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2" autoAdjust="0"/>
    <p:restoredTop sz="94660"/>
  </p:normalViewPr>
  <p:slideViewPr>
    <p:cSldViewPr snapToGrid="0">
      <p:cViewPr>
        <p:scale>
          <a:sx n="78" d="100"/>
          <a:sy n="78" d="100"/>
        </p:scale>
        <p:origin x="72" y="3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24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23039 0 0,'0'0'2248'0'0,"0"11"-2000"0"0,0 0-248 0 0,2 1 0 0 0,1-1-960 0 0,1 2-248 0 0,1 1-40 0 0,2 0-16 0 0,2 3 584 0 0,11 8 112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3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56 11255 0 0,'19'-12'1042'0'0,"0"0"-1"0"0,32-15 0 0 0,-43 23 2690 0 0,-16 14-3333 0 0,5-7-332 0 0,-30 31 119 0 0,-2-2-1 0 0,-53 40 1 0 0,31-28-167 0 0,0 0-88 0 0,-2-3 0 0 0,-1-2 1 0 0,-2-3-1 0 0,-2-3 0 0 0,-70 26 0 0 0,112-50-7 0 0,1 0-1 0 0,-24 15 0 0 0,37-18 81 0 0,-1-1-1 0 0,0 2 1 0 0,1-1 0 0 0,0 1-1 0 0,1 0 1 0 0,0 1 0 0 0,-9 11-1 0 0,14-16 35 0 0,-1 1-1 0 0,1-1 0 0 0,0 1 1 0 0,1 0-1 0 0,-1 0 1 0 0,0 0-1 0 0,1 0 0 0 0,0 0 1 0 0,0 1-1 0 0,0-1 0 0 0,1 0 1 0 0,-1 6-1 0 0,1-8-6 0 0,1 1 0 0 0,-1-1 0 0 0,0 0 0 0 0,1 0 0 0 0,-1 0 0 0 0,1 0 0 0 0,0 1 0 0 0,0-1 0 0 0,0 0 0 0 0,0 0 0 0 0,0 0 0 0 0,0 0 0 0 0,0-1 0 0 0,1 1 0 0 0,-1 0 0 0 0,1 0 0 0 0,-1-1 0 0 0,1 1 0 0 0,0-1 0 0 0,-1 1 0 0 0,1-1 1 0 0,0 0-1 0 0,0 0 0 0 0,0 0 0 0 0,3 1 0 0 0,7 3 166 0 0,1-1 0 0 0,0 0 1 0 0,0-1-1 0 0,15 2 0 0 0,55 3 647 0 0,-46-6-573 0 0,92 6 607 0 0,72 7 370 0 0,-157-10-1061 0 0,67-1 1 0 0,-90-5-163 0 0,0-1 0 0 0,0-1 1 0 0,0-1-1 0 0,0 0 0 0 0,26-11 1 0 0,-8-1-1 0 0,-1-2 0 0 0,0-2 0 0 0,41-28 0 0 0,-69 41-119 0 0,1-1 1 0 0,-1-1 0 0 0,0 1-1 0 0,10-13 1 0 0,-16 16 7 0 0,1-1-1 0 0,-1 1 1 0 0,0-1-1 0 0,-1 0 1 0 0,1 0-1 0 0,-1 0 1 0 0,0 0-1 0 0,-1-1 1 0 0,3-9-1 0 0,-5 15 71 0 0,1-1 0 0 0,-1 1 0 0 0,0 0 0 0 0,-1 0-1 0 0,1-1 1 0 0,0 1 0 0 0,0 0 0 0 0,0-1 0 0 0,-1 1 0 0 0,1 0-1 0 0,-1 0 1 0 0,1 0 0 0 0,-1-1 0 0 0,1 1 0 0 0,-1 0 0 0 0,0 0-1 0 0,1 0 1 0 0,-1 0 0 0 0,0 0 0 0 0,0 0 0 0 0,0 0 0 0 0,0 0 0 0 0,0 0-1 0 0,-1 0 1 0 0,-3-3-23 0 0,-1 1 0 0 0,1-1-1 0 0,-10-3 1 0 0,7 4 11 0 0,-1-1 1 0 0,-1 1-1 0 0,-1 0 1 0 0,1 0-1 0 0,0 1 0 0 0,-1 0 1 0 0,-15 0-1 0 0,13 1-11 0 0,-1 0 1 0 0,1 1 0 0 0,0 0-1 0 0,-1 1 1 0 0,1 1-1 0 0,0 0 1 0 0,0 0 0 0 0,0 1-1 0 0,-22 9 1 0 0,11-1 31 0 0,0 0 0 0 0,1 2 1 0 0,-33 23-1 0 0,-55 49 236 0 0,111-84-226 0 0,0-1-1 0 0,-1 0 1 0 0,1 1-1 0 0,-1-1 1 0 0,1 1-1 0 0,0-1 1 0 0,-1 0-1 0 0,1 1 0 0 0,0-1 1 0 0,-1 1-1 0 0,1-1 1 0 0,0 1-1 0 0,0-1 1 0 0,0 1-1 0 0,-1-1 1 0 0,1 1-1 0 0,0-1 1 0 0,0 1-1 0 0,0-1 1 0 0,0 1-1 0 0,0-1 1 0 0,0 1-1 0 0,0-1 1 0 0,0 1-1 0 0,0-1 1 0 0,0 1-1 0 0,0 0 1 0 0,0-1-1 0 0,1 1 1 0 0,-1-1-1 0 0,0 1 1 0 0,0-1-1 0 0,0 1 0 0 0,1-1 1 0 0,-1 0-1 0 0,0 1 1 0 0,1-1-1 0 0,-1 1 1 0 0,0-1-1 0 0,1 0 1 0 0,-1 1-1 0 0,0-1 1 0 0,1 1-1 0 0,-1-1 1 0 0,1 0-1 0 0,-1 0 1 0 0,1 1-1 0 0,-1-1 1 0 0,1 0-1 0 0,-1 0 1 0 0,1 0-1 0 0,0 1 1 0 0,5 2-40 0 0,0-1 0 0 0,1 0 1 0 0,8 2-1 0 0,-12-3-11 0 0,66 17-3454 0 0,-43-11-3321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22 10135 0 0,'2'-21'3355'0'0,"-6"21"-1830"0"0,1 0-1 0 0,-1 1 1 0 0,0-1 0 0 0,-7 3-1 0 0,-16 8 616 0 0,-22 20-2064 0 0,46-29 262 0 0,-8 5-290 0 0,1 1 0 0 0,1 0-1 0 0,-1 1 1 0 0,1-1 0 0 0,1 2-1 0 0,0-1 1 0 0,0 1 0 0 0,1 1-1 0 0,-8 13 1 0 0,12-19-32 0 0,1 0-1 0 0,0 0 1 0 0,0 1 0 0 0,0-1-1 0 0,0 1 1 0 0,1-1-1 0 0,0 1 1 0 0,0-1 0 0 0,1 1-1 0 0,-1 0 1 0 0,1 0-1 0 0,0-1 1 0 0,1 1 0 0 0,0 0-1 0 0,0-1 1 0 0,0 1-1 0 0,0-1 1 0 0,1 1 0 0 0,0-1-1 0 0,0 1 1 0 0,0-1 0 0 0,5 7-1 0 0,-6-8-25 0 0,13 13-40 0 0,-11-14 52 0 0,0 0 0 0 0,0-1 0 0 0,0 1 0 0 0,0-1 0 0 0,1 0 0 0 0,-1 0 0 0 0,1 0 0 0 0,-1-1 0 0 0,1 1 1 0 0,0-1-1 0 0,0 0 0 0 0,-1 0 0 0 0,1 0 0 0 0,0-1 0 0 0,0 1 0 0 0,0-1 0 0 0,0 0 0 0 0,0 0 0 0 0,0 0 0 0 0,0-1 0 0 0,0 1 0 0 0,0-1 0 0 0,6-2 0 0 0,4-1 9 0 0,0-1 0 0 0,-1 0 1 0 0,1-1-1 0 0,-1-1 0 0 0,13-8 0 0 0,-8 3-22 0 0,-1 0 1 0 0,0-2-1 0 0,19-19 0 0 0,40-50-72 0 0,-2 1 28 0 0,-57 68 33 0 0,-16 13-31 0 0,8 24-11 0 0,-8-15 64 0 0,0 0 0 0 0,0 0 0 0 0,-1 0 0 0 0,0 0 0 0 0,-1 1 0 0 0,-2 10 0 0 0,-14 48 0 0 0,10-45 0 0 0,-5 31 0 0 0,11-46 0 0 0,0 1 0 0 0,0-1 0 0 0,1 1 0 0 0,0 0 0 0 0,1-1 0 0 0,0 1 0 0 0,0-1 0 0 0,3 9 0 0 0,-4-14-46 0 0,1 0-1 0 0,-1 0 0 0 0,1 0 1 0 0,0-1-1 0 0,0 1 1 0 0,0 0-1 0 0,0 0 1 0 0,0-1-1 0 0,1 1 0 0 0,-1-1 1 0 0,0 1-1 0 0,1-1 1 0 0,-1 1-1 0 0,1-1 0 0 0,0 0 1 0 0,-1 0-1 0 0,1 0 1 0 0,0 0-1 0 0,0 0 1 0 0,-1 0-1 0 0,1 0 0 0 0,0 0 1 0 0,0-1-1 0 0,0 1 1 0 0,0-1-1 0 0,0 0 1 0 0,0 1-1 0 0,0-1 0 0 0,0 0 1 0 0,0 0-1 0 0,0 0 1 0 0,0 0-1 0 0,3-1 0 0 0,4-1-309 0 0,0 0 0 0 0,0 0 0 0 0,0-1-1 0 0,0 0 1 0 0,17-9 0 0 0,3-3-755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4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12895 0 0,'0'0'998'0'0,"-9"-1"4924"0"0,6 2-5697 0 0,1 0-1 0 0,0 0 1 0 0,0 0-1 0 0,-1 0 1 0 0,1 0-1 0 0,0 0 1 0 0,0 1 0 0 0,0-1-1 0 0,1 1 1 0 0,-1-1-1 0 0,0 1 1 0 0,1 0-1 0 0,-1 0 1 0 0,1 0-1 0 0,-1 0 1 0 0,1 0 0 0 0,0 0-1 0 0,-1 2 1 0 0,-4 8-99 0 0,1 0 1 0 0,-4 15 0 0 0,5-14 294 0 0,-63 197-353 0 0,64-202-178 0 0,-2 4-336 0 0,4-5-3595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4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 6911 0 0,'5'-6'14547'0'0,"15"22"-17643"0"0</inkml:trace>
  <inkml:trace contextRef="#ctx0" brushRef="#br0" timeOffset="1">6 479 10135 0 0,'0'0'1096'0'0,"-5"-10"-1096"0"0,7 1 2400 0 0,1-1 448 0 0,2 0 96 0 0,0 1 24 0 0,1-3-2360 0 0,0 1-480 0 0,1 1-128 0 0,-1 0 0 0 0,1 2-1216 0 0,-1 2-288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4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0 2759 0 0,'-1'2'207'0'0,"-37"57"13225"0"0,-58 102-8684 0 0,62-108-4015 0 0,-43 66-139 0 0,-79 138 804 0 0,149-240-1473 0 0,6-15-319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45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148 488 5527 0 0,'-8'1'498'0'0,"-20"6"-1332"0"0,19-4 2529 0 0,0 1 0 0 0,0 0 0 0 0,0 1 0 0 0,1 0 0 0 0,-16 11 0 0 0,0 6-505 0 0,24-22-1116 0 0,-1 1-1 0 0,1-1 0 0 0,-1 1 1 0 0,1-1-1 0 0,0 1 0 0 0,-1-1 1 0 0,1 1-1 0 0,-1-1 1 0 0,1 0-1 0 0,-1 1 0 0 0,1-1 1 0 0,-1 0-1 0 0,1 1 0 0 0,-1-1 1 0 0,1 0-1 0 0,-1 0 1 0 0,0 0-1 0 0,1 1 0 0 0,-1-1 1 0 0,1 0-1 0 0,-1 0 0 0 0,0 0 1 0 0,1 0-1 0 0,-1 0 1 0 0,0 0-1 0 0,0 0 0 0 0,1-1-30 0 0,-1 1-1 0 0,1-1 1 0 0,-1 1-1 0 0,1-1 1 0 0,0 0-1 0 0,-1 1 1 0 0,1-1-1 0 0,0 1 1 0 0,-1-1-1 0 0,1 0 1 0 0,0 1-1 0 0,0-1 1 0 0,0 0-1 0 0,0 1 1 0 0,0-1-1 0 0,-1 0 1 0 0,1 0-1 0 0,1 0 1 0 0,-1-6 176 0 0,0 0 0 0 0,1 1 0 0 0,1-10 1 0 0,2 1 18 0 0,1 0 1 0 0,0 0-1 0 0,0 1 1 0 0,2-1-1 0 0,0 1 1 0 0,0 1-1 0 0,10-14 0 0 0,9-10-161 0 0,1 2 0 0 0,1 1 0 0 0,2 1 0 0 0,1 1 0 0 0,2 2 0 0 0,62-45 0 0 0,-73 61-63 0 0,0 0 0 0 0,0 2 0 0 0,2 0 0 0 0,-1 1 0 0 0,1 2 0 0 0,1 1 0 0 0,0 0 0 0 0,0 2 0 0 0,0 1 0 0 0,1 1 0 0 0,0 1-1 0 0,49 1 1 0 0,-69 2-10 0 0,-1 0 0 0 0,1 1 0 0 0,-1 0 0 0 0,1 0-1 0 0,-1 0 1 0 0,0 1 0 0 0,0 0 0 0 0,1 0 0 0 0,-1 0-1 0 0,-1 1 1 0 0,1-1 0 0 0,9 8 0 0 0,-11-8-2 0 0,0 1-1 0 0,-1 0 1 0 0,1 0 0 0 0,-1 0 0 0 0,0 1-1 0 0,1-1 1 0 0,-1 1 0 0 0,-1-1 0 0 0,1 1-1 0 0,0-1 1 0 0,-1 1 0 0 0,0 0 0 0 0,0 0-1 0 0,0 0 1 0 0,0 0 0 0 0,-1 0 0 0 0,0 0-1 0 0,1 5 1 0 0,-2-1 6 0 0,0 1 0 0 0,0-1 0 0 0,-1 0 0 0 0,0 0 0 0 0,0 0 0 0 0,0 0 0 0 0,-1-1 0 0 0,-1 1 0 0 0,1-1 0 0 0,-1 1 0 0 0,-6 7 0 0 0,-3 3 45 0 0,-1 1 0 0 0,-29 27 0 0 0,12-17 114 0 0,-1-1 0 0 0,-2-2 0 0 0,-69 41 0 0 0,59-42-98 0 0,-1-2-1 0 0,0-2 1 0 0,-2-3 0 0 0,-94 25 0 0 0,128-40 1 0 0,-22 2 1 0 0,31-5-53 0 0,1 0 1 0 0,-1 0-1 0 0,0 0 1 0 0,0-1 0 0 0,1 1-1 0 0,-1-1 1 0 0,0 0-1 0 0,1 0 1 0 0,-1 0 0 0 0,-6-3-1 0 0,9 3-15 0 0,0 1 0 0 0,1-1 0 0 0,-1 1 0 0 0,1-1 0 0 0,-1 1 0 0 0,0-1 0 0 0,1 1 0 0 0,-1-1 0 0 0,1 1 0 0 0,-1-1 0 0 0,1 0-1 0 0,-1 1 1 0 0,1-1 0 0 0,0 0 0 0 0,-1 1 0 0 0,1-1 0 0 0,0 0 0 0 0,-1 0 0 0 0,1 0 0 0 0,0 1 0 0 0,0-1 0 0 0,0 0 0 0 0,0-1 0 0 0,0 0-33 0 0,0 1-1 0 0,0-1 1 0 0,1 0 0 0 0,-1 0 0 0 0,1 1 0 0 0,-1-1 0 0 0,1 0-1 0 0,0 1 1 0 0,-1-1 0 0 0,2-1 0 0 0,3-4-562 0 0,-1 1 1 0 0,1 0 0 0 0,11-9 0 0 0,17-14-6608 0 0,-15 15 836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4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12351 0 0,'-13'1'233'0'0,"0"0"0"0"0,-16 5 0 0 0,13-3 2081 0 0,-1-1 3944 0 0,24-1-6098 0 0,-1-1 1 0 0,0 1-1 0 0,0 1 1 0 0,0-1-1 0 0,0 1 1 0 0,0 0 0 0 0,-1 1-1 0 0,1-1 1 0 0,10 7-1 0 0,10 7 58 0 0,29 24-1 0 0,15 9 199 0 0,-60-43-407 0 0,1 0 0 0 0,0-1 0 0 0,0 0-1 0 0,1 0 1 0 0,12 2 0 0 0,-7-4 18 0 0,-1 0 0 0 0,1-1-1 0 0,0-1 1 0 0,31-2 0 0 0,68-14 194 0 0,-69 8-188 0 0,-26 3-17 0 0,-12 2 0 0 0,1 0 1 0 0,-1 1 0 0 0,16 0 0 0 0,-31 12 36 0 0,0-5-53 0 0,0 1 0 0 0,-1-2 0 0 0,1 1 0 0 0,-1-1 0 0 0,-1 0 0 0 0,-10 6 0 0 0,-51 20 0 0 0,45-21 0 0 0,-164 65 0 0 0,105-44 0 0 0,59-21 66 0 0,1 2-1 0 0,-33 20 1 0 0,-40 35 228 0 0,52-34-293 0 0,42-32-73 0 0,5-1-56 0 0,18-2-501 0 0,0-1-1 0 0,0 0 1 0 0,28-10-1 0 0,-47 13 489 0 0,26-8-1140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47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 14599 0 0,'0'0'664'0'0,"-8"1"230"0"0,1 2-854 0 0,1 0 0 0 0,-1 1-1 0 0,1-1 1 0 0,-10 8 0 0 0,-7 4 317 0 0,-55 24 433 0 0,38-20-417 0 0,1 2 1 0 0,1 1-1 0 0,-39 31 1 0 0,72-49-340 0 0,0 1 1 0 0,1-1-1 0 0,-1 1 1 0 0,1 0 0 0 0,0 1-1 0 0,0-1 1 0 0,0 1-1 0 0,1-1 1 0 0,0 1 0 0 0,0 0-1 0 0,0 0 1 0 0,1 1-1 0 0,-2 7 1 0 0,3-11-17 0 0,0 1 0 0 0,1 0 1 0 0,-1 0-1 0 0,1 0 0 0 0,0 0 0 0 0,1 0 0 0 0,-1 0 1 0 0,1-1-1 0 0,-1 1 0 0 0,1 0 0 0 0,0 0 0 0 0,0 0 1 0 0,1-1-1 0 0,-1 1 0 0 0,1-1 0 0 0,0 1 0 0 0,0-1 1 0 0,0 0-1 0 0,0 0 0 0 0,1 1 0 0 0,-1-2 0 0 0,1 1 1 0 0,4 4-1 0 0,2-1 74 0 0,-1 1 0 0 0,1-2-1 0 0,0 0 1 0 0,0 0 0 0 0,1 0 0 0 0,0-1 0 0 0,-1-1 0 0 0,1 1 0 0 0,1-2-1 0 0,-1 1 1 0 0,0-2 0 0 0,1 1 0 0 0,-1-1 0 0 0,1-1 0 0 0,-1 0-1 0 0,0 0 1 0 0,13-3 0 0 0,-6 1 5 0 0,-1-1 1 0 0,1-1-1 0 0,-1-1 0 0 0,0 0 0 0 0,0-1 0 0 0,-1 0 1 0 0,0-2-1 0 0,0 0 0 0 0,27-19 0 0 0,-17 8 168 0 0,37-39 0 0 0,-53 48-193 0 0,0 0 1 0 0,-1-1-1 0 0,0 0 1 0 0,0 0-1 0 0,-1-1 1 0 0,8-17-1 0 0,-14 24-94 0 0,1 1-1 0 0,-1 0 0 0 0,1-1 1 0 0,-1 1-1 0 0,0-1 0 0 0,-1 1 0 0 0,1-1 1 0 0,-1 1-1 0 0,0-1 0 0 0,0 1 0 0 0,-1-1 1 0 0,1 1-1 0 0,-1-1 0 0 0,0 1 0 0 0,0-1 1 0 0,0 1-1 0 0,-3-7 0 0 0,1 7-84 0 0,0-1 0 0 0,0 0-1 0 0,0 1 1 0 0,-1 0 0 0 0,1 0-1 0 0,-1 0 1 0 0,0 0 0 0 0,0 0 0 0 0,0 1-1 0 0,-1 0 1 0 0,0 0 0 0 0,1 0-1 0 0,-1 0 1 0 0,-6-2 0 0 0,2 2-45 0 0,-1-1-1 0 0,1 1 1 0 0,-1 1 0 0 0,0 0 0 0 0,0 0-1 0 0,0 1 1 0 0,0 1 0 0 0,-1-1-1 0 0,1 1 1 0 0,-14 3 0 0 0,-6 2-104 0 0,0 1 1 0 0,-32 11 0 0 0,27-4-67 0 0,46-8-746 0 0,5-2-3249 0 0,4-1-1450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4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25 9215 0 0,'0'0'707'0'0,"-6"-4"-438"0"0,-41-15 13064 0 0,45 18-12475 0 0,2 1-828 0 0,0 0 1 0 0,0 0-1 0 0,0 0 0 0 0,0 0 0 0 0,0 0 0 0 0,0 0 0 0 0,0 0 1 0 0,-1 0-1 0 0,1 0 0 0 0,0 0 0 0 0,0 0 0 0 0,0 0 0 0 0,0 0 1 0 0,0 0-1 0 0,0 0 0 0 0,0 0 0 0 0,-1 0 0 0 0,1 0 0 0 0,0 0 1 0 0,0 0-1 0 0,0 0 0 0 0,0 0 0 0 0,0 0 0 0 0,0 0 0 0 0,-1 0 1 0 0,1 0-1 0 0,0 0 0 0 0,0 0 0 0 0,0 0 0 0 0,0 0 0 0 0,0 0 1 0 0,0 0-1 0 0,0 0 0 0 0,-1 0 0 0 0,1 0 0 0 0,0 0 0 0 0,0 0 1 0 0,0 0-1 0 0,0 1 0 0 0,0-1 0 0 0,0 0 0 0 0,0 0 0 0 0,0 0 1 0 0,0 0-1 0 0,0 0 0 0 0,0 0 0 0 0,0 0 0 0 0,-1 1 0 0 0,5 35 65 0 0,-3-26-109 0 0,0 1 1 0 0,0 15-1 0 0,-2-22-42 0 0,1-1 1 0 0,-1 1-1 0 0,1 0 1 0 0,-1-1-1 0 0,0 1 0 0 0,0-1 1 0 0,-1 1-1 0 0,1-1 1 0 0,-1 0-1 0 0,0 0 1 0 0,-2 4-1 0 0,2-4-288 0 0,0 0-1 0 0,-1 0 1 0 0,1 0-1 0 0,0-1 1 0 0,-1 1-1 0 0,0-1 1 0 0,-5 5-1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48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0 12895 0 0,'0'0'1678'0'0,"-7"1"1991"0"0,-1 0-2980 0 0,1 1 0 0 0,0 0 0 0 0,0 0 0 0 0,0 0 0 0 0,0 0 0 0 0,0 1 0 0 0,0 1 0 0 0,0-1 0 0 0,-8 7 1 0 0,-5 4-853 0 0,-26 28 0 0 0,10-10 327 0 0,11-11-420 0 0,1 0-366 0 0,-46 31 0 0 0,24-25 385 0 0,11-6 212 0 0,0 1-1 0 0,-44 37 1 0 0,72-53 62 0 0,2 0 0 0 0,-1 0 0 0 0,1 0 0 0 0,0 1 1 0 0,0 0-1 0 0,1 0 0 0 0,-1 0 0 0 0,2 0 0 0 0,-1 1 0 0 0,-3 11 0 0 0,6-15-24 0 0,0 0 0 0 0,0 0 0 0 0,0 0 0 0 0,1 0 0 0 0,-1 0 0 0 0,1 0 0 0 0,0 0 0 0 0,0 0 0 0 0,1 0 0 0 0,-1 0-1 0 0,1 0 1 0 0,0 0 0 0 0,0-1 0 0 0,0 1 0 0 0,0 0 0 0 0,1 0 0 0 0,0-1 0 0 0,-1 1 0 0 0,1-1 0 0 0,1 1 0 0 0,-1-1 0 0 0,0 0 0 0 0,5 4-1 0 0,0 0 13 0 0,0-1 0 0 0,1-1 0 0 0,0 0-1 0 0,0 0 1 0 0,1 0 0 0 0,-1-1-1 0 0,1 0 1 0 0,0-1 0 0 0,0 0-1 0 0,0-1 1 0 0,0 1 0 0 0,13 0 0 0 0,7 1 34 0 0,1-2 0 0 0,48-3 0 0 0,-40-2 94 0 0,-1-2-1 0 0,49-12 0 0 0,71-27 658 0 0,-134 37-677 0 0,46-17 157 0 0,72-37-1 0 0,-52 21-516 0 0,-78 32 101 0 0,-10 8 112 0 0,-1 0 0 0 0,0 0 0 0 0,0-1 0 0 0,0 1 0 0 0,1 0-1 0 0,-1-1 1 0 0,0 1 0 0 0,0 0 0 0 0,0-1 0 0 0,0 1 0 0 0,0 0-1 0 0,0 0 1 0 0,0-1 0 0 0,0 1 0 0 0,0-1 0 0 0,0 1 0 0 0,0 0-1 0 0,0-1 1 0 0,0 1 0 0 0,0 0 0 0 0,0-1 0 0 0,0 1 0 0 0,0-1 0 0 0,-1 0-17 0 0,0 0 0 0 0,-1-1 0 0 0,1 1 0 0 0,0 0 0 0 0,0 0 1 0 0,0 0-1 0 0,-1 0 0 0 0,1 0 0 0 0,-1 0 0 0 0,1 1 0 0 0,0-1 1 0 0,-1 0-1 0 0,1 1 0 0 0,-3-1 0 0 0,-41-13-488 0 0,27 9 108 0 0,1-1 0 0 0,-32-14 0 0 0,47 19 382 0 0,0 0-1 0 0,0 0 1 0 0,0 0-1 0 0,0 1 1 0 0,0-1-1 0 0,0 1 1 0 0,0-1-1 0 0,0 1 0 0 0,0-1 1 0 0,0 1-1 0 0,0 0 1 0 0,0 0-1 0 0,0 0 1 0 0,-1 1-1 0 0,1-1 1 0 0,-4 1-1 0 0,3 0 16 0 0,0 1-1 0 0,1-1 1 0 0,-1 0-1 0 0,0 1 1 0 0,1 0-1 0 0,-1 0 1 0 0,1 0-1 0 0,-1 0 0 0 0,1 0 1 0 0,-3 4-1 0 0,-3 4 23 0 0,0 2-1 0 0,1-1 0 0 0,0 1 1 0 0,-6 17-1 0 0,8-18-30 0 0,2-6-35 0 0,-23 55 227 0 0,23-52-384 0 0,1-1 0 0 0,0 1 0 0 0,0 0 0 0 0,1 0 0 0 0,-1 14 1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5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0,'0'0'7624'0'0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5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112 428 6447 0 0,'0'0'11624'0'0,"0"2"-11245"0"0,-6 36 116 0 0,-2-1 0 0 0,-23 68 0 0 0,20-74-476 0 0,8-21 5 0 0,0-1 1 0 0,-1 1 0 0 0,-8 13 0 0 0,6-10-14 0 0,2-6-9 0 0,1 1 1 0 0,-2 0-1 0 0,-8 12 1 0 0,12-19 54 0 0,0-17 117 0 0,1 11-153 0 0,0 0-1 0 0,0 0 1 0 0,0 0-1 0 0,0 0 1 0 0,3-9 0 0 0,7-18 31 0 0,2 1 0 0 0,2 0 1 0 0,0 1-1 0 0,2 0 1 0 0,30-40-1 0 0,-44 67-52 0 0,128-178-475 0 0,-101 144 314 0 0,2 2 0 0 0,62-55 0 0 0,-72 73 148 0 0,1 1 1 0 0,0 0-1 0 0,1 2 1 0 0,1 1 0 0 0,0 0-1 0 0,43-14 1 0 0,-61 25 42 0 0,0 0-1 0 0,-1 1 1 0 0,1 0 0 0 0,0 0-1 0 0,0 0 1 0 0,1 1 0 0 0,-1 0 0 0 0,9 1-1 0 0,-12-1-15 0 0,-1 1-1 0 0,0-1 0 0 0,0 1 0 0 0,0 0 1 0 0,0 0-1 0 0,0 0 0 0 0,0 0 1 0 0,0 0-1 0 0,0 0 0 0 0,0 1 1 0 0,0-1-1 0 0,0 1 0 0 0,-1-1 1 0 0,1 1-1 0 0,-1-1 0 0 0,1 1 0 0 0,-1 0 1 0 0,0 0-1 0 0,1 0 0 0 0,-1 0 1 0 0,0 0-1 0 0,0 0 0 0 0,-1 0 1 0 0,1 0-1 0 0,1 4 0 0 0,0 4 10 0 0,-1-1-1 0 0,0 1 1 0 0,0-1 0 0 0,-1 1-1 0 0,0 0 1 0 0,-1-1 0 0 0,0 1-1 0 0,0 0 1 0 0,-1-1 0 0 0,0 1-1 0 0,-6 13 1 0 0,-5 11 200 0 0,-29 53 0 0 0,42-87-222 0 0,-19 32 128 0 0,-2 0 0 0 0,-47 54 1 0 0,39-52 15 0 0,-36 56 1 0 0,56-75-124 0 0,0-1-13 0 0,0 0-1 0 0,1 0 1 0 0,1 1 0 0 0,0 0-1 0 0,-6 24 1 0 0,9-15-9 0 0,5-20 0 0 0,1 8 0 0 0,2 2-44 0 0,-1-12 247 0 0,-1 1-2482 0 0,9-3-498 0 0,-9 0 1346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0 11055 0 0,'-1'2'8674'0'0,"-15"16"-7920"0"0,1 1 1 0 0,1 0 0 0 0,1 1 0 0 0,-19 40 0 0 0,9-17-435 0 0,-107 208-320 0 0,25-47 0 0 0,-25 46 0 0 0,110-215 0 0 0,7-14 0 0 0,-17 39 0 0 0,27-49-133 0 0,3-11 59 0 0,1 1 1 0 0,-1-1 0 0 0,0 0-1 0 0,1 1 1 0 0,-1-1-1 0 0,1 0 1 0 0,-1 1 0 0 0,1-1-1 0 0,0 0 1 0 0,-1 1-1 0 0,1-1 1 0 0,-1 0 0 0 0,1 0-1 0 0,-1 0 1 0 0,1 0-1 0 0,0 0 1 0 0,-1 1 0 0 0,1-1-1 0 0,-1 0 1 0 0,1 0-1 0 0,0-1 1 0 0,0 1 15 0 0,16 0-976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57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24 5063 0 0,'1'-1'390'0'0,"2"-1"-311"0"0,21-18 13839 0 0,-23 20-13778 0 0,-1 1-1 0 0,0-1 1 0 0,1 1-1 0 0,-1-1 1 0 0,0 0 0 0 0,1 1-1 0 0,-1-1 1 0 0,0 1-1 0 0,1-1 1 0 0,-1 1-1 0 0,0 0 1 0 0,0-1-1 0 0,0 1 1 0 0,0-1 0 0 0,1 1-1 0 0,-1-1 1 0 0,0 2-1 0 0,0 25-604 0 0,-2-8 736 0 0,-1 0 0 0 0,-10 38 1 0 0,-19 36-36 0 0,21-62-227 0 0,-107 261 58 0 0,61-170-86 0 0,-38 74-70 0 0,77-164 59 0 0,-2 0-1 0 0,-1-1 1 0 0,-45 50 0 0 0,45-62-269 0 0,19-18 114 0 0,3-3 71 0 0,-1-1 0 0 0,1 1 0 0 0,0 0 0 0 0,0 0 1 0 0,0 0-1 0 0,0 0 0 0 0,0 0 0 0 0,0 0 0 0 0,3-3 0 0 0,3-6-1306 0 0,8-19-5588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5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81 496 6447 0 0,'-15'7'688'0'0,"0"3"804"0"0,12-7-461 0 0,-1-1 0 0 0,1 0 0 0 0,0 0 0 0 0,0 0 0 0 0,-4 1 0 0 0,6-2-953 0 0,0-1 0 0 0,1 0 0 0 0,-1 1 0 0 0,0-1 0 0 0,1 0 0 0 0,-1 1 0 0 0,0-1 0 0 0,0 0 0 0 0,1 0 0 0 0,-1 0 0 0 0,0 0 0 0 0,0 0 0 0 0,1 0 0 0 0,-1 0 0 0 0,0 0 0 0 0,0 0 0 0 0,1 0 0 0 0,-1 0 0 0 0,0 0 0 0 0,0 0 0 0 0,1-1 0 0 0,-1 1 0 0 0,0 0 0 0 0,1-1 0 0 0,-1 1 0 0 0,0 0 0 0 0,1-1 0 0 0,-1 1 0 0 0,0-1 0 0 0,1 1 0 0 0,-1-1 0 0 0,1 1 0 0 0,-1-1 0 0 0,1 1 0 0 0,-1-1 0 0 0,1 0 0 0 0,0 1 0 0 0,-1-1 0 0 0,1 0 0 0 0,0 1 0 0 0,-1-1 0 0 0,1 0 0 0 0,0 0 0 0 0,0 1 0 0 0,0-1 0 0 0,-1 0 0 0 0,1 0 0 0 0,0 1 0 0 0,0-1 0 0 0,0 0 0 0 0,0 0 0 0 0,0 1 0 0 0,1-1 0 0 0,-1 0 0 0 0,0 0 0 0 0,0 1 0 0 0,0-1 0 0 0,1 0 0 0 0,1-7-57 0 0,0 1 1 0 0,1 0-1 0 0,-1 0 0 0 0,7-11 0 0 0,2-4-23 0 0,0-7 196 0 0,2 1-1 0 0,2 1 0 0 0,0 0 1 0 0,2 0-1 0 0,1 2 0 0 0,0 0 1 0 0,2 1-1 0 0,1 1 0 0 0,1 1 1 0 0,1 1-1 0 0,28-20 0 0 0,85-44 1082 0 0,-116 74-1138 0 0,-15 8-118 0 0,0 0 0 0 0,0 0 0 0 0,1 1 0 0 0,-1 0-1 0 0,1 0 1 0 0,0 0 0 0 0,-1 1 0 0 0,1-1 0 0 0,0 1 0 0 0,0 1-1 0 0,0-1 1 0 0,7 2 0 0 0,-9-1-10 0 0,0 1 0 0 0,-1-1-1 0 0,1 1 1 0 0,-1 0 0 0 0,1 0-1 0 0,-1 1 1 0 0,0-1 0 0 0,1 1-1 0 0,-1 0 1 0 0,0 0 0 0 0,0 0-1 0 0,0 0 1 0 0,0 0 0 0 0,-1 1-1 0 0,1-1 1 0 0,0 1 0 0 0,-1-1-1 0 0,0 1 1 0 0,0 0 0 0 0,0 0-1 0 0,2 4 1 0 0,1 2-7 0 0,-1 1-1 0 0,0 1 1 0 0,0-1-1 0 0,-1 0 1 0 0,-1 1-1 0 0,0 0 1 0 0,0-1 0 0 0,-1 1-1 0 0,0 0 1 0 0,-1 0-1 0 0,0 0 1 0 0,-1 0-1 0 0,0-1 1 0 0,-3 13-1 0 0,0-6 4 0 0,0 0 0 0 0,-2 0 0 0 0,0-1 0 0 0,0 0 0 0 0,-2 0-1 0 0,0 0 1 0 0,-1-1 0 0 0,-12 17 0 0 0,7-16 32 0 0,0 0-1 0 0,-1 0 1 0 0,0-1 0 0 0,-27 18 0 0 0,-77 46 107 0 0,3-2-131 0 0,14-7-244 0 0,101-69-583 0 0,-3 2 2050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58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10135 0 0,'0'0'778'0'0,"-1"2"-272"0"0,-6 5 1774 0 0,1 0-1 0 0,-16 10 1 0 0,15-12-1895 0 0,1 1 1 0 0,-1 0-1 0 0,1 0 0 0 0,-10 11 1 0 0,8-6-294 0 0,0 1 0 0 0,1-1 1 0 0,0 1-1 0 0,1 1 1 0 0,0-1-1 0 0,1 1 1 0 0,0 0-1 0 0,1 0 1 0 0,0 0-1 0 0,1 1 0 0 0,-1 19 1 0 0,4-18-13 0 0,1-14-62 0 0,-1 0 0 0 0,0 1 0 0 0,1-1 0 0 0,-1 0 0 0 0,0 0 0 0 0,1 0 0 0 0,0 1 0 0 0,-1-1 0 0 0,1 0 0 0 0,0 0 0 0 0,-1 0 0 0 0,1 0 0 0 0,0 0 0 0 0,0 0 0 0 0,0-1 1 0 0,0 1-1 0 0,0 0 0 0 0,0 0 0 0 0,0-1 0 0 0,2 2 0 0 0,-1-1 5 0 0,0-1-1 0 0,0 1 1 0 0,0-1 0 0 0,0 1 0 0 0,0-1 0 0 0,1 0-1 0 0,-1 0 1 0 0,0 0 0 0 0,0 0 0 0 0,0-1 0 0 0,3 0 0 0 0,5-1 41 0 0,-1-2 0 0 0,1 1 0 0 0,-1-1 0 0 0,10-6 1 0 0,-16 9-47 0 0,13-8 46 0 0,-1 0-1 0 0,0-1 1 0 0,-1 0 0 0 0,0-1 0 0 0,-1-1 0 0 0,24-26-1 0 0,-35 36-58 0 0,0 0 0 0 0,-1-1-1 0 0,1 1 1 0 0,-1 0 0 0 0,1-1-1 0 0,-1 1 1 0 0,0-1 0 0 0,0 0-1 0 0,0 1 1 0 0,0-1 0 0 0,-1 0-1 0 0,1 1 1 0 0,-1-1 0 0 0,1 0-1 0 0,-1 0 1 0 0,0 0 0 0 0,0 1-1 0 0,-1-1 1 0 0,1-3 0 0 0,-2 2 1 0 0,1 0 1 0 0,-1 0-1 0 0,1 0 1 0 0,-1 0-1 0 0,0 0 0 0 0,0 1 1 0 0,-1-1-1 0 0,1 1 1 0 0,-1 0-1 0 0,0 0 1 0 0,-6-6-1 0 0,5 5-12 0 0,0 0 0 0 0,-1 1 0 0 0,1-1-1 0 0,-1 1 1 0 0,0 0 0 0 0,0 1 0 0 0,0-1 0 0 0,0 1-1 0 0,-1 0 1 0 0,1 0 0 0 0,-1 0 0 0 0,1 1 0 0 0,-1 0-1 0 0,0 0 1 0 0,1 1 0 0 0,-11-1 0 0 0,15 1-127 0 0,0 1 1 0 0,0-1 0 0 0,0 0-1 0 0,0 1 1 0 0,-1-1-1 0 0,1 1 1 0 0,0-1 0 0 0,0 1-1 0 0,0-1 1 0 0,0 1-1 0 0,0 0 1 0 0,0-1-1 0 0,0 1 1 0 0,0 0 0 0 0,0 1-1 0 0,0-1 197 0 0,0 0-862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5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11831 0 0,'0'0'1075'0'0,"-1"1"-883"0"0,-13 11 81 0 0,11-9 359 0 0,0-1 0 0 0,1 1 0 0 0,-1-1 1 0 0,0 1-1 0 0,1 0 0 0 0,0 0 0 0 0,-1 0 0 0 0,1 0 0 0 0,-3 6 1 0 0,5-8 241 0 0,6 14 1107 0 0,-3-14-1877 0 0,-1 1-1 0 0,0-1 0 0 0,0 0 0 0 0,1 0 0 0 0,-1 0 0 0 0,1 0 0 0 0,-1 0 0 0 0,1 0 0 0 0,-1-1 0 0 0,1 1 0 0 0,-1-1 0 0 0,1 1 0 0 0,-1-1 0 0 0,6-1 0 0 0,1 1 42 0 0,-1-1 0 0 0,1 0 0 0 0,9-2 0 0 0,46-14 168 0 0,28-7-20 0 0,-77 21-418 0 0,0 1 0 0 0,1 1 0 0 0,-1 0 0 0 0,17 1 0 0 0,-23 2-360 0 0,-4-1-1315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5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8287 0 0,'2'0'11886'0'0,"7"1"-11167"0"0,1-2 1 0 0,0 1 0 0 0,-1-1 0 0 0,1-1-1 0 0,17-5 1 0 0,-7 2-157 0 0,-14 4-435 0 0,108-19 1760 0 0,27 1-2820 0 0,-128 17-455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01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148 162 5063 0 0,'-2'1'390'0'0,"-36"13"872"0"0,23-10 1064 0 0,1 1-1 0 0,-19 10 0 0 0,-12 11 6268 0 0,48-25-8302 0 0,6 1-165 0 0,1-1 1 0 0,0 0-1 0 0,-1-1 0 0 0,1 1 0 0 0,0-2 1 0 0,-1 1-1 0 0,1-2 0 0 0,0 1 0 0 0,12-4 0 0 0,88-32 394 0 0,-102 33-479 0 0,52-18 133 0 0,76-32 189 0 0,-80 28-246 0 0,0 3 1 0 0,115-31-1 0 0,-165 53-116 0 0,0 0 0 0 0,-1 0 0 0 0,1 1 1 0 0,0 0-1 0 0,0 0 0 0 0,6 1 0 0 0,-10-1-4 0 0,-1 0 1 0 0,0 0-1 0 0,0 0 0 0 0,0 1 1 0 0,0-1-1 0 0,0 0 1 0 0,0 1-1 0 0,1-1 0 0 0,-1 0 1 0 0,0 1-1 0 0,0-1 0 0 0,0 1 1 0 0,0 0-1 0 0,0-1 1 0 0,0 1-1 0 0,-1 0 0 0 0,1-1 1 0 0,0 1-1 0 0,0 0 0 0 0,0 0 1 0 0,-1 0-1 0 0,1 0 1 0 0,0 0-1 0 0,-1 0 0 0 0,1 0 1 0 0,-1 0-1 0 0,1 0 0 0 0,-1 0 1 0 0,0 0-1 0 0,1 0 1 0 0,-1 0-1 0 0,0 1 0 0 0,0-1 1 0 0,1 0-1 0 0,-1 0 0 0 0,-1 2 1 0 0,0 4-39 0 0,0 0 0 0 0,-1 0 0 0 0,0-1 0 0 0,-1 1 0 0 0,1-1 1 0 0,-1 0-1 0 0,-4 7 0 0 0,-31 42-179 0 0,12-18 71 0 0,-14 23-45 0 0,-3-1 0 0 0,-2-2 1 0 0,-66 65-1 0 0,67-76 158 0 0,-71 99 1 0 0,106-134 34 0 0,-49 68 12 0 0,73-78-103 0 0,-10-2-90 0 0,0 0-1 0 0,-1-1 1 0 0,1 0 0 0 0,-1 0-1 0 0,1 0 1 0 0,-1 0 0 0 0,0-1 0 0 0,0 0-1 0 0,5-4 1 0 0,21-19-946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01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39 10135 0 0,'0'0'919'0'0,"-2"0"-759"0"0,-5 2 743 0 0,-1 0 0 0 0,0 0-1 0 0,0 1 1 0 0,1 0 0 0 0,0 0 0 0 0,-1 1-1 0 0,1 0 1 0 0,1 0 0 0 0,-10 7 0 0 0,12-7-729 0 0,0-1 0 0 0,1 0 0 0 0,0 1 1 0 0,-1 0-1 0 0,-4 8 1464 0 0,20-17-1269 0 0,61-32 425 0 0,-44 21-562 0 0,40-16-1 0 0,-59 29-170 0 0,0-1 1 0 0,0 1-1 0 0,1 1 0 0 0,-1 0 0 0 0,1 1 0 0 0,-1 0 0 0 0,1 0 0 0 0,13 2 0 0 0,-21-1-53 0 0,0 0 1 0 0,0 1-1 0 0,-1-1 0 0 0,1 1 0 0 0,0 0 1 0 0,0 0-1 0 0,0 0 0 0 0,0 0 0 0 0,-1 0 0 0 0,1 1 1 0 0,-1-1-1 0 0,1 1 0 0 0,-1 0 0 0 0,1 0 1 0 0,-1-1-1 0 0,2 4 0 0 0,-2-3-5 0 0,-1-1 1 0 0,0 1-1 0 0,0 0 1 0 0,0 0-1 0 0,-1-1 0 0 0,1 1 1 0 0,0 0-1 0 0,-1 0 0 0 0,1 0 1 0 0,-1 0-1 0 0,1 0 0 0 0,-1 0 1 0 0,0 0-1 0 0,0 0 1 0 0,0 0-1 0 0,0 0 0 0 0,0 0 1 0 0,-1 0-1 0 0,1 0 0 0 0,-1 0 1 0 0,1 0-1 0 0,-1 0 0 0 0,1 0 1 0 0,-2 2-1 0 0,-3 4-11 0 0,1 0 0 0 0,-1 0 0 0 0,0 0 0 0 0,0-1 0 0 0,-1 0 0 0 0,-13 12 0 0 0,-46 36-78 0 0,46-41 73 0 0,-126 86-264 0 0,70-51-15 0 0,68-44 264 0 0,-6 4-34 0 0,0 0-1 0 0,-1 0 1 0 0,-1-2-1 0 0,0 1 1 0 0,0-2-1 0 0,0 0 1 0 0,-22 5-1 0 0,30-9 40 0 0,14-4-12 0 0,20-3-86 0 0,48-4 0 0 0,-46 7 129 0 0,9 0 148 0 0,1 1 0 0 0,-1 2 0 0 0,62 9 0 0 0,-89-8-139 0 0,-1 0 2 0 0,0 0 0 0 0,0 1 0 0 0,0 0 0 0 0,18 7 0 0 0,-26-9-17 0 0,0 0-1 0 0,0 0 1 0 0,0 0-1 0 0,-1 1 1 0 0,1-1-1 0 0,0 0 1 0 0,-1 1-1 0 0,1-1 1 0 0,-1 1 0 0 0,0-1-1 0 0,1 1 1 0 0,-1 0-1 0 0,0-1 1 0 0,0 1-1 0 0,0 0 1 0 0,0 0-1 0 0,0 0 1 0 0,0 0-1 0 0,-1 0 1 0 0,1 0 0 0 0,-1 0-1 0 0,1 0 1 0 0,-1 0-1 0 0,0 0 1 0 0,0 0-1 0 0,0 0 1 0 0,0 1-1 0 0,0-1 1 0 0,0 0 0 0 0,-1 2-1 0 0,-1 2 3 0 0,0 0-1 0 0,0-1 0 0 0,0 1 1 0 0,-1-1-1 0 0,1 0 1 0 0,-1 1-1 0 0,-1-1 1 0 0,1-1-1 0 0,-1 1 0 0 0,0 0 1 0 0,0-1-1 0 0,0 0 1 0 0,0 0-1 0 0,-1 0 1 0 0,-6 4-1 0 0,-9 5 20 0 0,-1-1 1 0 0,-32 14-1 0 0,34-18-20 0 0,-84 35 93 0 0,-164 43 0 0 0,191-68-117 0 0,75-18-81 0 0,34-14-4355 0 0,-14 6 2765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0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4 9215 0 0,'8'-4'7908'0'0,"-8"7"-7353"0"0,0 2-393 0 0,0 0 0 0 0,0 0 0 0 0,-1 0-1 0 0,1 0 1 0 0,-1 1 0 0 0,-1-1 0 0 0,1 0 0 0 0,-1 0 0 0 0,1-1 0 0 0,-1 1 0 0 0,-1 0 0 0 0,1-1-1 0 0,-5 7 1 0 0,-2 3 105 0 0,-1-1-1 0 0,0-1 0 0 0,-14 14 1 0 0,-15 9-61 0 0,-66 47 1 0 0,-26 22-215 0 0,100-75 13 0 0,1 2-1 0 0,-36 47 1 0 0,58-68 47 0 0,0 1 1 0 0,1 0-1 0 0,1 0 1 0 0,0 1 0 0 0,1 0-1 0 0,0 0 1 0 0,1 0-1 0 0,0 1 1 0 0,1-1 0 0 0,0 1-1 0 0,1 0 1 0 0,-1 17-1 0 0,3-23 16 0 0,0-1 0 0 0,1 0 0 0 0,0 0-1 0 0,0 0 1 0 0,1 1 0 0 0,-1-1-1 0 0,1-1 1 0 0,0 1 0 0 0,1 0-1 0 0,0 0 1 0 0,0-1 0 0 0,0 1-1 0 0,0-1 1 0 0,1 0 0 0 0,0 0-1 0 0,0 0 1 0 0,0-1 0 0 0,1 1-1 0 0,-1-1 1 0 0,10 6 0 0 0,-8-6-168 0 0,1 0 0 0 0,0 0 0 0 0,0-1 0 0 0,0 0 0 0 0,0 0 0 0 0,1-1 0 0 0,-1 0 0 0 0,1 0 0 0 0,-1-1 0 0 0,1 0 0 0 0,0 0 0 0 0,-1-1 0 0 0,1 0 0 0 0,0 0 0 0 0,0 0 0 0 0,9-3 0 0 0,-1 0-983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02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10135 0 0,'0'0'10390'0'0,"-1"2"-9676"0"0,-14 28 1246 0 0,12-26-1828 0 0,0 1 1 0 0,1-1-1 0 0,0 1 1 0 0,-1-1-1 0 0,2 1 1 0 0,-1 0-1 0 0,0-1 1 0 0,1 1-1 0 0,0 0 1 0 0,-1 8-1 0 0,5 2-608 0 0,-2-14-324 0 0,9 2-7305 0 0,1-3 1509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03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9 12959 0 0,'0'0'1172'0'0,"1"-1"-966"0"0,7-6 7109 0 0,-9 18-6109 0 0,-8 17-1806 0 0,-1-10 534 0 0,-1 0 0 0 0,-1-1-1 0 0,-26 30 1 0 0,22-29-8 0 0,-15 20-38 0 0,-1-1 0 0 0,-51 42 0 0 0,64-62 137 0 0,-1 1 0 0 0,2 0 0 0 0,1 1 0 0 0,0 1 0 0 0,1 1 0 0 0,1 1 0 0 0,-21 41 0 0 0,34-59-25 0 0,1 0 0 0 0,-1 0 0 0 0,1 0 0 0 0,0 1 0 0 0,0-1 0 0 0,0 0 0 0 0,0 1 0 0 0,1-1 0 0 0,0 8 0 0 0,0-11 7 0 0,0 0-1 0 0,0 0 1 0 0,0-1-1 0 0,0 1 1 0 0,1 0-1 0 0,-1 0 1 0 0,0 0-1 0 0,0 0 1 0 0,1 0 0 0 0,-1 0-1 0 0,0 0 1 0 0,1 0-1 0 0,-1-1 1 0 0,1 1-1 0 0,-1 0 1 0 0,1 0-1 0 0,0 0 1 0 0,-1-1-1 0 0,1 1 1 0 0,0 0-1 0 0,-1-1 1 0 0,1 1 0 0 0,0-1-1 0 0,0 1 1 0 0,-1-1-1 0 0,2 1 1 0 0,1 1 32 0 0,1 0 25 0 0,0 0 1 0 0,-1 0-1 0 0,1 0 0 0 0,0-1 0 0 0,0 1 0 0 0,0-1 0 0 0,0 0 1 0 0,0 0-1 0 0,6 0 0 0 0,42 1 654 0 0,-30-2-529 0 0,35-1 100 0 0,0-2 0 0 0,95-20 0 0 0,-141 22-289 0 0,-1-1 0 0 0,1-1 0 0 0,-1 0 0 0 0,13-6 0 0 0,-19 7 0 0 0,0 0 0 0 0,0 0 0 0 0,0-1 0 0 0,0 0 0 0 0,-1 0 0 0 0,1 0 0 0 0,-1 0 0 0 0,0-1 0 0 0,0 1 0 0 0,0-1 0 0 0,0 0 0 0 0,3-6 0 0 0,78-156-257 0 0,-83 163 200 0 0,0 2 12 0 0,0-1 1 0 0,0 1 0 0 0,0-1 0 0 0,-1 1-1 0 0,1-1 1 0 0,-1 1 0 0 0,1-1 0 0 0,-1 0-1 0 0,1 1 1 0 0,-1-3 0 0 0,0 3-148 0 0,-8 2 66 0 0,0 0-1 0 0,1 0 1 0 0,-1 0 0 0 0,0 1 0 0 0,1 0 0 0 0,-1 1-1 0 0,1 0 1 0 0,0 0 0 0 0,-11 6 0 0 0,1 2-34 0 0,0 0-1 0 0,-22 19 1 0 0,29-20 142 0 0,-1 1 0 0 0,2 0 0 0 0,-1 0-1 0 0,1 1 1 0 0,1 0 0 0 0,0 1 0 0 0,1-1 0 0 0,1 2 0 0 0,-1-1-1 0 0,-6 25 1 0 0,11-31 13 0 0,1 0 0 0 0,-1 0 0 0 0,2 0 0 0 0,-1 0 0 0 0,1 0 0 0 0,1 12 0 0 0,-1-14-9 0 0,1-1-1 0 0,0 1 1 0 0,0 0-1 0 0,0-1 1 0 0,0 0-1 0 0,1 1 1 0 0,0-1-1 0 0,0 0 1 0 0,0 0-1 0 0,4 7 1 0 0,-5-11-50 0 0,-1 0 0 0 0,1 1 0 0 0,-1-1 0 0 0,0 0 0 0 0,1 1 0 0 0,-1-1 1 0 0,1 0-1 0 0,-1 1 0 0 0,1-1 0 0 0,-1 0 0 0 0,1 0 0 0 0,-1 0 0 0 0,1 0 1 0 0,0 1-1 0 0,-1-1 0 0 0,1 0 0 0 0,-1 0 0 0 0,2 0 0 0 0,0 0-172 0 0,11 2-616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3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479 221 9215 0 0,'2'0'4843'0'0,"1"-1"-4352"0"0,0-1 1 0 0,0 1-1 0 0,1-1 1 0 0,-1 0-1 0 0,0 1 1 0 0,0-1-1 0 0,-1-1 1 0 0,1 1-1 0 0,0 0 1 0 0,-1-1-1 0 0,0 1 1 0 0,1-1-1 0 0,2-4 0 0 0,3-4-37 0 0,0-1 0 0 0,7-15-1 0 0,-11 19-361 0 0,-1 0 1 0 0,0 0-1 0 0,0 0 0 0 0,-1 0 1 0 0,2-13-1 0 0,-3 17-89 0 0,-1 0 1 0 0,1 1 0 0 0,-1-1-1 0 0,0 0 1 0 0,0 1 0 0 0,-1-1-1 0 0,1 0 1 0 0,-1 0 0 0 0,0 1-1 0 0,0-1 1 0 0,0 1 0 0 0,0-1-1 0 0,-1 1 1 0 0,0 0 0 0 0,-2-5-1 0 0,3 6-10 0 0,-1 1-1 0 0,1 0 0 0 0,-1 0 1 0 0,1-1-1 0 0,-1 1 0 0 0,0 0 1 0 0,1 0-1 0 0,-1 1 1 0 0,0-1-1 0 0,0 0 0 0 0,0 1 1 0 0,0-1-1 0 0,1 1 1 0 0,-1-1-1 0 0,0 1 0 0 0,0 0 1 0 0,0 0-1 0 0,0 0 1 0 0,0 0-1 0 0,0 0 0 0 0,0 0 1 0 0,-3 1-1 0 0,-5 1-60 0 0,-1 0-1 0 0,-17 6 0 0 0,26-7 63 0 0,-40 15-9 0 0,1 1-1 0 0,1 2 1 0 0,0 2-1 0 0,2 2 1 0 0,1 1-1 0 0,0 2 1 0 0,2 2-1 0 0,-49 48 0 0 0,79-70 44 0 0,-9 8 50 0 0,-15 20 0 0 0,26-30-69 0 0,1 0 1 0 0,-1 0 0 0 0,1 0-1 0 0,-1 0 1 0 0,1 1 0 0 0,0-1-1 0 0,1 1 1 0 0,-1-1 0 0 0,1 1-1 0 0,-2 8 1 0 0,3-12-8 0 0,0 0 0 0 0,0 0 0 0 0,0 0 0 0 0,0 0 0 0 0,0 0 0 0 0,1 0 0 0 0,-1 0 1 0 0,0 0-1 0 0,0 0 0 0 0,1 0 0 0 0,-1 0 0 0 0,0-1 0 0 0,1 1 0 0 0,-1 0 0 0 0,1 0 0 0 0,-1 0 0 0 0,1 0 0 0 0,-1 0 1 0 0,1-1-1 0 0,0 1 0 0 0,0 0 0 0 0,-1-1 0 0 0,2 2 0 0 0,0-1-1 0 0,0 0-1 0 0,0 0 1 0 0,0 0 0 0 0,1-1 0 0 0,-1 1-1 0 0,0-1 1 0 0,0 1 0 0 0,0-1-1 0 0,0 0 1 0 0,3 1 0 0 0,5-2-2 0 0,0 1-1 0 0,0-1 1 0 0,16-5 0 0 0,63-17 132 0 0,138-57 1 0 0,-219 77-14 0 0,1 0 1 0 0,-1 1 0 0 0,9-2-1 0 0,-16 4-100 0 0,-1 0 0 0 0,1 0 0 0 0,-1 0 0 0 0,1 0 0 0 0,0 0 0 0 0,-1 0 0 0 0,1 0 0 0 0,-1 0-1 0 0,1 0 1 0 0,-1 1 0 0 0,1-1 0 0 0,-1 0 0 0 0,1 0 0 0 0,-1 1 0 0 0,1-1 0 0 0,-1 0 0 0 0,1 1-1 0 0,-1-1 1 0 0,1 1 0 0 0,-1-1 0 0 0,0 0 0 0 0,1 1 0 0 0,-1-1 0 0 0,0 1 0 0 0,1-1 0 0 0,-1 1 0 0 0,0-1-1 0 0,1 2 1 0 0,3 14 206 0 0,-5-9-141 0 0,0 0-1 0 0,-1-1 1 0 0,0 1 0 0 0,0 0-1 0 0,0-1 1 0 0,0 0 0 0 0,-1 1-1 0 0,0-1 1 0 0,-1 0 0 0 0,-7 10-1 0 0,7-11-67 0 0,0 1 1 0 0,1-1-1 0 0,0 1 0 0 0,0 0 1 0 0,0 0-1 0 0,0 1 0 0 0,1-1 1 0 0,0 0-1 0 0,1 1 0 0 0,-2 11 0 0 0,3-18-85 0 0,0 1 0 0 0,0 0 0 0 0,0-1 0 0 0,1 1 0 0 0,-1-1 0 0 0,0 1 0 0 0,0-1 0 0 0,1 1 0 0 0,-1-1-1 0 0,1 1 1 0 0,-1-1 0 0 0,0 0 0 0 0,1 1 0 0 0,-1-1 0 0 0,1 1 0 0 0,-1-1 0 0 0,1 0 0 0 0,-1 1 0 0 0,1-1 0 0 0,-1 0-1 0 0,1 0 1 0 0,-1 0 0 0 0,1 1 0 0 0,0-1 0 0 0,13 3-2147 0 0,6-3-5595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0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12439 0 0,'-17'3'774'0'0,"12"-2"-616"0"0,1 0 0 0 0,-1 0 0 0 0,1 0 1 0 0,0 0-1 0 0,-1 1 0 0 0,-6 3 0 0 0,10-4 13 0 0,0 0 1 0 0,0-1 0 0 0,0 1-1 0 0,0 0 1 0 0,1 0 0 0 0,-1 0-1 0 0,0 0 1 0 0,1 0 0 0 0,-1 0 0 0 0,0 0-1 0 0,1 0 1 0 0,-1 0 0 0 0,1 0-1 0 0,-1 0 1 0 0,1 1 0 0 0,0-1-1 0 0,0 0 1 0 0,-1 0 0 0 0,1 0-1 0 0,0 1 1 0 0,0-1 0 0 0,0 0-1 0 0,0 0 1 0 0,0 0 0 0 0,0 1-1 0 0,1-1 1 0 0,-1 0 0 0 0,0 0-1 0 0,1 0 1 0 0,0 2 0 0 0,4 10 7 0 0,1-1-1 0 0,1 0 1 0 0,0-1 0 0 0,1 1-1 0 0,0-2 1 0 0,13 15 0 0 0,-8-10 53 0 0,19 25 227 0 0,-2 0 0 0 0,-1 2 1 0 0,-2 1-1 0 0,29 63 1 0 0,-45-82-261 0 0,-2 0 0 0 0,0 1-1 0 0,-2 1 1 0 0,7 37 0 0 0,-12-52-172 0 0,-1 0-1 0 0,-1 0 1 0 0,0 0-1 0 0,-1 0 1 0 0,1 0-1 0 0,-2 0 1 0 0,0-1-1 0 0,0 1 1 0 0,-1 0-1 0 0,0-1 1 0 0,-1 0-1 0 0,0 0 1 0 0,-9 15-1 0 0,4-11-8 0 0,-1 0 0 0 0,0 0 0 0 0,-1-1 0 0 0,-1 0 0 0 0,0-1 1 0 0,-1 0-1 0 0,-16 11 0 0 0,6-6-63 0 0,-2-2-1 0 0,1-1 1 0 0,-42 17 0 0 0,25-10-1014 0 0,40-21 582 0 0,6 7-4940 0 0,-3-6 5116 0 0,0 1-1 0 0,-1-1 1 0 0,1 0-1 0 0,0 0 1 0 0,0 1-1 0 0,0-1 1 0 0,0-1-1 0 0,0 1 1 0 0,2 1-1 0 0,-1-1-248 0 0,7 3-854 0 0,1 0-18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05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5063 0 0,'0'0'232'0'0,"-2"1"-13"0"0,-4 0 22 0 0,1 0-1 0 0,-1 0 1 0 0,0-1 0 0 0,-8 1 0 0 0,-17 1 7151 0 0,27-2-6852 0 0,-31 9 7296 0 0,37-8-7691 0 0,12 9-4 0 0,1-1 1 0 0,1-1-1 0 0,0 0 0 0 0,27 9 0 0 0,-20-8-100 0 0,158 55 76 0 0,-1-21-104 0 0,-179-43 131 0 0,-1 1-140 0 0,0 0-1 0 0,-1 0 0 0 0,1 0 0 0 0,-1 0 1 0 0,1 0-1 0 0,-1 0 0 0 0,0 0 0 0 0,1 0 0 0 0,-1 0 1 0 0,0-1-1 0 0,1 1 0 0 0,-1 0 0 0 0,0 0 0 0 0,0-1 1 0 0,-1 2-1 0 0,-14 9 12 0 0,-1-4-15 0 0,0 0 0 0 0,-27 8 0 0 0,29-11 0 0 0,-27 12 0 0 0,16-2-11 0 0,1 1-1 0 0,1 1 1 0 0,-23 20-1 0 0,-35 23-14 0 0,66-48 26 0 0,-13 7 0 0 0,0-1 0 0 0,-47 20 0 0 0,57-28-2 0 0,13-6 4 0 0,0 0 1 0 0,0 0 0 0 0,0 0-1 0 0,-10 1 1 0 0,40-23-185 0 0,-4 9-577 0 0,43-16 0 0 0,-45 19-344 0 0,9-3-833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0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16495 0 0,'0'0'2626'0'0,"1"2"-2180"0"0,0 5-291 0 0,-1-1 0 0 0,1 0 0 0 0,-1 1 1 0 0,0-1-1 0 0,-1 0 0 0 0,1 0 0 0 0,-1 1 0 0 0,0-1 0 0 0,-1 0 0 0 0,0 0 0 0 0,0 0 0 0 0,-4 8 0 0 0,-6 12 174 0 0,-22 35-1 0 0,22-42-182 0 0,-76 111-1 0 0,-8 14-53 0 0,95-142-134 0 0,-4 11-2521 0 0,5-13 2425 0 0,0 0 0 0 0,0 1 0 0 0,0-1 0 0 0,0 0-1 0 0,0 0 1 0 0,0 1 0 0 0,0-1 0 0 0,0 0 0 0 0,0 1 0 0 0,1-1 0 0 0,-1 0 0 0 0,0 0-1 0 0,0 1 1 0 0,0-1 0 0 0,0 0 0 0 0,1 0 0 0 0,-1 1 0 0 0,0-1 0 0 0,0 0 0 0 0,1 0-1 0 0,-1 0 1 0 0,0 0 0 0 0,0 1 0 0 0,1-1 0 0 0,-1 0 0 0 0,0 0 0 0 0,0 0-1 0 0,1 0 1 0 0,-1 0 0 0 0,0 0 0 0 0,1 0 0 0 0,-1 0 0 0 0,0 0 0 0 0,0 0 0 0 0,1 0-1 0 0,0 0 1 0 0,10 1-6290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06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10 8751 0 0,'14'-9'8773'0'0,"-21"13"-7331"0"0,-13 9-517 0 0,2 1 0 0 0,-31 31 0 0 0,45-42-827 0 0,-29 29 133 0 0,-91 92 23 0 0,106-104-221 0 0,1 1 0 0 0,1 1 1 0 0,2 0-1 0 0,-20 37 0 0 0,29-47-37 0 0,0 0-1 0 0,1 0 1 0 0,0 1 0 0 0,-4 21 0 0 0,7-27 6 0 0,0 0 0 0 0,1 0 1 0 0,0 0-1 0 0,0 0 0 0 0,1 0 1 0 0,-1 0-1 0 0,1-1 0 0 0,1 1 0 0 0,0 0 1 0 0,2 8-1 0 0,-2-12 13 0 0,0 0 0 0 0,-1-1 0 0 0,1 1-1 0 0,0 0 1 0 0,0-1 0 0 0,1 1 0 0 0,-1-1 0 0 0,0 0 0 0 0,1 0 0 0 0,-1 0 0 0 0,1 0 0 0 0,0 0 0 0 0,0 0 0 0 0,0-1 0 0 0,0 1 0 0 0,0-1-1 0 0,0 0 1 0 0,0 0 0 0 0,4 1 0 0 0,0-1 24 0 0,0 1 0 0 0,1-1 0 0 0,-1 0 0 0 0,0-1 0 0 0,1 0-1 0 0,-1 0 1 0 0,10-2 0 0 0,8-3 75 0 0,-1-2-1 0 0,0 0 1 0 0,0-2-1 0 0,0 0 0 0 0,-1-2 1 0 0,0-1-1 0 0,-1 0 1 0 0,-1-2-1 0 0,35-28 1 0 0,-48 35-99 0 0,0 0 0 0 0,-1 0 0 0 0,0-1 1 0 0,0 0-1 0 0,-1 0 0 0 0,0-1 0 0 0,7-13 0 0 0,-10 17-8 0 0,-1 0-1 0 0,0-1 1 0 0,0 1-1 0 0,-1-1 0 0 0,1 0 1 0 0,-1 1-1 0 0,0-1 0 0 0,-1 0 1 0 0,0 0-1 0 0,0 1 1 0 0,0-1-1 0 0,0 0 0 0 0,-1 0 1 0 0,-2-10-1 0 0,-3-1-172 0 0,0 0 0 0 0,-1 1 0 0 0,0 0 0 0 0,-2 0 0 0 0,0 0 1 0 0,-1 1-1 0 0,0 1 0 0 0,-1 0 0 0 0,0 0 0 0 0,-16-13 0 0 0,23 24-110 0 0,0 0 0 0 0,0 0 1 0 0,0 1-1 0 0,0-1 0 0 0,-9-3 0 0 0,12 6 192 0 0,1 0 1 0 0,-1 0-1 0 0,0 0 0 0 0,0 0 0 0 0,0 0 0 0 0,1 1 0 0 0,-1-1 1 0 0,0 0-1 0 0,0 0 0 0 0,1 0 0 0 0,-1 1 0 0 0,0-1 1 0 0,0 0-1 0 0,1 1 0 0 0,-1-1 0 0 0,0 0 0 0 0,1 1 0 0 0,-1-1 1 0 0,0 2-1 0 0,-11 8-1428 0 0,5-2 324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07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393 148 3679 0 0,'0'0'17087'0'0,"2"-1"-16774"0"0,4-2-249 0 0,0-1 0 0 0,-1 0 0 0 0,1 0 1 0 0,-1-1-1 0 0,1 1 0 0 0,-2-1 0 0 0,1 0 0 0 0,6-9 0 0 0,-8 11-65 0 0,-1-1 0 0 0,1 0-1 0 0,-1 0 1 0 0,0-1 0 0 0,0 1 0 0 0,0 0 0 0 0,0-1-1 0 0,-1 1 1 0 0,0-1 0 0 0,0 1 0 0 0,0-1 0 0 0,0 0-1 0 0,-1-8 1 0 0,0 11-5 0 0,0 1 0 0 0,0 0 0 0 0,0 0 1 0 0,-1-1-1 0 0,1 1 0 0 0,0 0 0 0 0,-1 0 0 0 0,1-1 0 0 0,-1 1 0 0 0,1 0 0 0 0,-1 0 0 0 0,0 0 1 0 0,0 0-1 0 0,1 0 0 0 0,-1 0 0 0 0,0 0 0 0 0,0 0 0 0 0,0 0 0 0 0,0 0 0 0 0,0 0 0 0 0,0 1 0 0 0,0-1 1 0 0,0 0-1 0 0,0 1 0 0 0,-1-1 0 0 0,1 1 0 0 0,0-1 0 0 0,0 1 0 0 0,-1 0 0 0 0,1-1 0 0 0,0 1 0 0 0,0 0 1 0 0,-1 0-1 0 0,1 0 0 0 0,0 0 0 0 0,-1 0 0 0 0,-1 0 0 0 0,-4 1-23 0 0,0 0 0 0 0,0 0 0 0 0,1 1 1 0 0,-1 0-1 0 0,-11 4 0 0 0,-17 11-6 0 0,1 2 0 0 0,1 1 0 0 0,-35 26 0 0 0,64-43 36 0 0,-30 22 190 0 0,1 2 0 0 0,1 1-1 0 0,-55 63 1 0 0,83-87-117 0 0,1 0 0 0 0,1 0 0 0 0,-1 0 0 0 0,1 0 0 0 0,-1 1 0 0 0,1-1 0 0 0,0 1 1 0 0,-1 6-1 0 0,3-11-52 0 0,0 1 0 0 0,-1 0 1 0 0,1 0-1 0 0,0 0 0 0 0,0 0 1 0 0,0 0-1 0 0,0 0 0 0 0,0 0 0 0 0,1 0 1 0 0,-1 0-1 0 0,0 0 0 0 0,0 0 1 0 0,0 0-1 0 0,1 0 0 0 0,-1 0 1 0 0,1 0-1 0 0,-1 0 0 0 0,2 1 1 0 0,-1-1-9 0 0,0 0 0 0 0,0-1 1 0 0,0 1-1 0 0,0 0 1 0 0,0 0-1 0 0,1-1 1 0 0,-1 1-1 0 0,0-1 1 0 0,0 1-1 0 0,1-1 0 0 0,-1 0 1 0 0,0 1-1 0 0,1-1 1 0 0,-1 0-1 0 0,0 0 1 0 0,1 0-1 0 0,1 0 0 0 0,7-1 78 0 0,0-1-1 0 0,-1 0 1 0 0,0 0-1 0 0,1-1 1 0 0,16-7-1 0 0,-1 0 50 0 0,141-63 182 0 0,-74 29-321 0 0,-79 39-2 0 0,-6 4 0 0 0,-5 4 0 0 0,-5 5 0 0 0,3-8 0 0 0,-4 10 5 0 0,-1 0-1 0 0,-1 0 1 0 0,0 0-1 0 0,0-1 1 0 0,-12 14-1 0 0,-44 41 91 0 0,36-39-78 0 0,16-16 15 0 0,6-6-31 0 0,1 0 0 0 0,0 1 0 0 0,0-1-1 0 0,0 0 1 0 0,0 1 0 0 0,0 0 0 0 0,-2 4-1 0 0,16-5-996 0 0,-3-4-78 0 0,0 0 0 0 0,0 0 0 0 0,0-1-1 0 0,11-4 1 0 0,-6 3-1653 0 0,15-6-3884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07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9 229 8751 0 0,'-8'13'13350'0'0,"41"-47"-12295"0"0,64-50 1 0 0,-94 81-1029 0 0,27-21-42 0 0,39-24-1 0 0,-56 40 3 0 0,0 1 1 0 0,0 1-1 0 0,1 0 0 0 0,0 0 1 0 0,0 1-1 0 0,18-3 0 0 0,-28 7 13 0 0,0 1 0 0 0,0-1 0 0 0,0 1 0 0 0,0 0 0 0 0,5 0 0 0 0,0 4 0 0 0,-7-2 1 0 0,-1-1-1 0 0,0 1 1 0 0,1 0-1 0 0,-1-1 1 0 0,0 1 0 0 0,0 0-1 0 0,0 0 1 0 0,0 0-1 0 0,-1 0 1 0 0,1 0 0 0 0,-1 0-1 0 0,1 0 1 0 0,-1 0-1 0 0,1 0 1 0 0,-1 0 0 0 0,0 0-1 0 0,0 0 1 0 0,0 0-1 0 0,-1 4 1 0 0,0 6 42 0 0,-1-1 0 0 0,-5 15-1 0 0,5-16-6 0 0,-5 10 96 0 0,-4 19-67 0 0,11-38-459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08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32 301 17279 0 0,'0'0'1566'0'0,"8"3"-1260"0"0,12 2 4854 0 0,-20-5-5131 0 0,0 0-1 0 0,0-1 1 0 0,1 1-1 0 0,-1 0 1 0 0,0-1-1 0 0,0 1 1 0 0,1 0-1 0 0,-1-1 1 0 0,0 1-1 0 0,0 0 1 0 0,0-1 0 0 0,1 1-1 0 0,-1 0 1 0 0,0-1-1 0 0,0 1 1 0 0,0 0-1 0 0,0-1 1 0 0,0 1-1 0 0,0-1 1 0 0,0 1-1 0 0,0 0 1 0 0,0-1-1 0 0,0 1 1 0 0,0-1-1 0 0,0 1 1 0 0,0 0 0 0 0,0-1-1 0 0,0 1 1 0 0,-1-1-1 0 0,-1-12 164 0 0,-1 9-159 0 0,1 0 0 0 0,0 0 0 0 0,-1 0 0 0 0,0 0 0 0 0,-6-6-1 0 0,5 6-29 0 0,0-1-1 0 0,1 1 1 0 0,0-1-1 0 0,-3-4 0 0 0,3 3-64 0 0,0 1 0 0 0,1 0 0 0 0,0-1 0 0 0,0 1 0 0 0,1-1 0 0 0,-1 0 0 0 0,0-11 0 0 0,2 13 20 0 0,0 1 1 0 0,0-1-1 0 0,1 1 0 0 0,0-1 1 0 0,-1 1-1 0 0,1-1 0 0 0,0 1 1 0 0,1 0-1 0 0,-1-1 0 0 0,1 1 1 0 0,-1 0-1 0 0,1 0 0 0 0,0 0 1 0 0,4-4-1 0 0,4-5-92 0 0,0 0 0 0 0,1 1 1 0 0,0 0-1 0 0,1 1 0 0 0,14-10 0 0 0,-18 15 120 0 0,1-1 0 0 0,0 2 0 0 0,-1-1 0 0 0,2 1 0 0 0,-1 1-1 0 0,0 0 1 0 0,1 0 0 0 0,-1 1 0 0 0,13-2 0 0 0,4 2 211 0 0,-1 1-1 0 0,1 2 1 0 0,-1 0-1 0 0,1 2 1 0 0,-1 0-1 0 0,0 2 1 0 0,0 1-1 0 0,0 1 1 0 0,28 12-1 0 0,-50-18-162 0 0,0 0-1 0 0,-1 1 0 0 0,1-1 0 0 0,-1 1 0 0 0,1-1 0 0 0,-1 1 0 0 0,0 0 0 0 0,0-1 0 0 0,0 1 0 0 0,0 0 0 0 0,3 3 0 0 0,-5-4-28 0 0,1 0 1 0 0,-1 1-1 0 0,1-1 0 0 0,-1 0 0 0 0,1 0 0 0 0,-1 0 0 0 0,0 0 1 0 0,1 1-1 0 0,-1-1 0 0 0,0 0 0 0 0,0 0 0 0 0,0 1 0 0 0,0-1 1 0 0,0 0-1 0 0,0 0 0 0 0,0 1 0 0 0,-1-1 0 0 0,1 0 0 0 0,0 0 1 0 0,-1 0-1 0 0,1 1 0 0 0,-1-1 0 0 0,1 0 0 0 0,-1 0 0 0 0,1 0 1 0 0,-1 0-1 0 0,0 0 0 0 0,-1 1 0 0 0,-5 7-14 0 0,-1 0 1 0 0,-1-1-1 0 0,0 0 0 0 0,0 0 1 0 0,0-1-1 0 0,-12 7 0 0 0,-65 33-326 0 0,82-45 315 0 0,-43 21-519 0 0,-2-2 1 0 0,-82 25-1 0 0,131-46 479 0 0,-1 0 0 0 0,1 0 0 0 0,0 0 0 0 0,0 1 0 0 0,-1-1 0 0 0,1 0 0 0 0,0 0 0 0 0,-1 0 0 0 0,1 0 0 0 0,0 0 0 0 0,-1 0 0 0 0,1 0 0 0 0,0 0 0 0 0,-1 0 0 0 0,1 0 0 0 0,0 0 0 0 0,-1 0 0 0 0,1 0 0 0 0,0 0 0 0 0,-1 0 0 0 0,1 0 0 0 0,0 0 0 0 0,-1-1 0 0 0,1 1 0 0 0,0 0 0 0 0,-1 0 0 0 0,1 0 0 0 0,0 0 0 0 0,0-1-1 0 0,-1 1 1 0 0,1 0 0 0 0,0 0 0 0 0,0-1 0 0 0,-1 1 0 0 0,1 0 0 0 0,0 0 0 0 0,0-1 0 0 0,0 1 0 0 0,-1 0 0 0 0,1-1 0 0 0,0 1 0 0 0,0 0 0 0 0,0-1 0 0 0,0-1-224 0 0,0 1 1 0 0,0-1-1 0 0,0 0 0 0 0,1 1 0 0 0,-1-1 1 0 0,1 0-1 0 0,-1 1 0 0 0,1-1 0 0 0,0-1 1 0 0,7-13-1495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08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7831 0 0,'0'1'7058'0'0,"-1"7"-6041"0"0,-1-1-1 0 0,0 0 1 0 0,-5 10 0 0 0,-23 41 47 0 0,18-37-670 0 0,-74 125 482 0 0,43-75-769 0 0,-45 96-1 0 0,78-141-91 0 0,2 0-1 0 0,1 1 0 0 0,-6 41 1 0 0,1-5 98 0 0,10-55-252 0 0,0 0 0 0 0,-1 1 0 0 0,0-1-1 0 0,0 0 1 0 0,-1-1 0 0 0,0 1 0 0 0,0-1 0 0 0,-1 1 0 0 0,0-1 0 0 0,0 0 0 0 0,-7 6 0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0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157 184 5063 0 0,'0'0'390'0'0,"8"-8"1612"0"0,17-5 9702 0 0,-25 14-11450 0 0,2 5-146 0 0,-1 0 1 0 0,0 0-1 0 0,-1 0 1 0 0,1 0 0 0 0,-1 0-1 0 0,0 0 1 0 0,-1 1-1 0 0,1-1 1 0 0,-1 0 0 0 0,-1 0-1 0 0,1-1 1 0 0,-1 1-1 0 0,-2 6 1 0 0,-2 2-3 0 0,0-1 0 0 0,0 0 0 0 0,-2 0 0 0 0,-11 16 0 0 0,-6 6 78 0 0,-48 49 0 0 0,64-76-148 0 0,-17 10 150 0 0,25-17-120 0 0,0-4-40 0 0,0 1 1 0 0,0-1-1 0 0,1 0 0 0 0,-1 1 0 0 0,0-6 0 0 0,1 3-8 0 0,1 1-1 0 0,-1-1 0 0 0,1 0 0 0 0,0 1 0 0 0,0-1 0 0 0,0 1 0 0 0,0-1 0 0 0,1 1 0 0 0,0 0 0 0 0,4-8 0 0 0,4-5 29 0 0,16-19-1 0 0,-13 18-22 0 0,11-13-32 0 0,2 1 0 0 0,0 1 0 0 0,34-28-1 0 0,96-69-473 0 0,-155 125 480 0 0,11-8-22 0 0,1 1-1 0 0,0 0 1 0 0,21-10-1 0 0,-28 15 21 0 0,1 0 0 0 0,-1 1-1 0 0,1 0 1 0 0,-1 1 0 0 0,1-1 0 0 0,0 1-1 0 0,-1 0 1 0 0,1 1 0 0 0,0 0-1 0 0,9 0 1 0 0,-13 1 5 0 0,0 0 0 0 0,0 0 0 0 0,1 0 0 0 0,-1 0 0 0 0,0 0 0 0 0,0 1 0 0 0,0 0 0 0 0,-1-1 0 0 0,1 1 0 0 0,0 0 0 0 0,-1 0 0 0 0,1 0 0 0 0,3 5 0 0 0,-5-6 0 0 0,0-1 0 0 0,0 1 0 0 0,-1 0 0 0 0,1 0 0 0 0,0 0 0 0 0,0 0 0 0 0,-1 0 0 0 0,1 0 0 0 0,0 0 0 0 0,-1 0 0 0 0,1 0 0 0 0,-1 0 0 0 0,1 0 0 0 0,-1 0 0 0 0,0 0 0 0 0,1 0 0 0 0,-1 0 0 0 0,0 1 0 0 0,0-1 0 0 0,0 2 0 0 0,0 1 0 0 0,0 1 0 0 0,1-1 0 0 0,-1 1 0 0 0,0-1 0 0 0,-1 1 0 0 0,1 0 0 0 0,-1-1 0 0 0,0 1 0 0 0,-2 6 0 0 0,0-1 0 0 0,-7 24 183 0 0,-25 55 0 0 0,24-66-76 0 0,1 0-1 0 0,2 0 1 0 0,0 1-1 0 0,1 0 1 0 0,-4 36-1 0 0,11-50-39 0 0,1-2 0 0 0,1-1-139 0 0,-2-6-378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 14279 0 0,'-1'1'1103'0'0,"-17"8"-682"0"0,11-5 106 0 0,0 0-1 0 0,0 0 0 0 0,-9 8 1 0 0,-69 62 1866 0 0,-89 103 0 0 0,140-136-2169 0 0,3 0 0 0 0,2 2 0 0 0,1 2 0 0 0,2 0 0 0 0,3 2 0 0 0,-24 63 0 0 0,40-89 169 0 0,-8 37 0 0 0,14-52-334 0 0,0 0 0 0 0,0 0 0 0 0,1 0 0 0 0,-1 0 1 0 0,1 0-1 0 0,1 0 0 0 0,-1 0 0 0 0,1 1 0 0 0,0-1 1 0 0,1 0-1 0 0,1 5 0 0 0,-1-8-35 0 0,-1-1 0 0 0,1 1 1 0 0,-1-1-1 0 0,1 0 0 0 0,0 1 0 0 0,0-1 0 0 0,0 0 0 0 0,0 0 1 0 0,0 0-1 0 0,0-1 0 0 0,1 1 0 0 0,-1 0 0 0 0,1-1 0 0 0,-1 0 1 0 0,1 1-1 0 0,0-1 0 0 0,-1 0 0 0 0,1 0 0 0 0,0-1 0 0 0,0 1 1 0 0,-1-1-1 0 0,1 1 0 0 0,0-1 0 0 0,0 0 0 0 0,0 0 1 0 0,3 0-1 0 0,2-1-422 0 0,1 1 0 0 0,-1-1-1 0 0,10-3 1 0 0,20-7-6564 0 0,-14 2-728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3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0 14279 0 0,'-1'0'655'0'0,"-4"2"-552"0"0,0 0 0 0 0,0 0 1 0 0,1 0-1 0 0,-1 0 0 0 0,0 0 0 0 0,1 1 0 0 0,0 0 0 0 0,0 0 1 0 0,0 0-1 0 0,-7 8 0 0 0,-2 3 1383 0 0,-19 26 1 0 0,8-4 393 0 0,1 1 0 0 0,-35 80 0 0 0,-18 88-875 0 0,28-57-691 0 0,-78 216-228 0 0,77-229-81 0 0,-37 83-274 0 0,63-177-130 0 0,21-38 280 0 0,1-1-1 0 0,-1 1 1 0 0,0-1 0 0 0,0 1-1 0 0,-1-1 1 0 0,1 0 0 0 0,0 0-1 0 0,-1 0 1 0 0,1 0 0 0 0,-1-1-1 0 0,0 1 1 0 0,-4 1-1 0 0,-2-3-1502 0 0,1-4-413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0 8287 0 0,'0'2'3703'0'0,"1"36"-1489"0"0,9 42 0 0 0,-5-43 1039 0 0,1 49 0 0 0,-7-73-2838 0 0,1-1 1 0 0,-1 1-1 0 0,-1-1 0 0 0,-1 1 1 0 0,1-1-1 0 0,-2 0 1 0 0,-9 23-1 0 0,3-15-415 0 0,-2 1 0 0 0,0-2 0 0 0,-1 0 0 0 0,-24 28 0 0 0,-71 60 0 0 0,29-33-113 0 0,64-60-359 0 0,15-13 201 0 0,3-1-1654 0 0,12-4 82 0 0,7-3-77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1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8751 0 0,'2'1'8130'0'0,"0"1"-7707"0"0,1-1 1 0 0,0 0-1 0 0,0 0 1 0 0,0 0 0 0 0,0 0-1 0 0,0-1 1 0 0,1 1 0 0 0,-1-1-1 0 0,0 1 1 0 0,0-1-1 0 0,0 0 1 0 0,4-1 0 0 0,43-7 1079 0 0,-35 6-1035 0 0,43-11 280 0 0,57-20 0 0 0,-103 29-782 0 0,0 0-491 0 0,0 0 0 0 0,0 1 0 0 0,0 0 0 0 0,0 1 0 0 0,15-1 0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1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 17503 0 0,'0'0'1831'0'0,"-4"8"-1555"0"0,-3 5 1301 0 0,-1 0-1 0 0,-10 11 1 0 0,-12 20-591 0 0,-83 178 392 0 0,3-5-1363 0 0,74-155-14 0 0,-25 47-103 0 0,50-80 19 0 0,10-27 7 0 0,21 4-1083 0 0,-17-6 764 0 0,-1-1-1 0 0,1 0 0 0 0,0 1 1 0 0,0-1-1 0 0,-1 0 0 0 0,1 0 1 0 0,0-1-1 0 0,2-1 0 0 0,11-7-7592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2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19 172 9671 0 0,'-5'-15'1032'0'0,"3"10"-36"0"0,-1 0 0 0 0,1 0 0 0 0,1-1-1 0 0,-1 1 1 0 0,-1-11 0 0 0,3 15-796 0 0,0 0-1 0 0,0-1 1 0 0,0 1 0 0 0,0 0-1 0 0,0-1 1 0 0,1 1 0 0 0,-1-1-1 0 0,0 1 1 0 0,1 0 0 0 0,-1-1-1 0 0,1 1 1 0 0,-1 0 0 0 0,1 0 0 0 0,-1-1-1 0 0,1 1 1 0 0,0 0 0 0 0,0 0-1 0 0,0 0 1 0 0,0 0 0 0 0,0 0-1 0 0,0 0 1 0 0,0 0 0 0 0,0 0-1 0 0,0 0 1 0 0,0 1 0 0 0,0-1-1 0 0,0 0 1 0 0,1 1 0 0 0,1-2-1 0 0,60-22-185 0 0,124-29-1 0 0,-182 52 58 0 0,0 0 0 0 0,0 0 0 0 0,0 1 0 0 0,0 0 0 0 0,0 0-1 0 0,0 0 1 0 0,1 0 0 0 0,-1 1 0 0 0,0 0 0 0 0,0 0 0 0 0,0 1 0 0 0,0-1-1 0 0,-1 1 1 0 0,1 0 0 0 0,0 0 0 0 0,-1 1 0 0 0,1-1 0 0 0,-1 1 0 0 0,0 0 0 0 0,0 1-1 0 0,0-1 1 0 0,7 8 0 0 0,2 5 303 0 0,0 1 0 0 0,-1 0 0 0 0,0 1 0 0 0,11 24 0 0 0,-13-22-269 0 0,-10-20-104 0 0,9 16 259 0 0,13 31 1 0 0,-22-45-196 0 0,0 9 52 0 0,-1-9-113 0 0,1 1 0 0 0,-1-1 0 0 0,0 0 0 0 0,0 0 0 0 0,0 0 0 0 0,0 0 0 0 0,0 0 0 0 0,-1 0 0 0 0,1 0-1 0 0,0 0 1 0 0,-1 0 0 0 0,0-1 0 0 0,1 1 0 0 0,-5 2 0 0 0,-31 20 64 0 0,21-15-56 0 0,-49 29 4 0 0,-1-2 0 0 0,-2-4 0 0 0,-105 35 0 0 0,165-65-59 0 0,1 0 0 0 0,-1 0 0 0 0,0 0 0 0 0,-13 0 0 0 0,20-2-38 0 0,1-2 29 0 0,0 1-1 0 0,0-1 1 0 0,1 0-1 0 0,-1 1 0 0 0,1-1 1 0 0,-1 0-1 0 0,1 1 1 0 0,-1-1-1 0 0,1 1 1 0 0,0-1-1 0 0,0 1 1 0 0,0-1-1 0 0,0 1 1 0 0,0-1-1 0 0,0 1 1 0 0,3-2-1 0 0,23-17-1190 0 0,-21 16 616 0 0,16-10-1154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2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18 12815 0 0,'8'-3'1158'0'0,"-1"0"-758"0"0,19-6-617 0 0,-8 6 4262 0 0,-18 3-3971 0 0,1 0 1 0 0,-1 0 0 0 0,0 1 0 0 0,1-1-1 0 0,-1 0 1 0 0,1 0 0 0 0,-1 0 0 0 0,1 1 0 0 0,-1-1-1 0 0,0 0 1 0 0,1 1 0 0 0,-1-1 0 0 0,1 0 0 0 0,-1 1-1 0 0,0-1 1 0 0,1 0 0 0 0,-1 1 0 0 0,0-1-1 0 0,0 1 1 0 0,1-1 0 0 0,-1 1 0 0 0,0-1 0 0 0,0 1-1 0 0,0-1 1 0 0,0 1 0 0 0,1-1 0 0 0,-1 1-1 0 0,0-1 1 0 0,0 1 0 0 0,0-1 0 0 0,0 1 0 0 0,0-1-1 0 0,0 1 1 0 0,-2 17 507 0 0,-1-10-528 0 0,0 1 1 0 0,-1-1-1 0 0,0 0 1 0 0,-1 0 0 0 0,0-1-1 0 0,0 1 1 0 0,-9 9 0 0 0,-6 8 14 0 0,-3 6-80 0 0,12-17-8 0 0,-12 18 0 0 0,20-27 16 0 0,1 0 1 0 0,-1 0-1 0 0,1 0 1 0 0,0 0-1 0 0,0 0 1 0 0,1 0-1 0 0,0 1 1 0 0,-1 6-1 0 0,1-11 21 0 0,1 0-1 0 0,0 0 1 0 0,0 0-1 0 0,0-1 1 0 0,0 1-1 0 0,0 0 1 0 0,0 0-1 0 0,0 0 1 0 0,1 0 0 0 0,-1 0-1 0 0,0 0 1 0 0,0-1-1 0 0,1 1 1 0 0,-1 0-1 0 0,0 0 1 0 0,1 0-1 0 0,-1-1 1 0 0,1 1-1 0 0,-1 0 1 0 0,1 0-1 0 0,-1-1 1 0 0,1 1 0 0 0,0 0-1 0 0,-1-1 1 0 0,1 1-1 0 0,0-1 1 0 0,-1 1-1 0 0,2 0 1 0 0,0 0 65 0 0,2 1 74 0 0,0 1-1 0 0,0-1 1 0 0,0 0-1 0 0,0-1 1 0 0,0 1-1 0 0,0-1 1 0 0,1 0-1 0 0,-1 0 1 0 0,0 0 0 0 0,1 0-1 0 0,7-1 1 0 0,-4 1 73 0 0,0-1 0 0 0,-1-1 0 0 0,1 0 1 0 0,0 0-1 0 0,13-4 0 0 0,-17 3-154 0 0,1 1-1 0 0,-1-1 0 0 0,0-1 1 0 0,-1 1-1 0 0,1-1 1 0 0,0 1-1 0 0,-1-1 1 0 0,1 0-1 0 0,-1 0 1 0 0,0 0-1 0 0,0-1 0 0 0,0 1 1 0 0,-1-1-1 0 0,1 0 1 0 0,-1 0-1 0 0,4-7 1 0 0,-3 4 8 0 0,-1 0 0 0 0,1 0 0 0 0,-1-1 1 0 0,-1 1-1 0 0,1-1 0 0 0,-1 1 1 0 0,0-1-1 0 0,-1 1 0 0 0,0-10 0 0 0,0 15-134 0 0,0 0 0 0 0,-1 0 0 0 0,1 0-1 0 0,-1 0 1 0 0,1 0 0 0 0,-1 0-1 0 0,1 1 1 0 0,-1-1 0 0 0,0 0 0 0 0,0 0-1 0 0,0 0 1 0 0,0 1 0 0 0,0-1 0 0 0,0 1-1 0 0,-1-1 1 0 0,1 1 0 0 0,0-1-1 0 0,-1 1 1 0 0,1 0 0 0 0,-1 0 0 0 0,0 0-1 0 0,1-1 1 0 0,-1 1 0 0 0,0 1 0 0 0,0-1-1 0 0,1 0 1 0 0,-1 0 0 0 0,0 1-1 0 0,-4-1 1 0 0,-4-1-671 0 0,-1 1 0 0 0,1 0 0 0 0,-1 1 0 0 0,-16 1 0 0 0,2 1-1885 0 0,24-9-117 0 0,5-2-1600 0 0,3-1-1265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16959 0 0,'0'0'1536'0'0,"2"0"-1262"0"0,7 4-184 0 0,-1 0 1 0 0,1 0 0 0 0,-1 0 0 0 0,0 1 0 0 0,0 1 0 0 0,0-1 0 0 0,7 8 0 0 0,49 52 1294 0 0,-35-34-651 0 0,59 59 978 0 0,101 108 512 0 0,-159-165-1646 0 0,35 51 1 0 0,-57-72-502 0 0,-1 0 1 0 0,0 1 0 0 0,-1 0 0 0 0,0 0-1 0 0,-1 1 1 0 0,0-1 0 0 0,-1 1-1 0 0,2 19 1 0 0,-4-17-53 0 0,-1-1-1 0 0,-1 0 0 0 0,-1 1 1 0 0,0-1-1 0 0,-1 0 1 0 0,0 0-1 0 0,-2 0 1 0 0,1 0-1 0 0,-2-1 0 0 0,0 1 1 0 0,-11 20-1 0 0,4-10-79 0 0,-2-2 0 0 0,-1 0-1 0 0,-1-1 1 0 0,-1 0 0 0 0,-31 30-1 0 0,37-40-209 0 0,-1 0 0 0 0,-1-1 0 0 0,1-1 0 0 0,-2 0 0 0 0,-19 11 0 0 0,27-19-4583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75 13271 0 0,'0'0'1202'0'0,"-1"0"-988"0"0,-18 0 3078 0 0,21 0-2107 0 0,20 0-208 0 0,15-6-974 0 0,-1-2 1 0 0,55-18-1 0 0,8-2-3 0 0,-60 22-43 0 0,-22 5-2776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4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 9671 0 0,'0'0'1282'0'0,"-8"18"8427"0"0,7-16-9583 0 0,1-1 1 0 0,1 0-1 0 0,-1 0 0 0 0,0 1 1 0 0,0-1-1 0 0,0 0 1 0 0,1 0-1 0 0,-1 1 0 0 0,0-1 1 0 0,1 0-1 0 0,-1 0 1 0 0,1 0-1 0 0,0 0 0 0 0,-1 0 1 0 0,1 0-1 0 0,0 0 1 0 0,0 0-1 0 0,0 0 0 0 0,-1 0 1 0 0,1 0-1 0 0,2 1 1 0 0,-1-1-38 0 0,0 0 0 0 0,0 0 0 0 0,1 0 0 0 0,-1 0 0 0 0,0 0 0 0 0,0-1 0 0 0,1 1 0 0 0,-1-1 0 0 0,1 1 0 0 0,3-1 0 0 0,3 0-46 0 0,0-1 0 0 0,0 0 0 0 0,-1 0 0 0 0,1-1-1 0 0,11-4 1 0 0,18-7-156 0 0,70-21-1834 0 0,-84 28 231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4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98 2759 0 0,'-3'0'231'0'0,"-1"-1"-1"0"0,1 1 0 0 0,-1 0 0 0 0,1 1 0 0 0,0-1 0 0 0,-1 1 0 0 0,1-1 0 0 0,0 1 0 0 0,0 0 1 0 0,-5 2-1 0 0,-13 3 7676 0 0,21-6-7634 0 0,-1 0 0 0 0,1 0 0 0 0,-1 0 0 0 0,1 0 0 0 0,-1 0 0 0 0,1 0 1 0 0,-1 0-1 0 0,1 0 0 0 0,-1 1 0 0 0,1-1 0 0 0,-1 0 0 0 0,1 0 0 0 0,-1 1 1 0 0,1-1-1 0 0,-1 0 0 0 0,1 1 0 0 0,-1-1 0 0 0,1 0 0 0 0,0 1 0 0 0,-1-1 1 0 0,1 0-1 0 0,0 1 0 0 0,-1-1 0 0 0,1 1 0 0 0,0-1 0 0 0,-1 1 0 0 0,1-1 0 0 0,0 1 1 0 0,0-1-1 0 0,0 1 0 0 0,-1 0 0 0 0,7 13 574 0 0,-5-13-809 0 0,0 0-1 0 0,1 0 0 0 0,-1 0 1 0 0,0-1-1 0 0,1 1 0 0 0,-1 0 1 0 0,1-1-1 0 0,-1 1 0 0 0,0-1 1 0 0,1 1-1 0 0,-1-1 1 0 0,1 0-1 0 0,0 0 0 0 0,2 1 1 0 0,-1-1 21 0 0,14 2 77 0 0,0-1-1 0 0,0 0 0 0 0,30-4 1 0 0,53-11 29 0 0,-34 3-83 0 0,-12 3-50 0 0,-1-1 1 0 0,0-3-1 0 0,-1-3 1 0 0,93-38-1 0 0,-98 32 22 0 0,-42 21-43 0 0,-7 5-8 0 0,-5 5-3 0 0,7-10 1 0 0,-40 47 0 0 0,-195 226 0 0 0,188-224-8 0 0,-2-3 0 0 0,-92 68 0 0 0,104-85 8 0 0,35-28-685 0 0,4-2 133 0 0,8-5-334 0 0,-5 4 419 0 0,14-9-959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5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98 6447 0 0,'0'0'16384'0'0,"6"-14"-15305"0"0,-1 10-980 0 0,0 1-1 0 0,0 0 1 0 0,1 0 0 0 0,-1 0 0 0 0,1 1-1 0 0,0-1 1 0 0,-1 1 0 0 0,7-1 0 0 0,9-4 52 0 0,16-7-35 0 0,47-11 1 0 0,-70 21-99 0 0,0 2 1 0 0,1-1-1 0 0,0 2 0 0 0,-1 0 1 0 0,1 1-1 0 0,23 2 0 0 0,-36-2-15 0 0,0 1 0 0 0,0-1 0 0 0,1 1 0 0 0,-1 0 0 0 0,0-1 0 0 0,0 1 0 0 0,0 0 0 0 0,0 0 1 0 0,0 0-1 0 0,-1 1 0 0 0,1-1 0 0 0,0 0 0 0 0,0 1 0 0 0,-1-1 0 0 0,1 1 0 0 0,-1-1 0 0 0,1 1 0 0 0,-1 0 0 0 0,0 0 0 0 0,2 2 0 0 0,0 7 8 0 0,-3-7-6 0 0,-1 0 1 0 0,1 0 0 0 0,-1 0-1 0 0,0 0 1 0 0,0 0 0 0 0,0 0-1 0 0,-1 0 1 0 0,1-1-1 0 0,-1 1 1 0 0,0 0 0 0 0,0-1-1 0 0,0 1 1 0 0,-1-1 0 0 0,1 0-1 0 0,-1 0 1 0 0,0 0-1 0 0,-3 3 1 0 0,-5 5-2 0 0,-1-2 0 0 0,0 1 0 0 0,-17 9 0 0 0,2-4-98 0 0,0-1 1 0 0,-1-1-1 0 0,-54 16 0 0 0,-92 14-657 0 0,104-27 569 0 0,62-15 118 0 0,6 0-24 0 0,16-1-508 0 0,61 3 352 0 0,133 22 0 0 0,-195-23 246 0 0,0 1 0 0 0,0 0 0 0 0,25 11 0 0 0,-35-13 42 0 0,1 1 1 0 0,0 0 0 0 0,-1 0 0 0 0,1 0-1 0 0,-1 0 1 0 0,1 1 0 0 0,-1-1-1 0 0,0 1 1 0 0,0 0 0 0 0,0 0 0 0 0,-1 0-1 0 0,1 0 1 0 0,-1 1 0 0 0,1-1 0 0 0,-1 1-1 0 0,3 6 1 0 0,-4-6 21 0 0,-1 0 0 0 0,1 0 1 0 0,0 0-1 0 0,-1 0 0 0 0,0 0 0 0 0,0 0 0 0 0,0 1 1 0 0,0-1-1 0 0,-1 0 0 0 0,-2 8 0 0 0,1-6-23 0 0,0 1-1 0 0,0-1 1 0 0,-1 1 0 0 0,0-1-1 0 0,-5 9 1 0 0,2-8 0 0 0,0 0-1 0 0,0 0 1 0 0,0 0 0 0 0,-1-1-1 0 0,0 0 1 0 0,-14 9-1 0 0,3-4 85 0 0,-35 17 0 0 0,20-15-32 0 0,-1-2-1 0 0,-1-1 0 0 0,1-1 1 0 0,-50 5-1 0 0,76-13-73 0 0,0-1 1 0 0,-16 0-1 0 0,23 0-107 0 0,0 0-1 0 0,1 0 1 0 0,-1 0-1 0 0,0 0 1 0 0,0 0 0 0 0,1 0-1 0 0,-1 0 1 0 0,0 0-1 0 0,0 0 1 0 0,1 0 0 0 0,-1-1-1 0 0,0 1 1 0 0,1 0-1 0 0,-1-1 1 0 0,0 1 0 0 0,1 0-1 0 0,-1-1 1 0 0,1 1-1 0 0,-1-1 1 0 0,0 1-1 0 0,1-1 1 0 0,-1 1 0 0 0,1-1-1 0 0,0 0 1 0 0,-2 0-1 0 0,2 0-285 0 0,0 0 0 0 0,0 1 0 0 0,0-1 0 0 0,0 0-1 0 0,0 0 1 0 0,0 0 0 0 0,1 1 0 0 0,-1-1 0 0 0,0 0 0 0 0,0 0-1 0 0,0 1 1 0 0,1-1 0 0 0,0-1 0 0 0,-1 0-1264 0 0,5-8-5575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3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26 10135 0 0,'-9'0'240'0'0,"-1"1"-1"0"0,0 0 0 0 0,1 0 0 0 0,-1 1 0 0 0,1 1 1 0 0,-1-1-1 0 0,-10 6 0 0 0,-15 10 13227 0 0,37-17-12854 0 0,1 1-510 0 0,0 0-1 0 0,1 0 0 0 0,-1 0 1 0 0,0-1-1 0 0,1 1 1 0 0,0-1-1 0 0,-1 0 1 0 0,1 0-1 0 0,0-1 1 0 0,-1 1-1 0 0,6 0 0 0 0,45-1 263 0 0,-42-1-257 0 0,370-37 528 0 0,51-1-1758 0 0,-390 39 71 0 0,-5 0-40 0 0</inkml:trace>
  <inkml:trace contextRef="#ctx0" brushRef="#br0" timeOffset="1">1218 200 11519 0 0,'0'0'1040'0'0,"-2"1"-853"0"0,-14 12-649 0 0,-1 1 3835 0 0,-25 19 7597 0 0,31-23-10456 0 0,0 0 0 0 0,1 0 0 0 0,0 1-1 0 0,-12 18 1 0 0,11-14-423 0 0,-17 20-1774 0 0,-53 50 0 0 0,0-15-8245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77 18511 0 0,'16'-15'833'0'0,"0"0"-1"0"0,1 2 0 0 0,30-20 2654 0 0,-47 35-3369 0 0,-2 8-109 0 0,0-1 1 0 0,-1 1-1 0 0,0 0 0 0 0,-1-1 1 0 0,1 0-1 0 0,-2 0 0 0 0,1 0 0 0 0,-10 12 1 0 0,-54 65-22 0 0,41-54 19 0 0,-204 237-6 0 0,197-227 0 0 0,2 2 0 0 0,3 2 0 0 0,1 0 0 0 0,-36 85 0 0 0,58-119 6 0 0,2 1-1 0 0,0 0 1 0 0,0 1-1 0 0,2-1 1 0 0,-1 0-1 0 0,2 1 1 0 0,-1-1 0 0 0,2 1-1 0 0,0 0 1 0 0,1-1-1 0 0,2 15 1 0 0,-2-23 42 0 0,0 0 0 0 0,1-1 0 0 0,-1 0 0 0 0,1 1 0 0 0,0-1 0 0 0,0 0 0 0 0,1 0 0 0 0,-1 0 0 0 0,7 7 0 0 0,3 3 300 0 0,17 14 0 0 0,-11-11-151 0 0,-3-4-133 0 0,1-1-11 0 0,-11-6-58 0 0,-4-4-228 0 0,0-1 0 0 0,1 0 1 0 0,-1 1-1 0 0,-1-1 0 0 0,1 1 0 0 0,0-1 0 0 0,0 1 0 0 0,-1-1 0 0 0,1 1 1 0 0,0 0-1 0 0,-1-1 0 0 0,0 1 0 0 0,1 3 0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7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 1375 0 0,'0'0'14024'0'0,"0"1"-13149"0"0,-51 101 1699 0 0,5-14-2183 0 0,13-7-217 0 0,-13 27-73 0 0,36-88-72 0 0,0 0 0 0 0,-2-1 1 0 0,-16 21-1 0 0,-2-11 47 0 0,25-24-56 0 0,-1-1 0 0 0,1 1 0 0 0,0 1 0 0 0,1-1 0 0 0,-1 1 0 0 0,-5 9 0 0 0,-20 47-502 0 0,29-61-320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91 10591 0 0,'-5'0'10862'0'0,"11"-5"-10798"0"0,0 1 1 0 0,0-1 0 0 0,0 1 0 0 0,1 0-1 0 0,-1 1 1 0 0,1-1 0 0 0,0 1 0 0 0,14-3-1 0 0,64-13 471 0 0,-67 16-506 0 0,139-16-2441 0 0,-61 9-1557 0 0,-84 8-3002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8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11519 0 0,'0'0'12031'0'0,"-1"1"-11571"0"0,-6 22-387 0 0,-1-1 0 0 0,-1 0 0 0 0,-1 0 0 0 0,-26 39 0 0 0,34-53-1466 0 0,10-12-2358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26 9935 0 0,'6'-6'1055'0'0,"11"-13"2650"0"0,-16 19-3357 0 0,0 0 1 0 0,1-1-1 0 0,-1 1 0 0 0,0 0 0 0 0,1 0 0 0 0,-1 0 0 0 0,0 0 0 0 0,1 0 0 0 0,-1 0 1 0 0,0 1-1 0 0,0-1 0 0 0,3 1 0 0 0,4 0 2715 0 0,-4-2-1583 0 0,-2 4-608 0 0,-5 3-485 0 0,-22 19-387 0 0,-4 3 0 0 0,20-19 0 0 0,1-1 0 0 0,-1 0 0 0 0,0-1 0 0 0,-13 9 0 0 0,-14 5-44 0 0,1 1-1 0 0,2 2 1 0 0,-53 48 0 0 0,67-46-256 0 0,17-23 285 0 0,0-1 1 0 0,0 1 0 0 0,0 0-1 0 0,1 0 1 0 0,-1 0 0 0 0,1 1-1 0 0,-2 3 1 0 0,0 4-18 0 0,-4 0 23 0 0,0 1 1 0 0,0-1-1 0 0,-1-1 0 0 0,-1 0 0 0 0,1 0 1 0 0,-2 0-1 0 0,1-1 0 0 0,-1-1 1 0 0,-1 0-1 0 0,-11 8 0 0 0,21-16 9 0 0,1 0 0 0 0,0 0 0 0 0,0 0 0 0 0,-1 1 0 0 0,1-1 0 0 0,0 0 0 0 0,-1 0 0 0 0,1 0 0 0 0,0 1 0 0 0,0-1 0 0 0,0 0 0 0 0,-1 0 0 0 0,1 1 0 0 0,0-1 0 0 0,0 0 0 0 0,0 0 0 0 0,0 1 0 0 0,-1-1 0 0 0,1 0 0 0 0,0 1 0 0 0,0-1 0 0 0,0 0 0 0 0,0 1 0 0 0,0-1 0 0 0,0 0 0 0 0,0 1 0 0 0,0-1 0 0 0,0 0 0 0 0,0 1 0 0 0,0-1 0 0 0,0 0 0 0 0,0 0 0 0 0,0 1 0 0 0,0-1 0 0 0,0 0 0 0 0,1 1 0 0 0,-1-1 0 0 0,0 0 0 0 0,0 1 0 0 0,0-1 0 0 0,0 0 0 0 0,1 0 0 0 0,-1 1 0 0 0,0-1 0 0 0,9 7 0 0 0,-9-7 0 0 0,6 3 3 0 0,0 0 0 0 0,-1 0 0 0 0,1-1 0 0 0,1 0 0 0 0,-1 0 0 0 0,13 2 0 0 0,41 2 38 0 0,-37-5-27 0 0,32 3 189 0 0,0-3 0 0 0,0-2 0 0 0,108-17 0 0 0,-153 16-189 0 0,0 0 0 0 0,0-1 1 0 0,-1 0-1 0 0,12-6 0 0 0,-17 8-10 0 0,0-2 0 0 0,0 1 0 0 0,-1 0 1 0 0,0-1-1 0 0,1 1 0 0 0,-1-1 0 0 0,0 0 0 0 0,0 0 1 0 0,0-1-1 0 0,-1 1 0 0 0,1 0 0 0 0,2-6 0 0 0,0-1-106 0 0,-1 1-1 0 0,0-1 0 0 0,0 0 1 0 0,3-18-1 0 0,-5 22 25 0 0,-1 0 0 0 0,-1 0 0 0 0,1 0 0 0 0,-1 0 0 0 0,0 0 0 0 0,0 0 0 0 0,-1 0 0 0 0,0 0 0 0 0,-2-9 0 0 0,2 14 66 0 0,1 0 1 0 0,-1 0-1 0 0,0 0 0 0 0,0 0 1 0 0,1 0-1 0 0,-1 0 1 0 0,0 0-1 0 0,0 0 0 0 0,0 1 1 0 0,0-1-1 0 0,0 0 0 0 0,0 1 1 0 0,0-1-1 0 0,0 1 0 0 0,0-1 1 0 0,0 1-1 0 0,0-1 0 0 0,0 1 1 0 0,-1 0-1 0 0,1 0 0 0 0,0-1 1 0 0,0 1-1 0 0,0 0 0 0 0,-1 0 1 0 0,1 0-1 0 0,0 0 0 0 0,0 0 1 0 0,0 1-1 0 0,-2-1 0 0 0,-4 1-13 0 0,0 0 0 0 0,-1 1 0 0 0,-8 3-1 0 0,15-5 20 0 0,-12 4-88 0 0,2 1-1 0 0,-16 7 1 0 0,23-10 113 0 0,0 0 1 0 0,0 1-1 0 0,1 0 0 0 0,-1 0 0 0 0,1 0 1 0 0,-1 0-1 0 0,1 0 0 0 0,0 1 1 0 0,1-1-1 0 0,-4 5 0 0 0,-2 6 34 0 0,1 0-1 0 0,-10 24 1 0 0,14-31-41 0 0,1 0 1 0 0,0 0-1 0 0,0 1 0 0 0,1-1 0 0 0,0 1 1 0 0,1-1-1 0 0,-1 13 0 0 0,1-19-77 0 0,0 0 0 0 0,0 0-1 0 0,1 0 1 0 0,-1-1 0 0 0,0 1-1 0 0,0 0 1 0 0,0 0 0 0 0,0 0-1 0 0,1 0 1 0 0,-1 0 0 0 0,1 0 0 0 0,-1-1-1 0 0,0 1 1 0 0,1 0 0 0 0,-1 0-1 0 0,1-1 1 0 0,0 1 0 0 0,-1 0-1 0 0,1-1 1 0 0,-1 1 0 0 0,1 0-1 0 0,0-1 1 0 0,0 1 0 0 0,-1-1 0 0 0,1 1-1 0 0,0-1 1 0 0,0 1 0 0 0,0-1-1 0 0,0 0 1 0 0,-1 0 0 0 0,1 1-1 0 0,0-1 1 0 0,0 0 0 0 0,0 0 0 0 0,0 0-1 0 0,0 0 1 0 0,0 0 0 0 0,0 0-1 0 0,0 0 1 0 0,-1 0 0 0 0,3 0-1 0 0,-2-1-471 0 0,13 0-6911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3 13847 0 0,'-10'-1'181'0'0,"0"0"1"0"0,-1 1-1 0 0,1 0 0 0 0,0 1 0 0 0,-1 0 1 0 0,1 0-1 0 0,0 2 0 0 0,0-1 0 0 0,0 1 0 0 0,-11 5 1 0 0,15-6-47 0 0,1 1 1 0 0,0 0-1 0 0,-1 0 0 0 0,1 0 1 0 0,1 0-1 0 0,-1 1 1 0 0,1 0-1 0 0,-1 0 1 0 0,1 0-1 0 0,0 1 1 0 0,0-1-1 0 0,1 1 1 0 0,0 0-1 0 0,-1 0 1 0 0,2 0-1 0 0,-1 1 0 0 0,0-1 1 0 0,1 0-1 0 0,-1 7 1 0 0,0-3-33 0 0,2 0 0 0 0,-1 0 1 0 0,2 0-1 0 0,-1 1 0 0 0,1-1 0 0 0,0 0 1 0 0,1 0-1 0 0,3 16 0 0 0,-1-12-66 0 0,1 1 1 0 0,1-1-1 0 0,0 0 0 0 0,1 0 1 0 0,8 13-1 0 0,3 1-50 0 0,1-1 0 0 0,2-1 1 0 0,0-1-1 0 0,31 28 0 0 0,-7-11-171 0 0,-24-25 321 0 0,-1 2 0 0 0,-1 0 0 0 0,19 25 0 0 0,-32-36 20 0 0,-1-1 0 0 0,0 0 0 0 0,0 1 1 0 0,-1 0-1 0 0,0 0 0 0 0,0 0 0 0 0,-1 0 0 0 0,0 0 0 0 0,0 1 1 0 0,0-1-1 0 0,-1 1 0 0 0,0-1 0 0 0,-1 1 0 0 0,0-1 1 0 0,-1 11-1 0 0,-1-5-23 0 0,0-1-1 0 0,-1 0 1 0 0,-1 0 0 0 0,0 0 0 0 0,-1-1 0 0 0,0 0-1 0 0,-1 0 1 0 0,0 0 0 0 0,0 0 0 0 0,-11 12 0 0 0,1-4-128 0 0,-1 0 0 0 0,0-1 1 0 0,-1-1-1 0 0,-24 17 1 0 0,17-17-634 0 0,-1-2 0 0 0,-48 22 1 0 0,56-28-31 0 0,14-7 217 0 0,-8 3 233 0 0,5-4-3426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8751 0 0,'-8'2'910'0'0,"0"-1"-1071"0"0,2-1 1215 0 0,1 0-1 0 0,-1 1 1 0 0,1 0-1 0 0,-10 3 6414 0 0,24 2-6678 0 0,-5-3-656 0 0,11 4 18 0 0,1 0 0 0 0,0-1 0 0 0,0 0 1 0 0,0-1-1 0 0,24 3 0 0 0,-9-1-82 0 0,16 4 22 0 0,72 20 104 0 0,-103-26-173 0 0,0 1 0 0 0,-1 1-1 0 0,0 0 1 0 0,0 1 0 0 0,16 12-1 0 0,-14-5-21 0 0,21 23 0 0 0,-30-32 0 0 0,-6-5 0 0 0,-1 0 0 0 0,0 0 0 0 0,1-1 0 0 0,-1 1 0 0 0,1 0 0 0 0,-1-1 0 0 0,1 1 0 0 0,-1-1 0 0 0,1 1 0 0 0,0-1 0 0 0,-1 0 0 0 0,1 0 0 0 0,-1 0 0 0 0,1 0 0 0 0,0 0 0 0 0,-1 0 0 0 0,1 0 0 0 0,0 0 0 0 0,-1-1 0 0 0,4 0 0 0 0,-5 1 0 0 0,7-3 11 0 0,-2 1 334 0 0,-13 5-284 0 0,-14 6-34 0 0,-77 51 153 0 0,31-25-60 0 0,-137 49 0 0 0,205-83-124 0 0,-1-1-1 0 0,1 0 1 0 0,0 0-1 0 0,-1 0 1 0 0,1 0-1 0 0,0 0 1 0 0,-1 1-1 0 0,1-1 1 0 0,0 0-1 0 0,-1 0 1 0 0,1 0-1 0 0,0 1 1 0 0,0-1-1 0 0,-1 0 1 0 0,1 1-1 0 0,0-1 1 0 0,0 0-1 0 0,-1 0 1 0 0,1 1-1 0 0,0-1 1 0 0,0 0-1 0 0,0 1 0 0 0,0-1 1 0 0,0 0-1 0 0,0 1 1 0 0,-1-1-1 0 0,1 1 1 0 0,0-1-1 0 0,0 0 1 0 0,0 1-1 0 0,0-1 1 0 0,0 0-1 0 0,0 1 1 0 0,0-1-1 0 0,0 0 1 0 0,1 1-1 0 0,-1-1 1 0 0,0 1-1 0 0,0-1 1 0 0,0 0-1 0 0,1 1 1 0 0,9 16-2425 0 0,-5-11-50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2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22 8751 0 0,'-5'-22'13251'0'0,"2"37"-13039"0"0,-1-3-143 0 0,0-1 1 0 0,0 0 0 0 0,-1-1-1 0 0,0 1 1 0 0,-9 12 0 0 0,-39 47 323 0 0,21-28-211 0 0,26-35-148 0 0,-17 25 224 0 0,0 0 0 0 0,-33 67 0 0 0,49-81-168 0 0,7-15-91 0 0,1-2 11 0 0,0 0-79 0 0,-1 0-1 0 0,0 0 1 0 0,1 0 0 0 0,-1-1-1 0 0,1 1 1 0 0,-1 0 0 0 0,1-1 0 0 0,0 1-1 0 0,-1 0 1 0 0,1-1 0 0 0,0 1 0 0 0,-1-1-1 0 0,1 1 1 0 0,0-1 0 0 0,-1 0 0 0 0,1 1-1 0 0,0-1 1 0 0,0 1 0 0 0,0-1-1 0 0,1 0 1 0 0,8 0-783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2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 13647 0 0,'0'0'1239'0'0,"-1"1"-1022"0"0,-19 28 512 0 0,0-2 0 0 0,-2 0 0 0 0,-39 35 0 0 0,-30 38 19 0 0,83-90-637 0 0,-53 74 808 0 0,56-75-744 0 0,0 0 1 0 0,0 1 0 0 0,1-1-1 0 0,0 1 1 0 0,1 0 0 0 0,0 0-1 0 0,-3 17 1 0 0,6-25-112 0 0,-1 1 1 0 0,1-1 0 0 0,0 0-1 0 0,0 0 1 0 0,0 1 0 0 0,0-1-1 0 0,1 0 1 0 0,-1 0-1 0 0,0 1 1 0 0,1-1 0 0 0,0 0-1 0 0,0 0 1 0 0,-1 0-1 0 0,1 0 1 0 0,0 0 0 0 0,1 0-1 0 0,-1 0 1 0 0,0 0 0 0 0,0 0-1 0 0,1 0 1 0 0,-1 0-1 0 0,4 2 1 0 0,-2-2 21 0 0,1 0 0 0 0,-1 0 0 0 0,0-1 1 0 0,0 0-1 0 0,1 1 0 0 0,-1-1 0 0 0,1 0 0 0 0,-1 0 0 0 0,1-1 0 0 0,0 1 0 0 0,-1-1 1 0 0,1 0-1 0 0,6 0 0 0 0,21-4 27 0 0,0-1 1 0 0,0-1-1 0 0,0-1 1 0 0,-1-2 0 0 0,31-14-1 0 0,-41 15-113 0 0,0 0 0 0 0,0-2 0 0 0,-1-1 0 0 0,0 0 0 0 0,23-19 0 0 0,-35 24 0 0 0,0 0 0 0 0,-1 0 0 0 0,0-1 0 0 0,0 0 0 0 0,0 0 0 0 0,7-14 0 0 0,-10 16 0 0 0,-1-1 0 0 0,0 1 0 0 0,0-1 0 0 0,0 1 0 0 0,0-1 0 0 0,-1 0 0 0 0,0 1 0 0 0,0-1 0 0 0,-1 0 0 0 0,0 0 0 0 0,0-8 0 0 0,-1 8-18 0 0,0 0-1 0 0,-1 0 1 0 0,0 0-1 0 0,0 0 1 0 0,0 1 0 0 0,0-1-1 0 0,-1 1 1 0 0,0-1-1 0 0,0 1 1 0 0,-1 0-1 0 0,1 0 1 0 0,-1 0 0 0 0,-8-7-1 0 0,-2-1-84 0 0,-1 0-1 0 0,-32-20 1 0 0,17 13-284 0 0,-2 2 1 0 0,-45-19-1 0 0,75 37 206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2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84 247 12439 0 0,'0'0'958'0'0,"-2"1"-625"0"0,-4 3 266 0 0,1 0 0 0 0,-1 1 0 0 0,1 0 0 0 0,0 0 0 0 0,0 0 0 0 0,1 0 0 0 0,0 1 0 0 0,0 0 0 0 0,0 0 1 0 0,-4 9-1 0 0,3-4-205 0 0,1 0 0 0 0,0 0 0 0 0,1 1 1 0 0,0-1-1 0 0,-2 20 0 0 0,4 5-283 0 0,0-1 0 0 0,2 1 1 0 0,7 40-1 0 0,-3-44-39 0 0,-5-30 1085 0 0,2-2-1049 0 0,0-1 0 0 0,0 1 0 0 0,0 0 0 0 0,0-1 0 0 0,-1 0 0 0 0,1 1 0 0 0,0-1 0 0 0,0 0 0 0 0,0 0 0 0 0,-1 0 0 0 0,4-2 0 0 0,17-17 366 0 0,-19 17-348 0 0,55-56 785 0 0,21-19-306 0 0,-44 49-498 0 0,2 2 1 0 0,66-36-1 0 0,87-32-130 0 0,-170 85 19 0 0,287-110-600 0 0,-149 74-1876 0 0,1 5-5329 0 0,-90 25 387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11055 0 0,'0'0'1200'0'0,"-8"5"824"0"0,-1 6 384 0 0,2 1 80 0 0,0 1 8 0 0,2-1-2016 0 0,1 1-400 0 0,4 3-80 0 0,2 2 0 0 0,0 2-1272 0 0,1 0-232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2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320 153 12695 0 0,'-16'-3'1354'0'0,"7"1"-1356"0"0,-24-2 6760 0 0,36 5-6706 0 0,-1 0 1 0 0,1-1-1 0 0,0 1 1 0 0,0 0-1 0 0,5 0 1 0 0,-7-1-39 0 0,9 0-7 0 0,0 1-1 0 0,0-2 1 0 0,1 1 0 0 0,18-5 0 0 0,42-13 46 0 0,-51 13-47 0 0,109-33 69 0 0,162-37 662 0 0,-277 72-637 0 0,-9 2-95 0 0,0 0 0 0 0,-1 0-1 0 0,1 0 1 0 0,-1 1-1 0 0,1 0 1 0 0,0 0 0 0 0,-1 0-1 0 0,1 0 1 0 0,0 1-1 0 0,-1 0 1 0 0,1 0 0 0 0,7 3-1 0 0,-4 1-4 0 0,-8-4-4 0 0,1 0 0 0 0,-1 1 0 0 0,1-1 0 0 0,-1 1 0 0 0,0-1 0 0 0,0 0 0 0 0,0 1 0 0 0,0-1 0 0 0,0 1 0 0 0,0-1 0 0 0,0 1 0 0 0,-1-1 0 0 0,1 0 0 0 0,0 1 0 0 0,-1-1 0 0 0,1 1-1 0 0,-1-1 1 0 0,1 0 0 0 0,-1 1 0 0 0,0-1 0 0 0,0 0 0 0 0,1 0 0 0 0,-1 0 0 0 0,0 0 0 0 0,-2 2 0 0 0,-3 4-6 0 0,0-1-1 0 0,-13 11 1 0 0,-99 63-76 0 0,31-24-84 0 0,2 8 42 0 0,-77 76 0 0 0,109-90 128 0 0,-2-2 0 0 0,-96 63 0 0 0,80-68 0 0 0,-43 26 0 0 0,94-52 12 0 0,29-11 48 0 0,-5-5-25 0 0,-1-1 1 0 0,1 1-1 0 0,-1 0 0 0 0,1-1 0 0 0,-1 0 0 0 0,1 0 1 0 0,-1 0-1 0 0,1 0 0 0 0,-1 0 0 0 0,5-2 0 0 0,37-10 342 0 0,-22 5-137 0 0,190-46 1485 0 0,-146 39-1261 0 0,83-5 0 0 0,-127 18-464 0 0,0 1-1 0 0,0 0 0 0 0,0 2 0 0 0,-1 0 0 0 0,25 7 0 0 0,-29-4-262 0 0,-17-4 65 0 0,1 0-9 0 0,-1-1-555 0 0,9 5 1451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2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2303 0 0,'1'-1'11108'0'0,"2"-3"-10067"0"0,-1 0 0 0 0,1 1 0 0 0,0-1 0 0 0,0 1 0 0 0,1 0 0 0 0,5-5 0 0 0,-2 3-84 0 0,1 0 0 0 0,15-7 0 0 0,-7 5-417 0 0,1 1 0 0 0,32-8-1 0 0,178-17 509 0 0,-149 23-1045 0 0,17-2-250 0 0,-4 0-2005 0 0,-31 3-4051 0 0,-12 0-1215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26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14 2759 0 0,'0'0'126'0'0,"-8"-1"20"0"0,-16 6 17492 0 0,26-4-17492 0 0,-1 0 0 0 0,1 0 1 0 0,-1-1-1 0 0,1 1 1 0 0,0 0-1 0 0,-1 0 1 0 0,1-1-1 0 0,0 1 1 0 0,0-1-1 0 0,2 1 1 0 0,-3-1-45 0 0,17 3 62 0 0,0-1 0 0 0,0 0 0 0 0,0-1 0 0 0,30-3 1 0 0,74-14 912 0 0,-45 5-782 0 0,-67 10-389 0 0,-4 0-349 0 0,-1 0-1 0 0,0 0 0 0 0,0 1 0 0 0,1-1 0 0 0,-1 1 0 0 0,0 1 1 0 0,1-1-1 0 0,-1 1 0 0 0,0 0 0 0 0,9 2 0 0 0,-6 2-6820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2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7831 0 0,'-2'1'603'0'0,"-3"2"-249"0"0,0 0 1 0 0,0 1-1 0 0,-8 8 0 0 0,9-9 614 0 0,1 0-1 0 0,0 1 1 0 0,0 0 0 0 0,0 0-1 0 0,1 0 1 0 0,-1 0-1 0 0,1 0 1 0 0,0 1 0 0 0,-2 6-1 0 0,3-9 515 0 0,2-1-1355 0 0,0 0 1 0 0,0 0 0 0 0,1 0 0 0 0,-1-1 0 0 0,0 1 0 0 0,0 0 0 0 0,1 0 0 0 0,-1-1 0 0 0,0 1 0 0 0,1-1 0 0 0,-1 1-1 0 0,0-1 1 0 0,1 0 0 0 0,2 1 0 0 0,12 0 153 0 0,0 0 0 0 0,1-1 0 0 0,-1-1 1 0 0,0 0-1 0 0,28-6 0 0 0,2 0 35 0 0,-13 3-222 0 0,176-14 197 0 0,-159 18-2223 0 0,-18-2-6452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28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 4607 0 0,'0'0'12726'0'0,"-1"2"-12193"0"0,-44 137 2323 0 0,30-99-2700 0 0,-39 95-63 0 0,15-39-97 0 0,18-46 36 0 0,-52 93 0 0 0,70-138-30 0 0,-9 12 60 0 0,10-15-30 0 0,4-5-520 0 0,3-13-681 0 0,3-4-374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29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70 427 10623 0 0,'0'0'488'0'0,"-2"1"-12"0"0,-11 9-348 0 0,5-4 351 0 0,1 0 0 0 0,-1 1 0 0 0,-7 7 0 0 0,14-12 160 0 0,1-2-543 0 0,-1 0 0 0 0,1 0 0 0 0,-1 0 0 0 0,1 0-1 0 0,-1 1 1 0 0,1-1 0 0 0,-1 0 0 0 0,1 0 0 0 0,-1 1 0 0 0,1-1 0 0 0,-1 0 0 0 0,1 1 0 0 0,0-1 0 0 0,-1 0-1 0 0,1 1 1 0 0,-1 0 0 0 0,-3 1 2412 0 0,2-10-1513 0 0,1 0-785 0 0,1 0 0 0 0,0 0 0 0 0,0 0 0 0 0,1 0 1 0 0,0 0-1 0 0,0 0 0 0 0,6-15 0 0 0,1-1 245 0 0,14-28 0 0 0,6-12-233 0 0,-17 35-206 0 0,2 1-1 0 0,1 0 1 0 0,20-30 0 0 0,-28 49-38 0 0,1 1 1 0 0,0-1-1 0 0,0 1 0 0 0,1 1 0 0 0,0-1 0 0 0,1 1 1 0 0,-1 1-1 0 0,1 0 0 0 0,1 0 0 0 0,-1 0 0 0 0,1 1 1 0 0,0 1-1 0 0,0 0 0 0 0,0 0 0 0 0,1 1 0 0 0,-1 0 1 0 0,1 1-1 0 0,-1 0 0 0 0,1 1 0 0 0,0 0 0 0 0,0 0 1 0 0,13 2-1 0 0,115 16-113 0 0,-50-5 131 0 0,-74-10 4 0 0,16 1 0 0 0,31 9 0 0 0,-50-9 11 0 0,-12-3-6 0 0,1 0 1 0 0,0 1-1 0 0,-1-1 1 0 0,1 0-1 0 0,0 0 1 0 0,-1 0-1 0 0,1 1 1 0 0,-1-1-1 0 0,1 0 1 0 0,-1 1-1 0 0,1-1 1 0 0,-1 1-1 0 0,1-1 1 0 0,-1 1-1 0 0,1-1 1 0 0,-1 1-1 0 0,1-1 1 0 0,-1 1-1 0 0,0-1 1 0 0,1 1-1 0 0,-1-1 1 0 0,0 1-1 0 0,1 0 1 0 0,-1-1-1 0 0,0 1 1 0 0,0-1-1 0 0,0 1 1 0 0,0 0-1 0 0,0-1 0 0 0,1 1 1 0 0,-1 0-1 0 0,0-1 1 0 0,0 1-1 0 0,-1 0 1 0 0,1-1-1 0 0,0 1 1 0 0,0 0-1 0 0,0-1 1 0 0,0 1-1 0 0,-1 1 1 0 0,1-2 14 0 0,-2 5 17 0 0,-1 0 0 0 0,0 0 0 0 0,1 0 0 0 0,-1-1 0 0 0,-1 0-1 0 0,1 1 1 0 0,-8 6 0 0 0,3-2 4 0 0,-173 177 231 0 0,176-182-272 0 0,-16 16-8 0 0,-1-1 0 0 0,0 0 0 0 0,-1-2 0 0 0,-1-1-1 0 0,-1-1 1 0 0,0-1 0 0 0,-1-1 0 0 0,-38 13 0 0 0,58-24-2 0 0,0-1 1 0 0,0 1 0 0 0,0-1-1 0 0,0-1 1 0 0,0 1-1 0 0,-1-1 1 0 0,-11-1-1 0 0,16 1 10 0 0,0 0 0 0 0,0-1 0 0 0,0 1 0 0 0,0-1 0 0 0,0 1 0 0 0,0-1 0 0 0,1 0-1 0 0,-1 0 1 0 0,0 0 0 0 0,0 0 0 0 0,1 0 0 0 0,-1 0 0 0 0,0 0 0 0 0,1 0 0 0 0,-1-1 0 0 0,1 1-1 0 0,0-1 1 0 0,-1 1 0 0 0,1-1 0 0 0,0 0 0 0 0,0 1 0 0 0,0-1 0 0 0,0 0 0 0 0,0 0 0 0 0,1 0-1 0 0,-1 0 1 0 0,0-2 0 0 0,-1-3-405 0 0,1 1 1 0 0,1 0-1 0 0,-1-11 1 0 0,1 17 365 0 0,1 0 0 0 0,-1-1 0 0 0,0 1 1 0 0,0 0-1 0 0,0 0 0 0 0,0 0 1 0 0,1-1-1 0 0,-1 1 0 0 0,0 0 0 0 0,0 0 1 0 0,1 0-1 0 0,-1 0 0 0 0,0 0 1 0 0,0 0-1 0 0,1-1 0 0 0,-1 1 0 0 0,0 0 1 0 0,0 0-1 0 0,1 0 0 0 0,-1 0 1 0 0,0 0-1 0 0,0 0 0 0 0,1 0 0 0 0,-1 0 1 0 0,0 0-1 0 0,0 0 0 0 0,1 0 1 0 0,-1 0-1 0 0,0 0 0 0 0,0 1 0 0 0,1-1 1 0 0,9 2-1791 0 0,-3 3 559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2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1 368 11111 0 0,'0'0'7943'0'0,"2"-1"-7367"0"0,5-2-346 0 0,-1 0 0 0 0,0-1 0 0 0,1 1 0 0 0,-1-2 0 0 0,-1 1 0 0 0,1-1 0 0 0,7-7 0 0 0,36-44 515 0 0,-27 29-428 0 0,105-131 550 0 0,-108 133-875 0 0,-5 5 8 0 0,-9 13 3 0 0,0-1-1 0 0,1 1 1 0 0,10-12 0 0 0,-15 18 51 0 0,13 16 97 0 0,-11-8-141 0 0,0 1 1 0 0,0-1-1 0 0,-1 1 0 0 0,0-1 1 0 0,0 1-1 0 0,0 12 0 0 0,-1-10-2 0 0,0-1 0 0 0,1 0 0 0 0,0 0 0 0 0,5 14 0 0 0,-4-18-7 0 0,7 19 37 0 0,0 0 0 0 0,-1 1 1 0 0,-2 0-1 0 0,6 31 0 0 0,-13-51 25 0 0,0-4-185 0 0,0 0 0 0 0,0 0 1 0 0,0 0-1 0 0,0 0 0 0 0,1 0 1 0 0,-1-1-1 0 0,0 1 0 0 0,0 0 1 0 0,0 0-1 0 0,1 0 0 0 0,-1 0 1 0 0,0 0-1 0 0,1-1 0 0 0,-1 1 1 0 0,1 0-1 0 0,-1 0 0 0 0,1-1 1 0 0,-1 1-1 0 0,1 0 0 0 0,0-1 1 0 0,-1 1-1 0 0,2 0 0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3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42 124 5063 0 0,'-9'0'451'0'0,"-23"2"16008"0"0,44-9-15625 0 0,16-6-391 0 0,58-18 0 0 0,-63 23-297 0 0,43-13-170 0 0,82-16 0 0 0,-112 32-1513 0 0,-18 2-22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30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0 15407 0 0,'-1'1'704'0'0,"-5"7"-491"0"0,1 0-1 0 0,0 0 1 0 0,1 0-1 0 0,-1 1 1 0 0,-2 9-1 0 0,-14 50 1358 0 0,10-29-275 0 0,-16 38-840 0 0,-4-2 1 0 0,-2-1-1 0 0,-4-2 0 0 0,-89 132 0 0 0,48-85-116 0 0,78-118-425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31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21 437 10591 0 0,'0'-2'488'0'0,"-14"-29"-181"0"0,12 26 511 0 0,0-1 0 0 0,1 0 1 0 0,0 0-1 0 0,1 0 0 0 0,-1-12 0 0 0,2 10 450 0 0,0-1 0 0 0,0 1 0 0 0,4-15 0 0 0,7-10-669 0 0,-7 22-532 0 0,0 1 1 0 0,1 0-1 0 0,0 1 1 0 0,1 0-1 0 0,0 0 1 0 0,1 0-1 0 0,13-12 1 0 0,67-50-92 0 0,-61 52-126 0 0,2 0 0 0 0,34-17 0 0 0,-47 29 98 0 0,1 0 1 0 0,0 0-1 0 0,0 2 0 0 0,0 0 1 0 0,33-5-1 0 0,-25 9 250 0 0,0 0 0 0 0,0 2 0 0 0,0 0 0 0 0,0 2 0 0 0,-1 1 1 0 0,1 0-1 0 0,-1 2 0 0 0,0 1 0 0 0,39 18 0 0 0,-41-18 218 0 0,-21-6-216 0 0,0 0-21 0 0,0 0-174 0 0,0-1 1 0 0,-1 1 0 0 0,1-1-1 0 0,0 1 1 0 0,-1 0 0 0 0,1-1-1 0 0,-1 1 1 0 0,1 0 0 0 0,-1 0 0 0 0,0-1-1 0 0,1 1 1 0 0,-1 0 0 0 0,0 0-1 0 0,0 0 1 0 0,1-1 0 0 0,-1 1-1 0 0,0 0 1 0 0,0 0 0 0 0,0 0-1 0 0,0 0 1 0 0,0-1 0 0 0,0 1-1 0 0,0 0 1 0 0,0 0 0 0 0,0 0-1 0 0,0 0 1 0 0,-1-1 0 0 0,1 1-1 0 0,-1 1 1 0 0,0 1 8 0 0,-1 6 1 0 0,-1-1 1 0 0,-1 1-1 0 0,0-1 1 0 0,0 0-1 0 0,-9 14 0 0 0,-32 37 79 0 0,20-28-62 0 0,-118 144 291 0 0,118-149-219 0 0,0-1 0 0 0,-2-2 0 0 0,0 0 0 0 0,-41 25 0 0 0,58-42-68 0 0,0-1-1 0 0,0 0 1 0 0,0-1 0 0 0,0 1-1 0 0,-1-2 1 0 0,0 0 0 0 0,1 0-1 0 0,-1-1 1 0 0,0 0 0 0 0,0-1-1 0 0,-1 0 1 0 0,1-1 0 0 0,0 0-1 0 0,0-1 1 0 0,0 0-1 0 0,0-1 1 0 0,0 0 0 0 0,-18-6-1 0 0,26 7-25 0 0,1 0-1 0 0,0 0 0 0 0,-1 0 0 0 0,1-1 0 0 0,0 1 0 0 0,0-1 1 0 0,0 1-1 0 0,0-1 0 0 0,0 0 0 0 0,0 0 0 0 0,0 0 0 0 0,1 0 1 0 0,-1 0-1 0 0,0 0 0 0 0,-1-4 0 0 0,3 5-12 0 0,-1 0 0 0 0,1 0 0 0 0,0 0 0 0 0,-1 1 0 0 0,1-1 0 0 0,0 0 0 0 0,0 0 0 0 0,0 0 0 0 0,0 0 0 0 0,0 0 0 0 0,0 0 0 0 0,0 0 0 0 0,0 0 0 0 0,0 0 0 0 0,1 0-1 0 0,-1 0 1 0 0,0 0 0 0 0,0 1 0 0 0,1-1 0 0 0,-1 0 0 0 0,1 0 0 0 0,-1 0 0 0 0,1 0 0 0 0,-1 1 0 0 0,1-1 0 0 0,-1 0 0 0 0,1 1 0 0 0,0-1 0 0 0,0 0 0 0 0,-1 1 0 0 0,1-1 0 0 0,1 0 0 0 0,0-1-26 0 0,3-1-359 0 0,0 0 1 0 0,0 0 0 0 0,0 0-1 0 0,1 1 1 0 0,-1-1 0 0 0,1 1-1 0 0,0 1 1 0 0,-1-1 0 0 0,1 1-1 0 0,0 0 1 0 0,0 0 0 0 0,0 1 0 0 0,6 0-1 0 0,4-1-1596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4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6 15919 0 0,'0'0'1446'0'0,"-1"0"-1385"0"0,1 0 0 0 0,-1-1 0 0 0,1 1 1 0 0,0 0-1 0 0,-1 0 0 0 0,1-1 0 0 0,-1 1 1 0 0,1 0-1 0 0,-1 0 0 0 0,1 0 0 0 0,0 0 1 0 0,-1 0-1 0 0,1 0 0 0 0,-1-1 0 0 0,1 1 1 0 0,-1 0-1 0 0,0 1 0 0 0,-4 4 49 0 0,0 0 0 0 0,0 1 0 0 0,0 0 1 0 0,1 0-1 0 0,-1 0 0 0 0,2 1 0 0 0,-1-1 0 0 0,1 1 0 0 0,-3 7 0 0 0,-12 23 252 0 0,-38 43-111 0 0,40-60 262 0 0,1 1 1 0 0,2 0 0 0 0,0 1 0 0 0,-18 40 0 0 0,31-61-472 0 0,-1 0-1 0 0,1 1 1 0 0,-1-1 0 0 0,1 0-1 0 0,-1 1 1 0 0,1-1 0 0 0,0 0-1 0 0,0 1 1 0 0,-1-1 0 0 0,1 1-1 0 0,0-1 1 0 0,0 1 0 0 0,1-1-1 0 0,-1 0 1 0 0,0 1 0 0 0,0-1-1 0 0,1 1 1 0 0,-1-1 0 0 0,1 0 0 0 0,-1 1-1 0 0,1-1 1 0 0,-1 0 0 0 0,1 0-1 0 0,0 0 1 0 0,0 1 0 0 0,-1-1-1 0 0,1 0 1 0 0,0 0 0 0 0,0 0-1 0 0,0 0 1 0 0,0 0 0 0 0,1 0-1 0 0,1 1 1 0 0,1 0 53 0 0,1 0 0 0 0,0-1 0 0 0,-1 1 1 0 0,1-1-1 0 0,0 0 0 0 0,0 0 0 0 0,0 0 0 0 0,7-1 0 0 0,2 0 28 0 0,-1-1 1 0 0,1 0-1 0 0,-1-1 0 0 0,0 0 1 0 0,0-1-1 0 0,0-1 0 0 0,18-6 1 0 0,-1-3-2 0 0,53-31 1 0 0,-71 37-95 0 0,0 0-1 0 0,-1-1 1 0 0,1-1 0 0 0,-2 0-1 0 0,1 0 1 0 0,-1-1 0 0 0,-1 0-1 0 0,0-1 1 0 0,0 0-1 0 0,12-22 1 0 0,-19 30-91 0 0,0-1-1 0 0,0 0 0 0 0,-1 0 1 0 0,0-1-1 0 0,0 1 1 0 0,0 0-1 0 0,-1 0 1 0 0,1 0-1 0 0,-1-1 1 0 0,0 1-1 0 0,0 0 1 0 0,0 0-1 0 0,-1-1 1 0 0,0 1-1 0 0,1 0 1 0 0,-2 0-1 0 0,1 0 0 0 0,0 0 1 0 0,-1 0-1 0 0,0 0 1 0 0,1 0-1 0 0,-2 0 1 0 0,1 1-1 0 0,0-1 1 0 0,-1 1-1 0 0,1 0 1 0 0,-5-4-1 0 0,0 0-112 0 0,0 1 0 0 0,0 0 0 0 0,0 0 0 0 0,-1 0 0 0 0,0 1 0 0 0,0 1 0 0 0,0-1-1 0 0,0 1 1 0 0,-1 1 0 0 0,0-1 0 0 0,-12-2 0 0 0,-40-2-2426 0 0,55 7 1796 0 0,-11 1-6222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3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18 10135 0 0,'0'0'778'0'0,"-10"-10"-193"0"0,9 10-229 0 0,0-1 1 0 0,0 0-1 0 0,0 0 0 0 0,0 1 0 0 0,-1-1 1 0 0,1 0-1 0 0,0 1 0 0 0,0 0 1 0 0,0-1-1 0 0,-1 1 0 0 0,1 0 1 0 0,0-1-1 0 0,-1 1 0 0 0,1 0 0 0 0,0 0 1 0 0,0 0-1 0 0,-3 0 0 0 0,1 1-67 0 0,1-1 0 0 0,-1 1 0 0 0,1 0 0 0 0,-1 0 0 0 0,1 0 0 0 0,0 0 0 0 0,-1 0 0 0 0,-2 3 0 0 0,0-1-152 0 0,0 1 0 0 0,1-1 0 0 0,0 1 0 0 0,-1 1 0 0 0,2-1-1 0 0,-1 1 1 0 0,-4 6 0 0 0,4-3-107 0 0,0 0 0 0 0,0 0 0 0 0,1 1 1 0 0,0-1-1 0 0,0 1 0 0 0,1 0 0 0 0,1 0 0 0 0,-1 0 0 0 0,1 0 0 0 0,1 0 0 0 0,0 0 0 0 0,0 0 0 0 0,2 14 1 0 0,0-12-21 0 0,3 0 4 0 0,3-3 49 0 0,-4-6-10 0 0,-1-1-1 0 0,1 1 0 0 0,-1-1 1 0 0,1 0-1 0 0,-1 0 0 0 0,1 0 1 0 0,0-1-1 0 0,-1 1 0 0 0,1-1 1 0 0,0 0-1 0 0,0 0 0 0 0,-1 0 1 0 0,1 0-1 0 0,0-1 0 0 0,-1 1 1 0 0,5-2-1 0 0,8-2 315 0 0,0-1-1 0 0,18-9 1 0 0,-28 12-262 0 0,4-1-33 0 0,0-1 0 0 0,-1-1 1 0 0,1 0-1 0 0,-1 0 0 0 0,0-1 0 0 0,0 0 0 0 0,12-11 0 0 0,-20 16-69 0 0,0 0-1 0 0,-1 0 0 0 0,1 1 0 0 0,0-1 0 0 0,-1 0 0 0 0,1 0 1 0 0,0 0-1 0 0,-1 0 0 0 0,1 0 0 0 0,-1 0 0 0 0,0 0 0 0 0,1 0 1 0 0,-1 0-1 0 0,0 0 0 0 0,1 0 0 0 0,-1 0 0 0 0,0 0 0 0 0,0 0 1 0 0,0 0-1 0 0,0 0 0 0 0,0 0 0 0 0,0 0 0 0 0,0 0 0 0 0,-1 0 1 0 0,1 0-1 0 0,0 0 0 0 0,-1 0 0 0 0,1 0 0 0 0,0 0 0 0 0,-1 0 1 0 0,1 0-1 0 0,-1 0 0 0 0,0-1 0 0 0,0 0-1 0 0,-1 0-1 0 0,0-1 0 0 0,0 1 0 0 0,0-1 0 0 0,-1 1 0 0 0,1 0 0 0 0,0 0 0 0 0,-1 0 0 0 0,0 0 0 0 0,1 0 0 0 0,-1 1 0 0 0,0-1 0 0 0,-4-1 0 0 0,-39-12 0 0 0,44 15 0 0 0,-44-10-176 0 0,45 10-396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32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161 308 5983 0 0,'-160'11'12421'0'0,"176"-16"-10230"0"0,27-5-2436 0 0,78-10 2136 0 0,140-5-1 0 0,-141 16-1451 0 0,268-14 310 0 0,95-9-637 0 0,467-96 840 0 0,-595 85-189 0 0,-216 28-474 0 0,88 6-125 0 0,-193 9-283 0 0,-57 6-51 0 0,9-2 68 0 0,-35 3-247 0 0,30-5-181 0 0,-32 8 0 0 0,47-9 336 0 0,1 0 0 0 0,-1 0 0 0 0,1 1-1 0 0,-1-1 1 0 0,1 1 0 0 0,-5 3 0 0 0,-3 5-3519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34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44 618 2303 0 0,'0'0'102'0'0,"-1"-1"-1"0"0,0-2-66 0 0,0-1-85 0 0,-9-6 558 0 0,-2 4 5985 0 0,11 5-5575 0 0,-1 1-1 0 0,1 0 0 0 0,0 0 0 0 0,0 0 0 0 0,0 0 1 0 0,0 1-1 0 0,0-1 0 0 0,-2 0 0 0 0,-2 2-1323 0 0,3-1 676 0 0,2 1-52 0 0,0 3-148 0 0,1-1 1 0 0,-1 0 0 0 0,1 1 0 0 0,0-1-1 0 0,1 0 1 0 0,-1 1 0 0 0,1-1 0 0 0,2 5 0 0 0,22 34 248 0 0,-18-30-242 0 0,11 22 0 0 0,3 15 132 0 0,-3 2 0 0 0,-2 0 0 0 0,16 79 0 0 0,20 105 647 0 0,-37-195-776 0 0,-8-21 952 0 0,-13-33-787 0 0,-26-79 1138 0 0,29 81-1263 0 0,0 0-1 0 0,0 0 0 0 0,1 0 0 0 0,0-1 0 0 0,1 1 1 0 0,2-21-1 0 0,32-149 37 0 0,-3 24-71 0 0,-26 118-128 0 0,-1 0-1 0 0,-2 0 1 0 0,-2-1-1 0 0,-2 1 1 0 0,-1 0 0 0 0,-11-54-1 0 0,-29-126-145 0 0,41 209 178 0 0,2 0-1 0 0,2 2-48 0 0,-1 7 58 0 0,-1 1-1 0 0,0-1 1 0 0,0 1-1 0 0,0-1 1 0 0,1 1-1 0 0,-1-1 0 0 0,0 1 1 0 0,1-1-1 0 0,-1 1 1 0 0,0 0-1 0 0,1-1 1 0 0,-1 1-1 0 0,1 0 1 0 0,-1-1-1 0 0,0 1 1 0 0,1 0-1 0 0,-1-1 1 0 0,1 1-1 0 0,-1 0 1 0 0,1 0-1 0 0,-1 0 1 0 0,1-1-1 0 0,-1 1 1 0 0,1 0-1 0 0,-1 0 1 0 0,1 0-1 0 0,-1 0 1 0 0,1 0-1 0 0,0 0 1 0 0,-1 0-1 0 0,1 0 1 0 0,-1 0-1 0 0,1 0 0 0 0,-1 0 1 0 0,1 0-1 0 0,0 1 1 0 0,22 9-95 0 0,-14-6 79 0 0,3 1 22 0 0,0 0 1 0 0,0-2-1 0 0,0 1 0 0 0,0-2 0 0 0,1 1 0 0 0,14 0 0 0 0,-11-4 8 0 0,1 0-1 0 0,-1-1 0 0 0,24-6 1 0 0,-3 1 5 0 0,1 1-1 0 0,0 2 1 0 0,0 2 0 0 0,1 1 0 0 0,-1 2-1 0 0,48 7 1 0 0,-59-5-12 0 0,0-1 0 0 0,0-2 0 0 0,40-3 0 0 0,80-17 29 0 0,-45 4-24 0 0,38 8 47 0 0,-21 2 3 0 0,-24-11-50 0 0,-73 12 3 0 0,0 0 0 0 0,0 2 0 0 0,1 0 0 0 0,30 1 0 0 0,147 2 427 0 0,-174-1-371 0 0,163-12 118 0 0,-165 11-177 0 0,24 1-1 0 0,13-1 103 0 0,167-17 178 0 0,-67 15-286 0 0,-111 5 46 0 0,0-2 0 0 0,55-9 0 0 0,-54 2 115 0 0,0 1 0 0 0,1 3 0 0 0,81 4 0 0 0,-87 4-163 0 0,0-2 1 0 0,0-2 0 0 0,1-2-1 0 0,64-12 1 0 0,-43 0 135 0 0,-1 2 0 0 0,135-4-1 0 0,-53 20-62 0 0,-69-8-139 0 0,-74 4 0 0 0,-2 0 60 0 0,11 4-83 0 0,-11-3 45 0 0,26 12-441 0 0,-27-11 203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3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 2303 0 0,'0'0'15768'0'0,"-1"3"-15586"0"0,-65 226 972 0 0,-41 23-764 0 0,19-53 396 0 0,33-70-16 0 0,54-128-532 0 0,13-11-996 0 0,1-6-204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3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71 355 5983 0 0,'-1'2'464'0'0,"-23"19"-345"0"0,-3 3 8169 0 0,24-22-7866 0 0,3-1-306 0 0,0-1 0 0 0,-1 0 0 0 0,1 1 0 0 0,0-1-1 0 0,-1 0 1 0 0,1 1 0 0 0,0-1 0 0 0,-1 0 0 0 0,1 0 0 0 0,0 1 0 0 0,-1-1 0 0 0,1 0 0 0 0,-1 0 0 0 0,1 0 0 0 0,-1 0-1 0 0,1 0 1 0 0,0 1 0 0 0,-1-1 0 0 0,1 0 0 0 0,-1 0 0 0 0,0 0 0 0 0,0-3-59 0 0,0 0 0 0 0,0 1 0 0 0,0-1 0 0 0,0 0 0 0 0,1 0 0 0 0,-1 0 0 0 0,1 1 0 0 0,0-1 0 0 0,0 0 0 0 0,0 0 0 0 0,0 0 0 0 0,0 0 0 0 0,1-4 0 0 0,1 1 165 0 0,-1 0-1 0 0,1 1 1 0 0,0-1-1 0 0,1 1 1 0 0,0 0 0 0 0,3-7-1 0 0,6-4 565 0 0,1 0 0 0 0,27-27 0 0 0,-37 40-776 0 0,20-17-85 0 0,34-26-1 0 0,-9 10-21 0 0,-34 25 46 0 0,17-15-138 0 0,54-34 0 0 0,-75 54 218 0 0,0 0 0 0 0,0 1-1 0 0,1 0 1 0 0,0 1 0 0 0,0 0 0 0 0,0 1 0 0 0,0 0 0 0 0,0 1-1 0 0,1 0 1 0 0,14 0 0 0 0,-22 2 17 0 0,0 1 1 0 0,0-1-1 0 0,0 1 0 0 0,0 0 0 0 0,0 0 1 0 0,0 0-1 0 0,0 1 0 0 0,0 0 0 0 0,0-1 1 0 0,-1 1-1 0 0,1 0 0 0 0,-1 1 0 0 0,0-1 1 0 0,1 1-1 0 0,-1-1 0 0 0,0 1 0 0 0,0 0 1 0 0,-1 0-1 0 0,1 1 0 0 0,-1-1 0 0 0,1 0 1 0 0,1 6-1 0 0,-1-4 12 0 0,0 0-1 0 0,-1 0 1 0 0,0 0 0 0 0,0 0-1 0 0,0 1 1 0 0,-1-1 0 0 0,1 1-1 0 0,-1 0 1 0 0,-1-1 0 0 0,1 1-1 0 0,-1 0 1 0 0,0 0 0 0 0,0-1-1 0 0,-1 1 1 0 0,-1 8 0 0 0,0-9-53 0 0,0 0 1 0 0,0 0 0 0 0,0 0-1 0 0,0-1 1 0 0,-1 1-1 0 0,0-1 1 0 0,0 0 0 0 0,0 1-1 0 0,-6 5 1 0 0,-3 1 22 0 0,-24 17 0 0 0,20-16-23 0 0,-70 45-5 0 0,-8 7 0 0 0,48-29 0 0 0,44-33 0 0 0,0 0 0 0 0,0-1 0 0 0,0 1 0 0 0,0-1 0 0 0,0 1 0 0 0,-1-1 0 0 0,1 0 0 0 0,0 0 0 0 0,-1 0 0 0 0,1 0 0 0 0,-5 1 0 0 0,-3 0 0 0 0,3-1 0 0 0,0 1 0 0 0,-1-1 0 0 0,1 0 0 0 0,-1-1 0 0 0,-11 0 0 0 0,-39-6 0 0 0,51 5 0 0 0,-4-1 0 0 0,1 1-16 0 0,8 1-68 0 0,4-2-600 0 0,6-5-86 0 0,1 1 0 0 0,0 0 0 0 0,1 0 0 0 0,-1 1 0 0 0,15-6 0 0 0,-19 8-167 0 0,8-3-5706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37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5063 0 0,'0'0'14018'0'0,"-1"2"-13916"0"0,-3 9-62 0 0,0-1 0 0 0,-12 20 0 0 0,9-18-19 0 0,1 1 1 0 0,-5 13-1 0 0,4-8 25 0 0,-15 28-1 0 0,12-26 24 0 0,9-19-10 0 0,0 0-1 0 0,0 1 0 0 0,0-1 1 0 0,1 1-1 0 0,-1-1 0 0 0,1 1 1 0 0,-1-1-1 0 0,1 1 0 0 0,-1-1 1 0 0,1 1-1 0 0,0-1 0 0 0,0 1 1 0 0,0-1-1 0 0,0 1 1 0 0,0 0-1 0 0,0-1 0 0 0,0 1 1 0 0,1-1-1 0 0,-1 1 0 0 0,1-1 1 0 0,-1 1-1 0 0,1-1 0 0 0,-1 1 1 0 0,1-1-1 0 0,0 0 0 0 0,-1 1 1 0 0,1-1-1 0 0,0 0 1 0 0,0 1-1 0 0,0-1 0 0 0,0 0 1 0 0,0 0-1 0 0,1 0 0 0 0,-1 0 1 0 0,0 0-1 0 0,0 0 0 0 0,1 0 1 0 0,-1-1-1 0 0,1 1 0 0 0,-1 0 1 0 0,0-1-1 0 0,1 1 0 0 0,1 0 1 0 0,6 1 154 0 0,-1 1 1 0 0,1-1-1 0 0,0-1 0 0 0,0 0 1 0 0,17 0-1 0 0,-17-1-48 0 0,8 1-14 0 0,1-2 1 0 0,-1 0-1 0 0,19-4 1 0 0,-24 0-259 0 0,-10 3 94 0 0,8-8 2 0 0,-9 7 11 0 0,1 0 0 0 0,-1 0 0 0 0,0-1 0 0 0,1 1 0 0 0,-2 0 0 0 0,1 0 0 0 0,0-1 0 0 0,-1 1 0 0 0,1 0 0 0 0,-1-1 0 0 0,0 1 0 0 0,0-1 0 0 0,0 1 0 0 0,-1 0 0 0 0,1-1 0 0 0,-1 1 0 0 0,0 0 0 0 0,0-1 0 0 0,0 1 0 0 0,0 0 0 0 0,-1 0 0 0 0,1 0 0 0 0,-1 0 0 0 0,-3-5 0 0 0,-5-5 0 0 0,0 0 0 0 0,-1 1 0 0 0,-23-21 0 0 0,21 21 0 0 0,10 9-12 0 0,0 0 1 0 0,-1 0-1 0 0,0 1 0 0 0,1-1 1 0 0,-1 1-1 0 0,0 0 0 0 0,0 0 0 0 0,-1 0 1 0 0,1 0-1 0 0,0 1 0 0 0,-1-1 1 0 0,1 1-1 0 0,-6 0 0 0 0,8 0-47 0 0,12-4-6558 0 0,-4 2 4515 0 0,14-5-4404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37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25 8287 0 0,'1'-1'382'0'0,"0"-2"-145"0"0,0 1-33 0 0,21-16 13188 0 0,-23 20-13247 0 0,-5 11-121 0 0,0-2-1 0 0,-1 1 1 0 0,0-1 0 0 0,-1 0-1 0 0,0 0 1 0 0,-18 18-1 0 0,-16 20 20 0 0,29-31-43 0 0,1 0 0 0 0,0 1 0 0 0,1 0 0 0 0,1 1 0 0 0,-11 30 0 0 0,8-11 19 0 0,2 0 1 0 0,1 0-1 0 0,-8 78 0 0 0,18-76 152 0 0,0-39 33 0 0,9 11 296 0 0,-7-10-401 0 0,1 0 0 0 0,0-1-1 0 0,0 1 1 0 0,0-1 0 0 0,1 0 0 0 0,-1 1-1 0 0,1-1 1 0 0,-1-1 0 0 0,1 1-1 0 0,-1 0 1 0 0,1-1 0 0 0,0 0 0 0 0,0 0-1 0 0,0 0 1 0 0,6 0 0 0 0,6 1 132 0 0,1-1 0 0 0,23-3 0 0 0,-29 2-139 0 0,62-8 32 0 0,-71 8-608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38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24 4607 0 0,'2'-2'354'0'0,"16"-19"17491"0"0,-17 34-17493 0 0,-1 1-1 0 0,-1-1 1 0 0,0 0 0 0 0,-5 25-1 0 0,-20 54 19 0 0,22-81-332 0 0,-1 0-1 0 0,0-1 1 0 0,-1 0 0 0 0,-7 11 0 0 0,-7 11 57 0 0,-40 61-29 0 0,55-86-63 0 0,2-3-3 0 0,-10 19 0 0 0,12-21-607 0 0,-4 6 1462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38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4143 0 0,'0'0'16678'0'0,"3"0"-15487"0"0,23-2 225 0 0,-1-1 0 0 0,43-9 0 0 0,7-2-965 0 0,50-8-660 0 0,-122 21 98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39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10591 0 0,'0'0'7824'0'0,"2"1"-7317"0"0,1 3-379 0 0,0-1 1 0 0,0 1-1 0 0,-1 0 1 0 0,0 0 0 0 0,1 0-1 0 0,-1 0 1 0 0,0 1-1 0 0,-1-1 1 0 0,1 1-1 0 0,-1-1 1 0 0,0 1-1 0 0,0-1 1 0 0,0 1-1 0 0,-1 0 1 0 0,0-1-1 0 0,1 1 1 0 0,-2 5-1 0 0,-1 10 144 0 0,0 0 0 0 0,-10 33 0 0 0,8-34-204 0 0,-55 210 812 0 0,45-188-744 0 0,-33 67 0 0 0,39-94-121 0 0,-1 0 0 0 0,0 0 0 0 0,0-1 1 0 0,-1-1-1 0 0,-1 1 0 0 0,0-2 0 0 0,-1 1 0 0 0,-18 12 0 0 0,14-13-304 0 0,12-12 63 0 0,3 0 87 0 0,-1 1-611 0 0,0-11-3990 0 0,0 7 2766 0 0,-2-12-4620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17 304 13359 0 0,'0'0'3351'0'0,"-11"1"3042"0"0,11-1-6361 0 0,0 0 0 0 0,0 0-1 0 0,-1 0 1 0 0,1 0 0 0 0,0 0 0 0 0,0 0-1 0 0,-1 0 1 0 0,1 0 0 0 0,0 0 0 0 0,0-1 0 0 0,-1 1-1 0 0,1 0 1 0 0,0 0 0 0 0,0 0 0 0 0,0 0-1 0 0,-1-1 1 0 0,1 1 0 0 0,0 0 0 0 0,0 0-1 0 0,0 0 1 0 0,0-1 0 0 0,-1 1 0 0 0,1 0-1 0 0,0 0 1 0 0,0 0 0 0 0,0-1 0 0 0,0 1-1 0 0,0 0 1 0 0,0 0 0 0 0,0-1 0 0 0,0 1-1 0 0,0 0 1 0 0,0 0 0 0 0,0-1 0 0 0,0 1 0 0 0,0 0-1 0 0,0 0 1 0 0,0-1 0 0 0,0 1 0 0 0,0 0-1 0 0,0-1 1 0 0,9-13 370 0 0,16-12-201 0 0,29-16-404 0 0,1 3-1 0 0,1 2 0 0 0,2 3 1 0 0,79-34-1 0 0,-73 42 126 0 0,-56 23 73 0 0,0 1 0 0 0,0 0 0 0 0,0 1 0 0 0,0 0 0 0 0,0 0 0 0 0,11 1-1 0 0,-17 0 18 0 0,1 0 0 0 0,-1 0-1 0 0,0 1 1 0 0,0-1 0 0 0,0 1-1 0 0,0 0 1 0 0,0 0 0 0 0,0 0-1 0 0,0 0 1 0 0,0 0 0 0 0,0 0 0 0 0,-1 0-1 0 0,1 1 1 0 0,0-1 0 0 0,-1 0-1 0 0,1 1 1 0 0,-1 0 0 0 0,1-1-1 0 0,-1 1 1 0 0,0 0 0 0 0,0 0-1 0 0,0 0 1 0 0,0 0 0 0 0,0-1-1 0 0,0 1 1 0 0,0 1 0 0 0,-1-1-1 0 0,1 0 1 0 0,0 3 0 0 0,1 7 80 0 0,0 0 0 0 0,-1 0 0 0 0,0 0 0 0 0,-2 13 0 0 0,1-13-64 0 0,4 83 91 0 0,-2-82-118 0 0,0 0 0 0 0,1 0-1 0 0,1 0 1 0 0,0-1 0 0 0,6 15 0 0 0,-2-10-74 0 0,0-1 0 0 0,14 20-1 0 0,-17-29-271 0 0,0-1 0 0 0,0 1 0 0 0,1-1 0 0 0,0-1-1 0 0,0 1 1 0 0,1-1 0 0 0,10 7 0 0 0,-1-3-834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39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52 399 7831 0 0,'-2'-45'528'0'0,"2"33"272"0"0,1 0 0 0 0,1 1 0 0 0,0 0 0 0 0,0-1 0 0 0,1 1 1 0 0,0 0-1 0 0,1 0 0 0 0,1 0 0 0 0,-1 1 0 0 0,2-1 0 0 0,-1 1 0 0 0,1 1 0 0 0,8-10 1 0 0,-4 5-397 0 0,0 2 1 0 0,1-1 0 0 0,0 1-1 0 0,1 1 1 0 0,0 0 0 0 0,1 1 0 0 0,0 0-1 0 0,23-12 1 0 0,75-29 454 0 0,-96 45-668 0 0,1 1 0 0 0,-1 1 0 0 0,1 0 0 0 0,1 1-1 0 0,21-2 1 0 0,-30 5-83 0 0,-1 0 0 0 0,1 1 0 0 0,-1-1 0 0 0,0 2-1 0 0,1-1 1 0 0,-1 1 0 0 0,0 0 0 0 0,0 0 0 0 0,11 5 0 0 0,-15-5-69 0 0,1 0-1 0 0,-1 0 1 0 0,0 0 0 0 0,0 0 0 0 0,0 1-1 0 0,0-1 1 0 0,0 1 0 0 0,-1 0 0 0 0,1 0 0 0 0,-1 0-1 0 0,0 0 1 0 0,0 0 0 0 0,0 0 0 0 0,0 1 0 0 0,0-1-1 0 0,-1 1 1 0 0,1-1 0 0 0,-1 1 0 0 0,0 0 0 0 0,1 4-1 0 0,-1 2-22 0 0,-1 1 0 0 0,0-1 0 0 0,0 0 0 0 0,-1 0 0 0 0,-1 0 0 0 0,1 0 0 0 0,-1 0 0 0 0,-1 0 0 0 0,0 0 0 0 0,0-1-1 0 0,-9 17 1 0 0,-6 7 25 0 0,-41 57 0 0 0,47-74-20 0 0,3-3-17 0 0,-1-1 1 0 0,0 0-1 0 0,-1-1 1 0 0,0-1-1 0 0,0 1 0 0 0,-2-2 1 0 0,1 1-1 0 0,-1-2 1 0 0,0 0-1 0 0,-1 0 1 0 0,-14 5-1 0 0,2-2-6 0 0,1-1 1 0 0,-1-1-1 0 0,-1-1 0 0 0,0-2 0 0 0,0 0 0 0 0,0-2 1 0 0,-1-1-1 0 0,-32 0 0 0 0,56-3-42 0 0,0 0 0 0 0,-1 0-1 0 0,1-1 1 0 0,0 1 0 0 0,0-1 0 0 0,0 0-1 0 0,0 0 1 0 0,0-1 0 0 0,0 1 0 0 0,-7-4-1 0 0,11 4 2 0 0,0 1 0 0 0,0-1 0 0 0,0 1 0 0 0,0-1 0 0 0,0 0 0 0 0,0 1-1 0 0,0-1 1 0 0,0 0 0 0 0,0 1 0 0 0,0-1 0 0 0,0 1 0 0 0,0-1 0 0 0,0 1-1 0 0,1-1 1 0 0,-1 0 0 0 0,0 1 0 0 0,0-1 0 0 0,1 1 0 0 0,-1-1 0 0 0,0 1-1 0 0,1-1 1 0 0,-1 1 0 0 0,1-1 0 0 0,-1 1 0 0 0,1 0 0 0 0,-1-1 0 0 0,1 0-1 0 0,22-10-2416 0 0,-20 10 2168 0 0,19-8-1301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3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4143 0 0,'-1'2'7882'0'0,"0"-1"-7515"0"0,1 1 1 0 0,-1-1 0 0 0,0 1 0 0 0,1-1-1 0 0,-1 0 1 0 0,0 1 0 0 0,0-1-1 0 0,0 0 1 0 0,0 0 0 0 0,0 1 0 0 0,0-1-1 0 0,-1 0 1 0 0,1 0 0 0 0,-2 1 0 0 0,2-2 389 0 0,0 2-126 0 0,-3 2-441 0 0,1 0 1 0 0,-1 0 0 0 0,1 1-1 0 0,0 0 1 0 0,1-1 0 0 0,-1 1-1 0 0,1 0 1 0 0,0 0 0 0 0,0 1-1 0 0,1-1 1 0 0,-1 0 0 0 0,0 10 0 0 0,-3 9 95 0 0,3-20-261 0 0,1-1 0 0 0,0 1 0 0 0,-1 0 0 0 0,0 0 0 0 0,0-1 0 0 0,0 1 0 0 0,0-1 0 0 0,0 1 0 0 0,-5 3 0 0 0,-27 24 63 0 0,26-25-43 0 0,0 0 1 0 0,1 1 0 0 0,-12 13 0 0 0,17-17-7 0 0,1 0 1 0 0,-1 0-1 0 0,0 0 0 0 0,1 1 1 0 0,0-1-1 0 0,0 1 0 0 0,0-1 1 0 0,0 1-1 0 0,0-1 0 0 0,1 1 1 0 0,-1-1-1 0 0,1 1 0 0 0,0 0 1 0 0,0-1-1 0 0,1 1 0 0 0,-1-1 0 0 0,1 1 1 0 0,-1-1-1 0 0,1 1 0 0 0,0-1 1 0 0,1 1-1 0 0,-1-1 0 0 0,3 6 1 0 0,-2-5-7 0 0,0-1 0 0 0,0 1 1 0 0,1-1-1 0 0,-1 1 0 0 0,1-1 0 0 0,0 0 1 0 0,0 0-1 0 0,0 0 0 0 0,0 0 1 0 0,0 0-1 0 0,1-1 0 0 0,-1 1 0 0 0,1-1 1 0 0,0 0-1 0 0,-1 0 0 0 0,1 0 1 0 0,0-1-1 0 0,0 1 0 0 0,8 0 0 0 0,-7-1 3 0 0,-1 0-1 0 0,1-1 0 0 0,0 1 0 0 0,-1-1 0 0 0,1-1 0 0 0,0 1 0 0 0,-1-1 0 0 0,1 0 0 0 0,-1 0 1 0 0,1 0-1 0 0,-1 0 0 0 0,1-1 0 0 0,-1 1 0 0 0,5-4 0 0 0,-3 2 23 0 0,1 0 0 0 0,-1-1 0 0 0,0 0-1 0 0,-1 0 1 0 0,1-1 0 0 0,-1 1 0 0 0,1-1 0 0 0,6-9 0 0 0,-11 12-40 0 0,1 0 0 0 0,-1 0 0 0 0,0 0 1 0 0,0 0-1 0 0,0 0 0 0 0,0-1 1 0 0,0 1-1 0 0,0 0 0 0 0,-1-1 0 0 0,1 1 1 0 0,-1 0-1 0 0,1-1 0 0 0,-1 1 1 0 0,0-1-1 0 0,0 1 0 0 0,0-1 0 0 0,0 1 1 0 0,-1-1-1 0 0,1 1 0 0 0,-1-1 1 0 0,1 1-1 0 0,-1 0 0 0 0,0-1 0 0 0,0 1 1 0 0,0 0-1 0 0,0 0 0 0 0,0 0 0 0 0,-3-3 1 0 0,-1-3-11 0 0,-1 1 1 0 0,-1 0-1 0 0,1 0 1 0 0,-1 1-1 0 0,0-1 0 0 0,-14-7 1 0 0,-1 0-512 0 0,-26-13 0 0 0,47 27 219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4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6 6911 0 0,'-8'-3'715'0'0,"-4"0"-1731"0"0,11 3 1614 0 0,0 0 0 0 0,-1 0 0 0 0,1 0 0 0 0,0 0-1 0 0,0 1 1 0 0,-1-1 0 0 0,1 0 0 0 0,0 0 0 0 0,0 1 0 0 0,-2 0-1 0 0,2-1-28 0 0,0 1 0 0 0,0-1 0 0 0,1 1 0 0 0,-1-1 0 0 0,0 1 0 0 0,0 0 0 0 0,0-1 0 0 0,1 1 0 0 0,-1 0 0 0 0,0 0 0 0 0,1 0 0 0 0,-2 1 0 0 0,-2 10-126 0 0,3-6-291 0 0,1 1 0 0 0,0-1 0 0 0,0 0 1 0 0,0 0-1 0 0,0 0 0 0 0,1 0 0 0 0,0 0 0 0 0,1 0 0 0 0,-1 0 1 0 0,1 0-1 0 0,0-1 0 0 0,0 1 0 0 0,1 0 0 0 0,6 9 0 0 0,0-1-105 0 0,0-1 0 0 0,2 0 0 0 0,-1 0 0 0 0,17 13 0 0 0,32 25 182 0 0,-36-33 352 0 0,32 33 0 0 0,-44-40-323 0 0,-1 0-1 0 0,-1 0 1 0 0,0 1 0 0 0,0 0 0 0 0,-1 1-1 0 0,-1-1 1 0 0,0 2 0 0 0,9 23 0 0 0,-10-13-189 0 0,-1 1 0 0 0,0 0 0 0 0,-2 0 0 0 0,-1 0 1 0 0,-1 0-1 0 0,-1 1 0 0 0,-5 39 0 0 0,4-55-108 0 0,1 0 0 0 0,0 0-1 0 0,1 0 1 0 0,0 0 0 0 0,0 0 0 0 0,1-1 0 0 0,0 1-1 0 0,1 0 1 0 0,4 9 0 0 0,-6-17-120 0 0,-1 0 116 0 0,0 1 0 0 0,-1-1-1 0 0,1 0 1 0 0,-1 0-1 0 0,1 0 1 0 0,-1 0-1 0 0,0 0 1 0 0,0 0-1 0 0,0 0 1 0 0,0 0-1 0 0,0 0 1 0 0,0 0-1 0 0,-1 0 1 0 0,1-1 0 0 0,0 1-1 0 0,-1-1 1 0 0,0 1-1 0 0,1-1 1 0 0,-1 1-1 0 0,0-1 1 0 0,0 0-1 0 0,1 0 1 0 0,-5 2-1 0 0,-5 2-65 0 0,0 0 0 0 0,0-1-1 0 0,-16 3 1 0 0,5 0-41 0 0,-86 29-141 0 0,73-18 298 0 0,11-5-118 0 0,22-12 7 0 0,12-3-2571 0 0,18-8-1020 0 0,-12 4-3271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46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33 12815 0 0,'0'0'1158'0'0,"5"-6"-932"0"0,-2 0-136 0 0,0 0-521 0 0,8-8 8020 0 0,-14 20-6272 0 0,-5 13-1053 0 0,1 1-1 0 0,-8 31 0 0 0,1-5-90 0 0,-21 65-107 0 0,-43 124 146 0 0,-19-6-90 0 0,13-48-122 0 0,79-163-101 0 0,0 1 0 0 0,1 0 1 0 0,1 0-1 0 0,1 0 0 0 0,1 28 0 0 0,-2-3-46 0 0,3-42 22 0 0,0-1 0 0 0,-1 1 0 0 0,1 0 0 0 0,-1 0 0 0 0,0 0 0 0 0,1 0 0 0 0,-1-1 0 0 0,0 1-1 0 0,0 0 1 0 0,0-1 0 0 0,0 1 0 0 0,-3 2 0 0 0,4-4 119 0 0,-1 1-540 0 0,-5-15-2978 0 0,6 9 3326 0 0,-1 0 1 0 0,1 0-1 0 0,0 0 1 0 0,0 0-1 0 0,1 0 1 0 0,0 0-1 0 0,-1 0 1 0 0,2 0 0 0 0,-1 0-1 0 0,3-7 1 0 0,5-12-1217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46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39 161 13159 0 0,'0'3'598'0'0,"-18"57"163"0"0,4-15 948 0 0,14-43-807 0 0,-1 7 801 0 0,-1-12 98 0 0,-1-18-1047 0 0,3 14-739 0 0,1 0 0 0 0,1-1 0 0 0,-1 1 0 0 0,1-1 0 0 0,0 1 0 0 0,0 0 1 0 0,1 0-1 0 0,0 0 0 0 0,1 1 0 0 0,6-12 0 0 0,2 1-13 0 0,1 0 0 0 0,22-23 0 0 0,-26 30 43 0 0,1 1 0 0 0,1 0-1 0 0,-1 0 1 0 0,1 1 0 0 0,1 0-1 0 0,18-9 1 0 0,-21 13 167 0 0,1 0 0 0 0,0 1-1 0 0,0 0 1 0 0,0 1 0 0 0,0-1 0 0 0,0 2-1 0 0,1 0 1 0 0,-1 0 0 0 0,13 1 0 0 0,-22 0-194 0 0,11 0 236 0 0,0 1 0 0 0,0 0 1 0 0,0 1-1 0 0,19 5 0 0 0,-27-6-242 0 0,0 0-1 0 0,0 0 1 0 0,0 1 0 0 0,0-1-1 0 0,-1 1 1 0 0,7 4 0 0 0,-4-2-6 0 0,4 5-6 0 0,-9-6-4 0 0,0-1 0 0 0,0 1-1 0 0,-1 0 1 0 0,1-1 0 0 0,0 1 0 0 0,-1 0-1 0 0,1 0 1 0 0,-1 0 0 0 0,0-1 0 0 0,0 1-1 0 0,0 0 1 0 0,-1 0 0 0 0,1 0 0 0 0,-2 4-1 0 0,-1 6-39 0 0,-11 23 0 0 0,9-23 36 0 0,-21 44 51 0 0,18-42-21 0 0,1 0 0 0 0,0 0 0 0 0,1 1 0 0 0,1 0 0 0 0,1 0 0 0 0,-4 18 0 0 0,8-29-21 0 0,0-1 0 0 0,0 1-1 0 0,0-1 1 0 0,0 1-1 0 0,1-1 1 0 0,0 1 0 0 0,0-1-1 0 0,0 1 1 0 0,0-1-1 0 0,1 0 1 0 0,-1 0-1 0 0,1 0 1 0 0,0 0 0 0 0,1 0-1 0 0,-1 0 1 0 0,1 0-1 0 0,-1-1 1 0 0,1 1-1 0 0,4 3 1 0 0,-1-2-1 0 0,-1-1 0 0 0,1 1 0 0 0,0-1 0 0 0,1-1 0 0 0,-1 1 0 0 0,0-1 0 0 0,1 0-1 0 0,0-1 1 0 0,0 1 0 0 0,0-1 0 0 0,9 1 0 0 0,-12-3 0 0 0,0 1-1 0 0,0-1 1 0 0,0 0-1 0 0,0 0 1 0 0,0-1-1 0 0,0 1 1 0 0,0-1-1 0 0,-1 0 1 0 0,1 0-1 0 0,7-3 1 0 0,-5 1-755 0 0,1 0 0 0 0,-1-1 1 0 0,0 0-1 0 0,10-7 1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47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3679 0 0,'0'0'15064'0'0,"2"1"-14593"0"0,7 11 538 0 0,-8-11-497 0 0,8 15 2089 0 0,-7-15-2547 0 0,-1 0-1 0 0,1 1 1 0 0,0-1-1 0 0,-1 0 1 0 0,1 0-1 0 0,0-1 0 0 0,0 1 1 0 0,-1 0-1 0 0,1 0 1 0 0,0-1-1 0 0,0 1 0 0 0,0-1 1 0 0,0 0-1 0 0,0 0 1 0 0,2 1-1 0 0,1-2 48 0 0,0 0-1 0 0,0 0 1 0 0,-1 0 0 0 0,1 0-1 0 0,5-3 1 0 0,20-8 8 0 0,-21 7-68 0 0,1 1 1 0 0,-1 0 0 0 0,1 1 0 0 0,0 0-1 0 0,0 0 1 0 0,0 1 0 0 0,0 1-1 0 0,18-2 1 0 0,-18 5-42 0 0,0 1 0 0 0,-1 0 1 0 0,0 0-1 0 0,1 0 1 0 0,15 2 0 0 0,-20-5-3 0 0,-1-1 0 0 0,1 1 1 0 0,-1-1-1 0 0,1 0 0 0 0,-1 0 1 0 0,1 0-1 0 0,6-3 0 0 0,107-46-259 0 0,-112 47 252 0 0,1 1-28 0 0,16 4 25 0 0,-17-1 15 0 0,-4-1-25 0 0,0 0 0 0 0,0 0-1 0 0,1 0 1 0 0,-1 0-1 0 0,0 0 1 0 0,0-1-1 0 0,0 1 1 0 0,0-1-1 0 0,0 0 1 0 0,0 1-1 0 0,0-1 1 0 0,0 0-1 0 0,0 0 1 0 0,0 0-1 0 0,0 0 1 0 0,-1 0-1 0 0,1-1 1 0 0,0 1-1 0 0,-1-1 1 0 0,4-2-1 0 0,-3 1-66 0 0,4-1-272 0 0,11 5 485 0 0,-15 0-726 0 0,-1-1 0 0 0,1 1 0 0 0,-1 0 1 0 0,1 0-1 0 0,-1-1 0 0 0,1 1 0 0 0,-1 0 1 0 0,2 2-1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4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11887 0 0,'0'0'12744'0'0,"2"0"-12169"0"0,14 1-318 0 0,0 0 0 0 0,28-4 0 0 0,5 1-270 0 0,90-2-1450 0 0,-47-7-2699 0 0,-63 5 607 0 0,-17 1-1079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48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9671 0 0,'0'0'875'0'0,"-1"1"-719"0"0,-2 1 527 0 0,1 1 1 0 0,0-1-1 0 0,-1 1 0 0 0,1 0 0 0 0,-6 10 5792 0 0,15-8-5061 0 0,-3-3-1201 0 0,-1 0-1 0 0,2-1 1 0 0,-1 0 0 0 0,0 1-1 0 0,0-2 1 0 0,0 1-1 0 0,0 0 1 0 0,1-1-1 0 0,-1 0 1 0 0,0 0 0 0 0,6 0-1 0 0,9-2 187 0 0,20-5 0 0 0,-30 5-267 0 0,19-3 180 0 0,1 0 0 0 0,39 0-1 0 0,-67 5-434 0 0,0 0 1 0 0,0 1-1 0 0,0-1 1 0 0,1 0-1 0 0,-1 1 0 0 0,0-1 1 0 0,0 0-1 0 0,0 1 1 0 0,0-1-1 0 0,0 1 0 0 0,0 0 1 0 0,1 1-1 0 0,1-1-230 0 0,3 4-652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52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12895 0 0,'0'0'298'0'0,"7"-15"820"0"0,-4 12-979 0 0,0 0 1 0 0,0 0-1 0 0,0 0 0 0 0,0 1 0 0 0,1-1 0 0 0,-1 1 0 0 0,1 0 0 0 0,0 0 1 0 0,-1 0-1 0 0,1 0 0 0 0,0 1 0 0 0,0 0 0 0 0,8-2 0 0 0,5 0 813 0 0,0 1-1 0 0,19 0 1 0 0,-12 1-564 0 0,25-3-3 0 0,4 2-334 0 0,-1-3-1 0 0,66-15 1 0 0,-99 17-2120 0 0,-11 3 970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5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10591 0 0,'0'0'10031'0'0,"2"0"-9394"0"0,7 2-309 0 0,1-1 1 0 0,-1 0-1 0 0,1 0 0 0 0,-1-1 0 0 0,1 0 0 0 0,0-1 0 0 0,11-2 0 0 0,71-20 339 0 0,-46 11-467 0 0,-21 6-287 0 0,64-14 154 0 0,-75 18-545 0 0,0 0 0 0 0,-1 2 1 0 0,1-1-1 0 0,21 3 0 0 0,-23 1-1177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4 3223 0 0,'-3'0'500'0'0,"-9"-2"1807"0"0,-1 1 0 0 0,-16 1-1 0 0,23 0-1982 0 0,1 1-1 0 0,-1 0 1 0 0,1 0 0 0 0,0 0-1 0 0,-1 1 1 0 0,1 0-1 0 0,0 0 1 0 0,-7 4-1 0 0,-21 15 196 0 0,0 1 0 0 0,2 1 0 0 0,-49 47 0 0 0,76-64-454 0 0,-1-1 0 0 0,1 0 0 0 0,0 1 0 0 0,0 0-1 0 0,1 0 1 0 0,0 1 0 0 0,0-1 0 0 0,0 0 0 0 0,1 1 0 0 0,-2 8 0 0 0,3-13-28 0 0,1 0 1 0 0,0 1 0 0 0,0-1-1 0 0,0 0 1 0 0,0 0 0 0 0,0 0-1 0 0,0 0 1 0 0,1 0 0 0 0,-1 1-1 0 0,1-1 1 0 0,-1 0 0 0 0,1 0-1 0 0,0 0 1 0 0,0 0 0 0 0,0 0-1 0 0,1 1 1 0 0,0 1 29 0 0,1-1 0 0 0,-1 1 0 0 0,1-1 1 0 0,0 0-1 0 0,0 0 0 0 0,4 3 0 0 0,-2-3 24 0 0,1 0-1 0 0,-1 0 1 0 0,1 0-1 0 0,0-1 1 0 0,0 0-1 0 0,0 0 1 0 0,0 0-1 0 0,0-1 1 0 0,0 0-1 0 0,0 0 1 0 0,0-1-1 0 0,1 1 1 0 0,-1-1-1 0 0,0-1 1 0 0,0 1-1 0 0,7-2 1 0 0,1-1 69 0 0,-1 0 1 0 0,0-1 0 0 0,0 0 0 0 0,-1 0 0 0 0,1-2-1 0 0,16-9 1 0 0,-18 8-75 0 0,0 0 0 0 0,0-1-1 0 0,-1 0 1 0 0,0-1 0 0 0,0 0-1 0 0,16-19 1 0 0,-23 23-49 0 0,0 1-1 0 0,-1 0 1 0 0,1-1-1 0 0,-1 0 1 0 0,0 0-1 0 0,0 0 1 0 0,0 0-1 0 0,2-9 1 0 0,-4 10-28 0 0,1 1 1 0 0,-1-1-1 0 0,0 1 1 0 0,0-1 0 0 0,-1 1-1 0 0,1-1 1 0 0,-1 0-1 0 0,0 1 1 0 0,0 0-1 0 0,0-1 1 0 0,0 1-1 0 0,0 0 1 0 0,-1-1 0 0 0,-2-3-1 0 0,2 3-53 0 0,-1 0 0 0 0,0 1-1 0 0,0-1 1 0 0,-1 1 0 0 0,1 0 0 0 0,-1 0-1 0 0,1 0 1 0 0,-1 0 0 0 0,0 1 0 0 0,0-1 0 0 0,0 1-1 0 0,-1 0 1 0 0,1 0 0 0 0,0 0 0 0 0,-8-1-1 0 0,-5-1-252 0 0,-1 1-1 0 0,-29-2 0 0 0,43 5 282 0 0,-42 1-459 0 0,32-1-546 0 0,-28-1 0 0 0,49-12-1887 0 0,7-1-2362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12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26 4607 0 0,'0'0'1726'0'0,"-9"3"1132"0"0,-99 55 3088 0 0,64-33-5124 0 0,20-10-635 0 0,0 1 0 0 0,-33 30-1 0 0,39-29-186 0 0,0 0 0 0 0,1 2 0 0 0,1 0 0 0 0,-19 30 0 0 0,30-41 115 0 0,0 1 0 0 0,1-1 0 0 0,0 1 1 0 0,0 0-1 0 0,1 1 0 0 0,0-1 0 0 0,1 1 0 0 0,0-1 0 0 0,0 1 0 0 0,1 0 0 0 0,0-1 0 0 0,1 16 0 0 0,0-23-86 0 0,1-1 0 0 0,-1 1 0 0 0,0-1 0 0 0,0 1 1 0 0,1-1-1 0 0,-1 1 0 0 0,1-1 0 0 0,0 1 0 0 0,-1-1 0 0 0,1 1 0 0 0,0-1 0 0 0,0 0 0 0 0,0 1 0 0 0,0-1 0 0 0,0 0 0 0 0,0 0 0 0 0,0 0 0 0 0,2 2 0 0 0,0-2-3 0 0,-1 1 0 0 0,1-1-1 0 0,0 0 1 0 0,0 0 0 0 0,-1 0-1 0 0,1 0 1 0 0,0 0 0 0 0,0-1-1 0 0,4 1 1 0 0,4 0 47 0 0,-1-1-1 0 0,1 0 1 0 0,-1-1 0 0 0,17-3-1 0 0,12-5 205 0 0,-1-1 1 0 0,-1-2-1 0 0,71-33 0 0 0,97-70 1169 0 0,-76 23-504 0 0,-125 89-935 0 0,0-1-1 0 0,0 1 0 0 0,-1-1 0 0 0,1 1 0 0 0,-1-1 1 0 0,0 0-1 0 0,0-1 0 0 0,-1 1 0 0 0,1 0 0 0 0,-1-1 0 0 0,0 0 1 0 0,0 1-1 0 0,1-7 0 0 0,-2 8-13 0 0,-1 0 0 0 0,1 0 0 0 0,-1 1 0 0 0,0-1 0 0 0,0 0 1 0 0,-1 0-1 0 0,1 0 0 0 0,0 1 0 0 0,-1-1 0 0 0,0 0 0 0 0,1 1 0 0 0,-1-1 0 0 0,0 0 0 0 0,0 1 0 0 0,-1-1 0 0 0,1 1 0 0 0,-1-1 1 0 0,1 1-1 0 0,-1 0 0 0 0,0 0 0 0 0,1 0 0 0 0,-1 0 0 0 0,0 0 0 0 0,-1 0 0 0 0,-2-2 0 0 0,-8-6-86 0 0,0 1-1 0 0,-1 0 0 0 0,0 1 1 0 0,-17-8-1 0 0,24 14 59 0 0,0-1-1 0 0,0 1 1 0 0,0 0-1 0 0,-1 0 1 0 0,1 1 0 0 0,0 0-1 0 0,-1 1 1 0 0,1-1-1 0 0,0 1 1 0 0,-1 1-1 0 0,-9 1 1 0 0,-82 24-122 0 0,93-24 141 0 0,0 1 1 0 0,0-1-1 0 0,0 1 1 0 0,0 1-1 0 0,1-1 1 0 0,-1 1-1 0 0,1 0 1 0 0,0 0-1 0 0,-8 9 1 0 0,-1-2-1257 0 0,7-8 485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1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9215 0 0,'0'0'9079'0'0,"2"0"-8880"0"0,13-2 525 0 0,0-1 1 0 0,-1-1 0 0 0,23-8 1263 0 0,-38 14-1967 0 0,0-1 0 0 0,0 1 0 0 0,0-1 0 0 0,-1 0-1 0 0,1 0 1 0 0,0 1 0 0 0,0-1 0 0 0,-4 2 0 0 0,1 0-6 0 0,-9 10 65 0 0,-1 0 0 0 0,2 1 0 0 0,-13 17 0 0 0,24-29 44 0 0,19-8-123 0 0,5-8-1438 0 0,-9 3 554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1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0 6911 0 0,'0'0'12816'0'0,"-5"7"-11440"0"0,-69 57-1028 0 0,51-45-328 0 0,-77 64-30 0 0,1-18-283 0 0,96-63 276 0 0,-36 23-167 0 0,-50 43 0 0 0,79-58 184 0 0,0 1 0 0 0,0 1 0 0 0,2-1 0 0 0,-1 1 0 0 0,2 1 0 0 0,-1 0 0 0 0,2 0 0 0 0,0 0 0 0 0,0 1 0 0 0,1 0 0 0 0,-3 15 0 0 0,8-28 1 0 0,-1 0-1 0 0,1 1 0 0 0,0-1 1 0 0,-1 1-1 0 0,1-1 0 0 0,0 0 1 0 0,0 1-1 0 0,0-1 0 0 0,0 1 1 0 0,0-1-1 0 0,0 0 0 0 0,0 1 1 0 0,1-1-1 0 0,-1 1 0 0 0,0-1 1 0 0,1 0-1 0 0,-1 1 0 0 0,1-1 1 0 0,0 0-1 0 0,-1 1 0 0 0,1-1 1 0 0,0 0-1 0 0,0 0 1 0 0,1 2-1 0 0,0-1 10 0 0,0 0 14 0 0,0 0 1 0 0,0 0-1 0 0,0-1 1 0 0,0 1-1 0 0,0 0 1 0 0,0-1-1 0 0,1 0 0 0 0,-1 1 1 0 0,0-1-1 0 0,1 0 1 0 0,0 0-1 0 0,-1-1 1 0 0,1 1-1 0 0,3 0 1 0 0,5 1 130 0 0,1-1 0 0 0,12 0 0 0 0,-2-1 106 0 0,66 2 816 0 0,0-4 1 0 0,122-19-1 0 0,-195 19-1134 0 0,0 0 0 0 0,0-1 0 0 0,-1-1 0 0 0,1 0 0 0 0,-1-1 0 0 0,0 0 0 0 0,-1-2-1 0 0,1 1 1 0 0,-1-2 0 0 0,0 1 0 0 0,-1-2 0 0 0,0 0 0 0 0,0 0 0 0 0,-1-1 0 0 0,16-18 0 0 0,-18 17-89 0 0,0 0 1 0 0,-1-1 0 0 0,-1 0-1 0 0,8-15 1 0 0,-12 21 98 0 0,0-1 1 0 0,0 0 0 0 0,-1 0-1 0 0,0 0 1 0 0,0 0 0 0 0,-1-1-1 0 0,0 1 1 0 0,0 0 0 0 0,-1-14-1 0 0,0 20 33 0 0,0-1 1 0 0,0 1-1 0 0,0 0 0 0 0,0 0 1 0 0,-1-1-1 0 0,1 1 0 0 0,0 0 1 0 0,-1 0-1 0 0,1 0 0 0 0,-1-1 1 0 0,0 1-1 0 0,1 0 0 0 0,-1 0 1 0 0,0 0-1 0 0,1 0 0 0 0,-1 0 0 0 0,0 0 1 0 0,0 0-1 0 0,0 0 0 0 0,0 1 1 0 0,0-1-1 0 0,0 0 0 0 0,0 0 1 0 0,0 1-1 0 0,0-1 0 0 0,-1 1 1 0 0,1-1-1 0 0,0 1 0 0 0,0-1 0 0 0,0 1 1 0 0,-1 0-1 0 0,1 0 0 0 0,0-1 1 0 0,0 1-1 0 0,-1 0 0 0 0,1 0 1 0 0,0 0-1 0 0,-2 1 0 0 0,-6 0-39 0 0,1 0 1 0 0,0 1-1 0 0,0 0 0 0 0,-14 5 0 0 0,14-4 51 0 0,-4 1 41 0 0,1 1-1 0 0,0 0 1 0 0,0 0-1 0 0,0 1 1 0 0,0 1-1 0 0,1 0 1 0 0,0 0-1 0 0,0 1 1 0 0,1 1-1 0 0,0-1 1 0 0,1 1-1 0 0,0 1 1 0 0,0 0-1 0 0,1 0 1 0 0,-9 15-1 0 0,15-22-4 0 0,0 0 0 0 0,0 0-1 0 0,0 0 1 0 0,0 0 0 0 0,1 0 0 0 0,-1 0 0 0 0,1 0-1 0 0,0 4 1 0 0,1 8 162 0 0,4-12-3157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1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77 126 4607 0 0,'-7'1'475'0'0,"-25"3"1364"0"0,-5 3 13537 0 0,37-7-15249 0 0,9 4 1331 0 0,17 2-1821 0 0,5-6 686 0 0,1-2-1 0 0,61-12 0 0 0,-50 6-225 0 0,-33 6-77 0 0,177-31 127 0 0,-135 21-103 0 0,77-28 1 0 0,-54 4 79 0 0,-75 36-125 0 0,0 0 1 0 0,0 0-1 0 0,0 0 0 0 0,0 0 0 0 0,1 0 1 0 0,-1 0-1 0 0,0 0 0 0 0,0 0 0 0 0,0 0 1 0 0,0 0-1 0 0,0 0 0 0 0,0 0 0 0 0,0 0 1 0 0,0 0-1 0 0,1-1 0 0 0,-1 1 0 0 0,0 0 1 0 0,0 0-1 0 0,0 0 0 0 0,0 0 0 0 0,0 0 0 0 0,0 0 1 0 0,0 0-1 0 0,1 0 0 0 0,-1 1 0 0 0,0-1 1 0 0,0 0-1 0 0,0 0 0 0 0,0 0 0 0 0,0 0 1 0 0,0 0-1 0 0,0 0 0 0 0,0 0 0 0 0,0 0 1 0 0,1 0-1 0 0,-1 0 0 0 0,0 0 0 0 0,0 0 1 0 0,0 0-1 0 0,0 0 0 0 0,0 0 0 0 0,0 1 1 0 0,0-1-1 0 0,0 0 0 0 0,0 0 0 0 0,0 0 1 0 0,0 0-1 0 0,-1 7-25 0 0,-5 6 12 0 0,-6 4-4 0 0,0-1 0 0 0,0 0 0 0 0,-16 14 0 0 0,-7 8 18 0 0,-9 18-1 0 0,24-28 28 0 0,-32 32 0 0 0,-31 20 30 0 0,25-26 28 0 0,-73 91 0 0 0,127-141-90 0 0,0 1 1 0 0,1 1-1 0 0,0-1 0 0 0,0 0 0 0 0,1 1 1 0 0,-3 8-1 0 0,4-12-167 0 0,11-3-2355 0 0,1-1 1539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16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0 5063 0 0,'0'2'6795'0'0,"4"12"-4961"0"0,-1 1 1 0 0,3 24-1 0 0,-6-23-1649 0 0,0 0-1 0 0,0-1 1 0 0,-2 1 0 0 0,0 0-1 0 0,0-1 1 0 0,-2 0 0 0 0,0 1 0 0 0,-8 19-1 0 0,0-4 26 0 0,7-16-105 0 0,0-1 0 0 0,-2 1 0 0 0,0-2 0 0 0,-16 27 0 0 0,4-17-61 0 0,-27 25 0 0 0,29-32-9 0 0,1 1 0 0 0,1 0 0 0 0,-18 28 0 0 0,32-44 18 0 0,4-1 11 0 0,11-4-244 0 0,1 0 0 0 0,-1-1-1 0 0,0-1 1 0 0,15-8 0 0 0,-1-1-391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17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245 109 3679 0 0,'0'0'167'0'0,"-16"-2"26"0"0,3 1-332 0 0,2 1 4265 0 0,-6 1 7894 0 0,33-9-11610 0 0,-8 3-272 0 0,115-52 876 0 0,-102 49-729 0 0,1 0 0 0 0,0 2-1 0 0,43-7 1 0 0,-61 12-224 0 0,1 1-1 0 0,-1 0 1 0 0,0 0-1 0 0,0 0 1 0 0,1 0-1 0 0,-1 1 1 0 0,0 0-1 0 0,0 0 1 0 0,1 0-1 0 0,-1 0 1 0 0,0 0-1 0 0,0 1 1 0 0,5 3-1 0 0,-7-4-35 0 0,0 0 0 0 0,-1 1 0 0 0,1-1 0 0 0,0 1 0 0 0,-1 0 0 0 0,1-1 0 0 0,-1 1 0 0 0,0 0 0 0 0,0 0 0 0 0,1 0 1 0 0,-1 0-1 0 0,0 0 0 0 0,-1 0 0 0 0,1 0 0 0 0,0 0 0 0 0,-1 0 0 0 0,1 1 0 0 0,-1-1 0 0 0,1 0 0 0 0,-1 0 0 0 0,0 1 0 0 0,0-1 0 0 0,0 0 0 0 0,-1 0 0 0 0,1 1 0 0 0,0-1 0 0 0,-1 3 0 0 0,-1 1-38 0 0,0 1-1 0 0,0-1 1 0 0,-1 0-1 0 0,1 0 1 0 0,-1 0-1 0 0,-1 0 1 0 0,1 0 0 0 0,-1 0-1 0 0,-7 8 1 0 0,-4 2-101 0 0,-27 23 0 0 0,16-16 52 0 0,-6 4-262 0 0,-2-2 0 0 0,-47 28-1 0 0,28-20 82 0 0,-33 19-20 0 0,-30 20 270 0 0,110-68-2 0 0,-15 16 155 0 0,19-19 187 0 0,21 13 120 0 0,-9-10-335 0 0,0 0 1 0 0,1 0 0 0 0,0-1-1 0 0,0 0 1 0 0,0-1 0 0 0,16 1-1 0 0,70-1 107 0 0,-64-2-121 0 0,77-6 275 0 0,146-24-1 0 0,-157 16-393 0 0,-93 13 120 0 0,0 1 0 0 0,0 0 1 0 0,-1 0-1 0 0,8 2 0 0 0,-1-1-2299 0 0,0 0-4613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2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290 147 7279 0 0,'51'-38'459'0'0,"-15"11"1252"0"0,-13 6 3983 0 0,-39 29-4723 0 0,6-4-630 0 0,-16 12 176 0 0,-1 2-1 0 0,2 1 1 0 0,-29 27 0 0 0,-37 28-774 0 0,64-56 189 0 0,-37 27-86 0 0,57-39 148 0 0,0 0 0 0 0,0 1-1 0 0,1-1 1 0 0,0 1 0 0 0,0 1 0 0 0,-5 7-1 0 0,10-13 36 0 0,-1 1-1 0 0,1-1 0 0 0,0 0 0 0 0,0 1 1 0 0,0-1-1 0 0,1 1 0 0 0,-1-1 1 0 0,0 1-1 0 0,1-1 0 0 0,0 1 1 0 0,0-1-1 0 0,-1 1 0 0 0,2 0 1 0 0,-1-1-1 0 0,0 1 0 0 0,0-1 1 0 0,1 1-1 0 0,-1-1 0 0 0,1 1 1 0 0,1 3-1 0 0,-1-5-6 0 0,-1 0 0 0 0,1 0 0 0 0,-1 0 0 0 0,1 0 0 0 0,-1 0 0 0 0,1 0 0 0 0,-1 0 0 0 0,1-1 1 0 0,0 1-1 0 0,-1 0 0 0 0,1 0 0 0 0,0-1 0 0 0,0 1 0 0 0,0 0 0 0 0,-1-1 0 0 0,2 1 0 0 0,2 2 50 0 0,1 0 4 0 0,0 1 1 0 0,0-1 0 0 0,0 0 0 0 0,0-1 0 0 0,1 0 0 0 0,-1 1 0 0 0,1-2 0 0 0,0 1 0 0 0,-1-1 0 0 0,1 1-1 0 0,0-1 1 0 0,12 0 0 0 0,4-1 218 0 0,0-1 0 0 0,23-4-1 0 0,-42 4-255 0 0,58-8 467 0 0,-1-3 0 0 0,0-2 0 0 0,-1-3 0 0 0,107-47-1 0 0,-160 62-500 0 0,-1-1 0 0 0,0 1 0 0 0,0-1 0 0 0,0 0 0 0 0,0-1 0 0 0,0 1 0 0 0,-1-1 0 0 0,1 0 0 0 0,-1 0 0 0 0,0 0 0 0 0,0-1 0 0 0,0 1-1 0 0,-1-1 1 0 0,0 0 0 0 0,0 0 0 0 0,0 0 0 0 0,0-1 0 0 0,-1 1 0 0 0,0-1 0 0 0,0 1 0 0 0,0-1 0 0 0,-1 1 0 0 0,0-1 0 0 0,0 0 0 0 0,0-9-1 0 0,-1-3-77 0 0,0-1 0 0 0,-1 1-1 0 0,-6-34 1 0 0,6 46 26 0 0,0 0 0 0 0,-1 0 0 0 0,0 0 0 0 0,0 1 0 0 0,0-1 0 0 0,-1 0 0 0 0,0 1 0 0 0,0-1 0 0 0,0 1 0 0 0,-1 0 0 0 0,0 0 0 0 0,0 0 0 0 0,0 1 0 0 0,-1 0 0 0 0,-4-5 0 0 0,4 6-5 0 0,0 0 0 0 0,-1 1 0 0 0,1 0 0 0 0,0-1-1 0 0,-1 2 1 0 0,0-1 0 0 0,1 1 0 0 0,-1-1 0 0 0,0 2 0 0 0,0-1 0 0 0,1 1 0 0 0,-1-1-1 0 0,0 2 1 0 0,0-1 0 0 0,0 1 0 0 0,0 0 0 0 0,-7 2 0 0 0,-9 3-125 0 0,-1 1 0 0 0,-40 21 0 0 0,42-19 94 0 0,-16 7-322 0 0,35-15 153 0 0,4-12-4537 0 0,-2 9 4003 0 0,5-8-4798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21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0,'0'0'18330'0'0,"1"0"-18191"0"0,-1 0 1 0 0,1 0-1 0 0,0 1 1 0 0,-1-1-1 0 0,1 1 1 0 0,-1-1-1 0 0,1 0 1 0 0,0 1-1 0 0,-1-1 1 0 0,1 1-1 0 0,-1 0 1 0 0,1-1-1 0 0,0 2 1 0 0,3 8-116 0 0,-2 1 29 0 0,-1-9-21 0 0,8-6-2976 0 0,-7 3 1552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22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409 105 17479 0 0,'15'-17'480'0'0,"0"2"-1"0"0,2-1 0 0 0,0 2 1 0 0,0 1-1 0 0,26-16 1322 0 0,-43 31-1599 0 0,-3 6-139 0 0,0 1-1 0 0,0-1 0 0 0,-1 0 1 0 0,0-1-1 0 0,0 1 1 0 0,-1-1-1 0 0,-8 11 0 0 0,-47 47 546 0 0,35-39-523 0 0,-11 7-172 0 0,0 0 1 0 0,-64 42-1 0 0,68-53 1 0 0,-36 18 0 0 0,45-26 107 0 0,0 0 1 0 0,-37 31-1 0 0,58-43-24 0 0,-1 0 1 0 0,1 1-1 0 0,-1-1 0 0 0,1 1 1 0 0,0-1-1 0 0,0 1 0 0 0,0 0 0 0 0,0-1 1 0 0,1 1-1 0 0,-1 0 0 0 0,1 0 1 0 0,0 0-1 0 0,-1 1 0 0 0,2-1 0 0 0,-1 0 1 0 0,0 0-1 0 0,0 1 0 0 0,1 4 0 0 0,0-5 2 0 0,0 0 0 0 0,1-1-1 0 0,-1 1 1 0 0,1 0 0 0 0,0 0-1 0 0,0 0 1 0 0,0-1 0 0 0,0 1-1 0 0,1-1 1 0 0,-1 1 0 0 0,1-1-1 0 0,-1 1 1 0 0,1-1 0 0 0,0 0-1 0 0,0 0 1 0 0,0 0 0 0 0,0 0-1 0 0,0 0 1 0 0,1 0 0 0 0,-1 0-1 0 0,4 2 1 0 0,5 1 41 0 0,0 1 1 0 0,0-2-1 0 0,0 1 0 0 0,1-2 1 0 0,0 1-1 0 0,-1-1 1 0 0,1-1-1 0 0,0 0 0 0 0,0-1 1 0 0,0 0-1 0 0,16-2 0 0 0,7-1 123 0 0,1-3 0 0 0,53-12 0 0 0,-8-4 289 0 0,99-39 0 0 0,-171 57-487 0 0,-5 2 20 0 0,-1 0 0 0 0,1-1 0 0 0,-1 1 0 0 0,0-1 0 0 0,1 0 0 0 0,-1 0 0 0 0,0-1 0 0 0,0 1 0 0 0,0 0 0 0 0,4-6 0 0 0,-5 6-34 0 0,0 0 0 0 0,0 0 1 0 0,-1-1-1 0 0,1 1 0 0 0,-1-1 0 0 0,1 1 0 0 0,-1-1 0 0 0,0 1 0 0 0,0-1 1 0 0,0 0-1 0 0,0 1 0 0 0,-1-1 0 0 0,1-3 0 0 0,-1 5-95 0 0,0-1 13 0 0,-1-4 88 0 0,0-1 0 0 0,0 1 0 0 0,-1 0 0 0 0,0 0 0 0 0,0 0-1 0 0,-5-11 1 0 0,6 15 29 0 0,-1 0-1 0 0,1 0 1 0 0,-1 0-1 0 0,1 0 1 0 0,-1 0-1 0 0,1 0 1 0 0,-1 0-1 0 0,0 1 1 0 0,0-1-1 0 0,0 0 1 0 0,0 1-1 0 0,0 0 1 0 0,-1-1-1 0 0,1 1 1 0 0,0 0-1 0 0,-1 0 1 0 0,1 0-1 0 0,0 1 1 0 0,-1-1-1 0 0,1 1 1 0 0,-4-1-1 0 0,0 1 23 0 0,0 0 0 0 0,0 1 0 0 0,0-1-1 0 0,1 1 1 0 0,-1 1 0 0 0,0-1 0 0 0,0 1-1 0 0,1 0 1 0 0,-1 0 0 0 0,1 1 0 0 0,0-1 0 0 0,0 1-1 0 0,0 0 1 0 0,0 1 0 0 0,0-1 0 0 0,0 1 0 0 0,-6 7-1 0 0,4-4 7 0 0,1 1 0 0 0,-1-1-1 0 0,1 1 1 0 0,1 0 0 0 0,0 1 0 0 0,0 0-1 0 0,0-1 1 0 0,1 1 0 0 0,-5 18-1 0 0,7-23-13 0 0,1 0 0 0 0,1 0 0 0 0,-1-1 0 0 0,0 1 0 0 0,1 0 0 0 0,0 0 0 0 0,0 0 0 0 0,0 0 0 0 0,0 0 0 0 0,1 0 0 0 0,0 0-1 0 0,-1 0 1 0 0,1 0 0 0 0,1 0 0 0 0,1 5 0 0 0,-2-8-36 0 0,0 0 1 0 0,0 0-1 0 0,0 0 0 0 0,0 0 1 0 0,1 0-1 0 0,-1 0 0 0 0,0 0 1 0 0,0 0-1 0 0,1-1 0 0 0,-1 1 1 0 0,0 0-1 0 0,1-1 0 0 0,-1 1 0 0 0,0-1 1 0 0,1 0-1 0 0,-1 1 0 0 0,1-1 1 0 0,-1 0-1 0 0,1 0 0 0 0,1 0 1 0 0,0 0-378 0 0,1 0 0 0 0,0 0 0 0 0,-1-1 0 0 0,1 1 0 0 0,0-1 0 0 0,-1 0 0 0 0,5-1 0 0 0,17-10-1555 0 0,6-2-15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2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99 9215 0 0,'-2'0'422'0'0,"-4"0"-667"0"0,-15-1 2429 0 0,-33 5 0 0 0,46-2-1305 0 0,0-1 0 0 0,0 2 0 0 0,0-1 0 0 0,1 1 0 0 0,-1 0 0 0 0,1 0 0 0 0,-12 8 1 0 0,19-11-812 0 0,-1 0 1 0 0,1 0 0 0 0,0 0-1 0 0,0 0 1 0 0,0 0 0 0 0,-1 0-1 0 0,1 0 1 0 0,0 0 0 0 0,0 0-1 0 0,-1 0 1 0 0,1 1 0 0 0,0-1-1 0 0,0 0 1 0 0,0 0 0 0 0,0 0-1 0 0,-1 0 1 0 0,1 0 0 0 0,0 1-1 0 0,0-1 1 0 0,0 0 0 0 0,0 0-1 0 0,0 0 1 0 0,0 1 0 0 0,0-1-1 0 0,-1 0 1 0 0,1 0 0 0 0,0 0-1 0 0,0 1 1 0 0,0-1 0 0 0,0 0-1 0 0,0 0 1 0 0,0 1 0 0 0,0-1-1 0 0,0 0 1 0 0,0 0 0 0 0,0 0-1 0 0,0 1 1 0 0,0-1 0 0 0,0 0-1 0 0,0 0 1 0 0,0 1 0 0 0,0-1-1 0 0,1 0 1 0 0,-1 0 0 0 0,0 0-1 0 0,0 1 1 0 0,13 3 706 0 0,22-2-555 0 0,20-12-62 0 0,-1-3-1 0 0,84-30 1 0 0,-39 10-135 0 0,-77 27-23 0 0,23-8 0 0 0,60-11 0 0 0,-96 26 0 0 0,-8 0 0 0 0,0-1 0 0 0,-1 1 0 0 0,1-1 0 0 0,-1 1 0 0 0,1 0 0 0 0,-1-1 0 0 0,1 1 0 0 0,-1 0 0 0 0,1-1 0 0 0,-1 1 0 0 0,1 0 0 0 0,-1 0 0 0 0,0-1 0 0 0,0 1 0 0 0,1 0 0 0 0,-1 0 0 0 0,0 0 0 0 0,0-1 0 0 0,0 1 0 0 0,0 0 0 0 0,0 0 0 0 0,0 0 0 0 0,0 0 0 0 0,0-1 0 0 0,0 1 0 0 0,0 0 0 0 0,0 0 0 0 0,-1 0 0 0 0,1-1 0 0 0,-1 2 0 0 0,-11 25 0 0 0,11-25 0 0 0,-48 77 32 0 0,-82 102 0 0 0,90-134-15 0 0,27-33-24 0 0,0 1-1 0 0,2 1 0 0 0,-17 25 1 0 0,21-26-1339 0 0,5-4-4003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7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580 621 5063 0 0,'-1'1'390'0'0,"-3"2"-263"0"0,1-1 0 0 0,-1 1 0 0 0,1-1 0 0 0,-1 0 0 0 0,0 0 0 0 0,1 0 0 0 0,-8 1 0 0 0,7-1 702 0 0,-1-1 0 0 0,1 0 0 0 0,-1 0 0 0 0,0 0 0 0 0,1-1 0 0 0,-1 1 0 0 0,-5-1 0 0 0,9 0-722 0 0,1-1 0 0 0,-1 1-1 0 0,0 0 1 0 0,0 0 0 0 0,0 0 0 0 0,0-1 0 0 0,1 1 0 0 0,-1 0 0 0 0,0-1 0 0 0,0 1 0 0 0,1 0 0 0 0,-1-1 0 0 0,0 1 0 0 0,1-1 0 0 0,-1 0 0 0 0,0 1 0 0 0,1-1 0 0 0,-1 1 0 0 0,1-1 0 0 0,-1 0 0 0 0,1 1 0 0 0,-1-1 0 0 0,0-1-1 0 0,1 0 37 0 0,-1 0 0 0 0,1-1-1 0 0,-1 1 1 0 0,1 0-1 0 0,0 0 1 0 0,0 0-1 0 0,0 0 1 0 0,0 0-1 0 0,0-3 1 0 0,2-4 208 0 0,-1 0-1 0 0,2 1 1 0 0,4-13-1 0 0,5-7-47 0 0,3 0-1 0 0,0 1 1 0 0,20-25-1 0 0,-10 13-149 0 0,24-40 142 0 0,75-164-1 0 0,-121 235-311 0 0,8-21-123 0 0,-10 28 116 0 0,-1-1 1 0 0,1 1 0 0 0,-1-1-1 0 0,0 1 1 0 0,0-1 0 0 0,0 1-1 0 0,0-1 1 0 0,1 1 0 0 0,-2-1 0 0 0,1 1-1 0 0,0-1 1 0 0,0 1 0 0 0,0-1-1 0 0,-1 1 1 0 0,0-3 0 0 0,0 3 3 0 0,1 1 0 0 0,-1-1 0 0 0,0 1 0 0 0,1-1 0 0 0,-1 1 1 0 0,1 0-1 0 0,-1-1 0 0 0,0 1 0 0 0,1 0 0 0 0,-1-1 1 0 0,0 1-1 0 0,1 0 0 0 0,-1 0 0 0 0,0 0 0 0 0,0-1 0 0 0,1 1 1 0 0,-1 0-1 0 0,0 0 0 0 0,0 0 0 0 0,1 0 0 0 0,-1 0 1 0 0,0 1-1 0 0,0-1 0 0 0,1 0 0 0 0,-1 0 0 0 0,0 0 0 0 0,1 1 1 0 0,-1-1-1 0 0,0 0 0 0 0,1 1 0 0 0,-1-1 0 0 0,0 0 0 0 0,1 1 1 0 0,-2 0-1 0 0,-22 17-351 0 0,23-17 360 0 0,-12 11-4 0 0,0 0 1 0 0,1 2-1 0 0,-17 23 1 0 0,-28 54 180 0 0,26-35 62 0 0,-47 122 1 0 0,-7 76-47 0 0,34-96-133 0 0,19-57-7 0 0,20-57-34 0 0,-1-1 0 0 0,-3-1 0 0 0,-30 59 0 0 0,22-60 42 0 0,-46 61 0 0 0,59-90-39 0 0,1 1 0 0 0,-2-1 1 0 0,0-1-1 0 0,0 0 0 0 0,-1 0 0 0 0,0-2 0 0 0,-1 1 0 0 0,-19 9 0 0 0,20-14 1 0 0,13-5-10 0 0,0 0-1 0 0,-1 0 0 0 0,1 0 1 0 0,-1 0-1 0 0,1 0 0 0 0,0 0 1 0 0,-1 0-1 0 0,1 0 0 0 0,0 0 1 0 0,-1 0-1 0 0,1 0 0 0 0,-1 0 1 0 0,1 0-1 0 0,0 0 0 0 0,-1 0 1 0 0,1 0-1 0 0,0 0 0 0 0,-1 0 1 0 0,1-1-1 0 0,0 1 0 0 0,-1 0 1 0 0,0-1-1 0 0,1 0-13 0 0,0-1 0 0 0,0 1-1 0 0,0-1 1 0 0,0 1 0 0 0,0-1 0 0 0,1 1 0 0 0,-1-1 0 0 0,0 1 0 0 0,1-1 0 0 0,-1 1-1 0 0,1-1 1 0 0,0 1 0 0 0,-1-1 0 0 0,1 1 0 0 0,0 0 0 0 0,1-2 0 0 0,0-1-19 0 0,9-15-2760 0 0,14-20 0 0 0,1 4-3289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2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8751 0 0,'0'2'5799'0'0,"0"2"-4775"0"0,-1 0 1 0 0,1-1-1 0 0,-1 1 1 0 0,0 0-1 0 0,-2 7 0 0 0,-20 35 1332 0 0,10-20-1624 0 0,-78 185 771 0 0,80-183-1762 0 0,-2 0 0 0 0,-1-1 0 0 0,-1-1-1 0 0,-26 34 1 0 0,32-45-1293 0 0,3-5-2657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23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240 139 17215 0 0,'0'0'4514'0'0,"1"-2"-3617"0"0,1-1-688 0 0,1-1 0 0 0,-1 1 0 0 0,1 0 0 0 0,0 0 1 0 0,0 0-1 0 0,0 0 0 0 0,0 0 0 0 0,0 1 0 0 0,1-1 0 0 0,6-2 0 0 0,42-20 419 0 0,-42 20-570 0 0,134-49 403 0 0,-129 49-449 0 0,0 2-1 0 0,0-1 1 0 0,1 2 0 0 0,-1 0 0 0 0,1 1 0 0 0,0 1-1 0 0,26 2 1 0 0,-40-2-12 0 0,0 0 0 0 0,-1 0 0 0 0,1 1 0 0 0,-1-1 0 0 0,1 0 0 0 0,-1 1 0 0 0,1 0 0 0 0,-1-1 0 0 0,0 1 0 0 0,1 0 0 0 0,-1-1 0 0 0,0 1 0 0 0,1 0 0 0 0,-1 0 0 0 0,0 0 0 0 0,0 0 0 0 0,0 0 0 0 0,0 0 0 0 0,0 1 0 0 0,0-1 0 0 0,0 0 0 0 0,0 0 0 0 0,1 3 0 0 0,-2-2 0 0 0,1 0 0 0 0,-1 1 0 0 0,0-1 0 0 0,0 0 0 0 0,0 0 0 0 0,0 0 0 0 0,0 1 0 0 0,0-1 0 0 0,0 0 0 0 0,-1 0 0 0 0,1 0 0 0 0,-1 0 0 0 0,0 1 0 0 0,0-1 0 0 0,1 0 0 0 0,-3 2 0 0 0,-5 10 14 0 0,0 0 1 0 0,-1-1-1 0 0,-1 0 1 0 0,-17 18-1 0 0,-51 42 58 0 0,-68 47-214 0 0,41-35 20 0 0,-32 14-635 0 0,33-25 354 0 0,75-49 414 0 0,28-24 45 0 0,25 10 186 0 0,-13-9-159 0 0,1-1-1 0 0,0 0 0 0 0,0-1 1 0 0,21-1-1 0 0,50-12 197 0 0,-28 4-114 0 0,39-4-14 0 0,108 0 0 0 0,-200 13-501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2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1375 0 0,'0'0'21909'0'0,"1"1"-21378"0"0,2 2-391 0 0,-1 0 0 0 0,1-1 0 0 0,1 1 0 0 0,-1-1 0 0 0,0 1 0 0 0,0-1 0 0 0,1 0 0 0 0,-1 0 0 0 0,1-1 0 0 0,0 1 0 0 0,0-1 0 0 0,-1 1 0 0 0,1-1 0 0 0,7 1 0 0 0,10 0 44 0 0,1 0 0 0 0,0-2 0 0 0,0 0 0 0 0,37-6 0 0 0,85-25 203 0 0,-20 4-637 0 0,-122 27 37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2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17 9671 0 0,'0'0'13848'0'0,"6"-8"-12968"0"0,-3 1-576 0 0,-2 6 1079 0 0,-1 2-1198 0 0,-3 6-101 0 0,1-1 0 0 0,-1 0 0 0 0,0 0 0 0 0,-1 0 0 0 0,-6 8 1 0 0,-3 2-44 0 0,-16 15 1 0 0,28-30-13 0 0,3-8-246 0 0,3-2 76 0 0,0 0 0 0 0,1 0-1 0 0,0 1 1 0 0,10-12 0 0 0,5-5-8763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29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29 7367 0 0,'0'0'568'0'0,"1"0"-373"0"0,20-11 1938 0 0,-11 7 478 0 0,-1 1 0 0 0,1 0 0 0 0,18-2 0 0 0,6 2-562 0 0,-32 3-895 0 0,-3 13-858 0 0,0-8-273 0 0,0-1 0 0 0,-1 1 0 0 0,1 0 0 0 0,-1-1 1 0 0,0 0-1 0 0,0 0 0 0 0,-1 1 0 0 0,1-1 0 0 0,-1 0 0 0 0,0-1 1 0 0,0 1-1 0 0,-4 3 0 0 0,-7 7-22 0 0,-25 19 0 0 0,30-26 12 0 0,-29 22 1 0 0,-60 34-1 0 0,-47 14 9 0 0,67-37-18 0 0,53-27-140 0 0,1 1 0 0 0,0 1 0 0 0,1 1 0 0 0,-36 33 0 0 0,24-8-224 0 0,29-35 352 0 0,2-3 0 0 0,1 0 0 0 0,0 1 0 0 0,0-1 0 0 0,1 1 0 0 0,-1-1 0 0 0,-2 6 0 0 0,1-1 8 0 0,3-7 0 0 0,1-1 0 0 0,0 1 0 0 0,-1-1 0 0 0,1 1 0 0 0,0-1 0 0 0,0 1 0 0 0,-1-1 0 0 0,1 1 1 0 0,0 0-1 0 0,0-1 0 0 0,0 1 0 0 0,0-1 0 0 0,0 1 0 0 0,0-1 0 0 0,0 1 0 0 0,0 0 0 0 0,0-1 0 0 0,0 1 0 0 0,0-1 0 0 0,0 1 0 0 0,0 0 0 0 0,0-1 0 0 0,0 1 0 0 0,1-1 0 0 0,-1 1 0 0 0,0-1 0 0 0,1 1 0 0 0,0 1 12 0 0,0 1 29 0 0,0-1 0 0 0,0 1 1 0 0,0-1-1 0 0,1 1 0 0 0,0-1 0 0 0,-1 1 0 0 0,1-1 0 0 0,0 0 0 0 0,0 0 0 0 0,0 0 0 0 0,0 0 0 0 0,0 0 0 0 0,1 0 0 0 0,-1-1 0 0 0,1 1 0 0 0,-1-1 0 0 0,1 0 0 0 0,4 2 0 0 0,6 2 129 0 0,0-1 1 0 0,22 5 0 0 0,-24-7-151 0 0,36 6 219 0 0,0-3-1 0 0,92-1 0 0 0,-62-7 50 0 0,110-21 0 0 0,-173 22-288 0 0,0-1 0 0 0,1 0 0 0 0,-1-1 0 0 0,0-1 0 0 0,21-10-1 0 0,-27 11-15 0 0,0-1 0 0 0,-1 0-1 0 0,1 0 1 0 0,-1-1-1 0 0,0 0 1 0 0,-1 0-1 0 0,0-1 1 0 0,0 0 0 0 0,0 0-1 0 0,6-10 1 0 0,-4 5-10 0 0,-1-1 0 0 0,0-1 1 0 0,0 1-1 0 0,-1-1 0 0 0,-1 0 1 0 0,-1 0-1 0 0,6-29 0 0 0,-9 42 21 0 0,-1 0 0 0 0,0 0 0 0 0,0 0 0 0 0,0 1 0 0 0,0-1-1 0 0,0 0 1 0 0,-1 0 0 0 0,1 0 0 0 0,0 0 0 0 0,0 0 0 0 0,-1 0-1 0 0,1 1 1 0 0,0-1 0 0 0,-1 0 0 0 0,1 0 0 0 0,-1 1-1 0 0,1-1 1 0 0,-1 0 0 0 0,1 0 0 0 0,-1 1 0 0 0,1-1 0 0 0,-1 0-1 0 0,0 1 1 0 0,1-1 0 0 0,-2 0 0 0 0,-17-5-95 0 0,15 5 62 0 0,-2 0 2 0 0,0 0-1 0 0,0 0 0 0 0,0 1 0 0 0,0 0 1 0 0,0 0-1 0 0,0 1 0 0 0,0-1 1 0 0,0 1-1 0 0,0 1 0 0 0,0-1 0 0 0,0 1 1 0 0,0 0-1 0 0,-7 3 0 0 0,3 1 12 0 0,0-1 0 0 0,0 1 1 0 0,1 0-1 0 0,-1 1 0 0 0,1 0 0 0 0,-9 10 0 0 0,8-6 20 0 0,0 0-1 0 0,0 0 0 0 0,1 1 0 0 0,1 1 0 0 0,0-1 0 0 0,1 1 0 0 0,0 1 0 0 0,-8 20 0 0 0,14-29 11 0 0,0 0 0 0 0,1 1 0 0 0,-1-1 0 0 0,1 0 0 0 0,0 0 0 0 0,0 1 1 0 0,1-1-1 0 0,-1 0 0 0 0,1 0 0 0 0,0 0 0 0 0,2 6 0 0 0,1-2-72 0 0,-1 1 0 0 0,1-1 0 0 0,0 0 0 0 0,9 14-1 0 0,-10-20-1257 0 0,2 4-435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31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0 292 2303 0 0,'0'0'9432'0'0,"2"-1"-9304"0"0,11-1 776 0 0,-1 1-1 0 0,1 0 1 0 0,16 1-1 0 0,-18 0-211 0 0,-8 0-611 0 0,-1 0 0 0 0,1 0 0 0 0,-1 1 0 0 0,1-1 0 0 0,-1 0 0 0 0,1 1 0 0 0,2 1 0 0 0,1 0-50 0 0,0-1 1 0 0,1 1 0 0 0,11 0-1 0 0,18 1 64 0 0,0-2 1 0 0,-1-1-1 0 0,49-7 0 0 0,-22-3 363 0 0,64-19 1 0 0,-109 25-352 0 0,0 0 1 0 0,0 1 0 0 0,1 1-1 0 0,31-1 1 0 0,-21 5 43 0 0,0 2-1 0 0,49 11 1 0 0,-63-12-151 0 0,-1-1 0 0 0,1-1 0 0 0,-1 0 0 0 0,25-2 0 0 0,54-10 0 0 0,-11 0 0 0 0,16 5 108 0 0,53-5 154 0 0,-60-4 297 0 0,-51 8-266 0 0,0 1 0 0 0,49-1 0 0 0,-36 8-285 0 0,53 9 0 0 0,-72-8-7 0 0,0-2 0 0 0,1-1 0 0 0,39-6 0 0 0,-13 0 87 0 0,-46 6-38 0 0,-6 0-19 0 0,1 1 0 0 0,0-1 0 0 0,0 2-1 0 0,16 1 1 0 0,-11 0-31 0 0,0 1 0 0 0,-8-1 0 0 0,-1-1 0 0 0,0 0 0 0 0,1 0 0 0 0,-1-1 0 0 0,0 0 0 0 0,1 0 0 0 0,-1 0 0 0 0,0 0 0 0 0,1-1 0 0 0,5-1 0 0 0,8-1 0 0 0,300-25 288 0 0,-239 26-286 0 0,91-7 80 0 0,-103 3 221 0 0,86 3 0 0 0,-15 1-25 0 0,-113 1-247 0 0,23-2 87 0 0,-36 2 69 0 0,24 1 0 0 0,-4 0 59 0 0,195-18 802 0 0,-88 14-969 0 0,-94 4-26 0 0,-27 1-49 0 0,0 0 0 0 0,31 5-1 0 0,-29-4 26 0 0,0-2 0 0 0,0 0 0 0 0,0-2 0 0 0,39-7 0 0 0,0 1 39 0 0,-2 1 14 0 0,81-6 333 0 0,-106 11-326 0 0,1 2-1 0 0,37 5 1 0 0,-30-2-85 0 0,-1-2-1 0 0,48-5 1 0 0,86-17 333 0 0,-89 8-133 0 0,-22 6 12 0 0,65 0 0 0 0,-87 7-191 0 0,11-1 15 0 0,-1 2-1 0 0,71 12 1 0 0,-113-11-40 0 0,-4-1 0 0 0,-1-1 0 0 0,1 1 0 0 0,-1-1 0 0 0,1 0 0 0 0,-1 0 0 0 0,1 0 0 0 0,8-2 0 0 0,15-3 16 0 0,37-10-1 0 0,21-4 29 0 0,10 11 195 0 0,-90 8-209 0 0,16-1 32 0 0,-17 3-60 0 0,3 1-2 0 0,26-2 75 0 0,-22-2-21 0 0,0-2 5 0 0,0 0-36 0 0,5-4 32 0 0,-15 5-46 0 0,-1 1 85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35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27 678 2303 0 0,'0'0'5579'0'0,"0"-1"-5383"0"0,0 1 0 0 0,0 0 1 0 0,0-1-1 0 0,-1 1 0 0 0,1 0 0 0 0,0 0 0 0 0,0-1 1 0 0,-1 1-1 0 0,1 0 0 0 0,0 0 0 0 0,-1-1 0 0 0,1 1 1 0 0,0 0-1 0 0,-1 0 0 0 0,1 0 0 0 0,-1 0 0 0 0,1-1 1 0 0,0 1-1 0 0,-1 0 0 0 0,1 0 0 0 0,0 0 0 0 0,-1 0 1 0 0,1 0-1 0 0,-1 0 0 0 0,1 0 0 0 0,-5 12 207 0 0,2 0 0 0 0,0 1 0 0 0,0-1 0 0 0,1 1 0 0 0,0-1 0 0 0,1 1-1 0 0,1-1 1 0 0,1 14 0 0 0,15 106 614 0 0,-14-117-940 0 0,21 98-13 0 0,-18-98-53 0 0,0 0 0 0 0,1 0-1 0 0,0 0 1 0 0,1-1 0 0 0,11 16-1 0 0,-13-22-29 0 0,0 0-1 0 0,-1 0 1 0 0,0 1 0 0 0,-1-1-1 0 0,0 1 1 0 0,0 0 0 0 0,-1 0-1 0 0,0 0 1 0 0,0 0 0 0 0,-1 0-1 0 0,0 0 1 0 0,-1 0-1 0 0,0 1 1 0 0,-1-1 0 0 0,1 0-1 0 0,-2 0 1 0 0,1 0 0 0 0,-5 14-1 0 0,5-20-41 0 0,-2 14-122 0 0,0 7 85 0 0,1 2 16 0 0,3-12 82 0 0,2-1 0 0 0,1-4 12 0 0,-4-7 688 0 0,3-1-510 0 0,-2-1-172 0 0,-1 0 0 0 0,0 0 0 0 0,1 0 1 0 0,-1 0-1 0 0,1 0 0 0 0,-1 0 0 0 0,1 1 0 0 0,-1-1 1 0 0,1-1-1 0 0,-1 1 0 0 0,1 0 0 0 0,-1 0 1 0 0,1 0-1 0 0,-1 0 0 0 0,1 0 0 0 0,-1 0 1 0 0,0 0-1 0 0,1-1 0 0 0,-1 1 0 0 0,1 0 1 0 0,-1 0-1 0 0,0-1 0 0 0,1 1 0 0 0,0-1 1 0 0,1-2-6 0 0,1-1 0 0 0,-1 1 0 0 0,0-1 1 0 0,0 0-1 0 0,-1 0 0 0 0,1 0 0 0 0,-1 0 1 0 0,1 0-1 0 0,-1 0 0 0 0,-1 0 0 0 0,1 0 1 0 0,0 0-1 0 0,-1-1 0 0 0,0 1 0 0 0,0 0 0 0 0,-1-8 1 0 0,0-11 6 0 0,3-5 21 0 0,2 0 1 0 0,12-47-1 0 0,24-53 207 0 0,-26 89-163 0 0,-2 5 8 0 0,-5 14 4 0 0,0 0-1 0 0,-1-1 1 0 0,-1 1-1 0 0,-1-1 1 0 0,2-25-1 0 0,-4-138 213 0 0,-2 140-318 0 0,1 20 9 0 0,2 0 0 0 0,1 0 0 0 0,0 1 0 0 0,2-1 0 0 0,13-32 0 0 0,-2 1 12 0 0,-15 50 32 0 0,-2 0-27 0 0,-2-11-18 0 0,3 12 1 0 0,-8-25 0 0 0,4 18 0 0 0,0-7 25 0 0,4 14-9 0 0,1 0-3 0 0,-2-11-3 0 0,1 10-9 0 0,8-12-2 0 0,-8 12 1 0 0,8-9 0 0 0,-7 10 0 0 0,5-9 0 0 0,-2 2 0 0 0,0 3 11 0 0,-4 6 762 0 0,-1 0-637 0 0,0-5 0 0 0,0 5 206 0 0,2 3-320 0 0,0 0-12 0 0,12 13 110 0 0,-12-12-112 0 0,0 0 1 0 0,1-1 0 0 0,-1 1 0 0 0,0 0 0 0 0,1-1-1 0 0,-1 1 1 0 0,1-1 0 0 0,-1 0 0 0 0,1 0 0 0 0,-1 0-1 0 0,1 0 1 0 0,0-1 0 0 0,0 1 0 0 0,-1 0 0 0 0,1-1 0 0 0,0 0-1 0 0,4 0 1 0 0,-4 1-1 0 0,-1-1 0 0 0,1 0-1 0 0,-1 0 1 0 0,1 0 0 0 0,-1 0-1 0 0,0 0 1 0 0,1-1 0 0 0,-1 1-1 0 0,1-1 1 0 0,-1 1 0 0 0,4-2-1 0 0,2-1 28 0 0,11-2 13 0 0,-3 1-1 0 0,33-3-1 0 0,-46 7-46 0 0,13 0 0 0 0,4 6 0 0 0,-8-4-2 0 0,0 0 66 0 0,-1 0-1 0 0,1-1 0 0 0,19 0 0 0 0,57-6 605 0 0,-32 0-496 0 0,-5 5-144 0 0,-33 1-20 0 0,-1-1 1 0 0,27-3-1 0 0,-18 0-8 0 0,11-3 0 0 0,-26 3 0 0 0,1 0 0 0 0,1 1 0 0 0,19-3 0 0 0,-4 3 0 0 0,-2 1 0 0 0,216-7 0 0 0,-237 8 0 0 0,40-4 0 0 0,19 0 0 0 0,-36 3 0 0 0,33 2 0 0 0,-53 1 0 0 0,4 0 9 0 0,-1 0 0 0 0,1 0 0 0 0,-1-1 0 0 0,1 0 0 0 0,-1-1 0 0 0,1 0-1 0 0,-1-1 1 0 0,1-1 0 0 0,-1 0 0 0 0,1 0 0 0 0,12-5 0 0 0,25-4 24 0 0,-16 6-3 0 0,66-3 0 0 0,-60 11-30 0 0,-12-2 0 0 0,37-3 0 0 0,-20 0 0 0 0,-9 2 0 0 0,62 2 0 0 0,-71-2 0 0 0,-20 0 0 0 0,2 1 0 0 0,14 2 0 0 0,5 1-1 0 0,0-2 0 0 0,0-1 0 0 0,0-1 0 0 0,35-4 0 0 0,105-25 49 0 0,-146 25-27 0 0,25-3 24 0 0,-1 2 1 0 0,69 2-1 0 0,-5-4-45 0 0,-53 1 0 0 0,21-2 28 0 0,-51 3-8 0 0,0 2 0 0 0,-1 1 0 0 0,1 2 0 0 0,50 4 0 0 0,-51-1 0 0 0,1-1 0 0 0,0 0 0 0 0,38-5 0 0 0,77-15 131 0 0,-8 1-65 0 0,-44 5 7 0 0,-56 6 123 0 0,60-2 1 0 0,-22 8-111 0 0,81-11 1 0 0,-115 6-77 0 0,30-4 277 0 0,121-2 0 0 0,-176 12-248 0 0,-2 0-5 0 0,1 0-55 0 0,1 3-47 0 0,-3 3 0 0 0,-7-6-133 0 0,-2-1-119 0 0,0 1 222 0 0,0-1 1 0 0,1 1-1 0 0,-1-1 1 0 0,0 1-1 0 0,1-1 1 0 0,-1 0-1 0 0,1 1 1 0 0,-1-1-1 0 0,0 0 1 0 0,1 1 0 0 0,-1-1-1 0 0,1 0 1 0 0,-1 0-1 0 0,1 0 1 0 0,-1 1-1 0 0,1-1 1 0 0,-1 0-1 0 0,1 0 1 0 0,-1 0-1 0 0,1 0 1 0 0,0 0-1 0 0,13 2-3404 0 0,-4-3-3878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37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5527 0 0,'2'-1'7432'0'0,"30"-16"2301"0"0,-41 39-8711 0 0,5-15-913 0 0,2-5-67 0 0,-5 13-28 0 0,4-5-26 0 0,2-7-47 0 0,1 37-598 0 0,19-59 838 0 0,11-4-114 0 0,-22 18-52 0 0,-7 3 681 0 0,-2 3-703 0 0,-1 1-1 0 0,1-1 1 0 0,0 0 0 0 0,0 0 0 0 0,-1 0 0 0 0,1 1 0 0 0,0-1 0 0 0,0 0-1 0 0,0 1 1 0 0,0-1 0 0 0,0 1 0 0 0,1-1 0 0 0,-1 1 0 0 0,0 0 0 0 0,0 1-1 0 0,-1 2-4 0 0,0-1-26 0 0,-10 15-60 0 0,8-12 93 0 0,2-6-89 0 0,14-9-1575 0 0,-2 0-3721 0 0,1-1-1788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38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4 13039 0 0,'1'0'598'0'0,"16"-3"198"0"0,-9 3-690 0 0,-7 0 892 0 0,0 2-808 0 0,0-1 1 0 0,0 1 0 0 0,0 0-1 0 0,-1-1 1 0 0,1 1 0 0 0,-1 0-1 0 0,1 0 1 0 0,0 3 0 0 0,-1-2-45 0 0,0 0 1 0 0,-1 0-1 0 0,1 0 1 0 0,0 0-1 0 0,-1-1 1 0 0,0 1-1 0 0,0 0 1 0 0,1 0-1 0 0,-1-1 1 0 0,-1 1-1 0 0,1-1 1 0 0,0 1-1 0 0,-1-1 1 0 0,1 1 0 0 0,-1-1-1 0 0,-4 4 1 0 0,-2 3 298 0 0,-1-1 0 0 0,-18 13 1 0 0,7-5-267 0 0,-37 30-229 0 0,-24 21-600 0 0,71-58 625 0 0,-133 111-558 0 0,124-106 630 0 0,0 2 1 0 0,0 0-1 0 0,2 1 0 0 0,-24 29 0 0 0,39-43 4 0 0,1-3-28 0 0,1 0-1 0 0,-1 1 1 0 0,1-1 0 0 0,-1 1-1 0 0,1-1 1 0 0,0 1 0 0 0,-1-1-1 0 0,1 1 1 0 0,0-1 0 0 0,-1 1-1 0 0,1-1 1 0 0,0 1 0 0 0,0 0-1 0 0,-1-1 1 0 0,1 1 0 0 0,0-1-1 0 0,0 2 1 0 0,0-1 7 0 0,0 1 0 0 0,1-1 0 0 0,-1 0 0 0 0,1 1 0 0 0,-1-1-1 0 0,1 0 1 0 0,0 1 0 0 0,-1-1 0 0 0,1 0 0 0 0,0 0 0 0 0,0 0 0 0 0,0 1 0 0 0,0-1 0 0 0,0 0 0 0 0,2 1 0 0 0,1 2 19 0 0,1 0 0 0 0,0-1 1 0 0,0 1-1 0 0,0-1 0 0 0,1 0 1 0 0,-1-1-1 0 0,1 1 0 0 0,0-1 1 0 0,-1 0-1 0 0,1 0 0 0 0,0-1 1 0 0,9 1-1 0 0,8 1 159 0 0,45-2 0 0 0,-46-1-151 0 0,18-2 241 0 0,1-2 0 0 0,59-14 0 0 0,-8 2 80 0 0,46-1-202 0 0,-126 14-176 0 0,-3 0 0 0 0,-6 2-9 0 0,-1-1-1 0 0,0 1 0 0 0,1 0 1 0 0,-1-1-1 0 0,0 1 1 0 0,0-1-1 0 0,0 0 0 0 0,0 0 1 0 0,0 1-1 0 0,0-1 1 0 0,-1-1-1 0 0,1 1 0 0 0,-1 0 1 0 0,2-3-1 0 0,2-3-42 0 0,1-1-161 0 0,0 0 1 0 0,-1-1-1 0 0,0 0 0 0 0,0 0 1 0 0,-1-1-1 0 0,-1 1 0 0 0,3-12 1 0 0,-5 20 138 0 0,-1 1 0 0 0,0-1 0 0 0,0 0 0 0 0,0 1 0 0 0,1-1 0 0 0,-1 0 0 0 0,-1 1 0 0 0,1-1 0 0 0,0 0 0 0 0,0 1 0 0 0,-1-1 0 0 0,1 0 0 0 0,-1 1 0 0 0,1-1 0 0 0,-1 1 0 0 0,0-1 0 0 0,1 1 0 0 0,-1-1 0 0 0,-1-1 0 0 0,0 2 40 0 0,1 0 1 0 0,0 0 0 0 0,-1 0 0 0 0,1 0 0 0 0,-1 0 0 0 0,1 0 0 0 0,-1 1 0 0 0,1-1 0 0 0,-1 0 0 0 0,0 1 0 0 0,1 0-1 0 0,-1-1 1 0 0,0 1 0 0 0,1 0 0 0 0,-4-1 0 0 0,-5 2 97 0 0,0 0 0 0 0,0 0 0 0 0,0 1 1 0 0,-19 5-1 0 0,22-5 2 0 0,-5 1 8 0 0,-1 1 0 0 0,1 1-1 0 0,1 0 1 0 0,-1 0 0 0 0,-14 10 0 0 0,20-11-62 0 0,0 0 0 0 0,1 1 0 0 0,-1-1 0 0 0,1 1 0 0 0,0 0 0 0 0,1 1 0 0 0,-1-1 0 0 0,1 1 0 0 0,0 0 0 0 0,0 0 0 0 0,-3 9 0 0 0,2-6 122 0 0,2 1 0 0 0,-1 0 1 0 0,1 1-1 0 0,1-1 0 0 0,-3 19 0 0 0,3-9 98 0 0,1-18-65 0 0,1-1-192 0 0,0-1 0 0 0,0 1 0 0 0,0 0 0 0 0,1-1 0 0 0,-1 1 0 0 0,0 0 0 0 0,0-1 0 0 0,0 1 1 0 0,0 0-1 0 0,1-1 0 0 0,-1 1 0 0 0,0-1 0 0 0,0 1 0 0 0,1 0 0 0 0,-1-1 0 0 0,1 1 0 0 0,-1-1 0 0 0,0 1 0 0 0,1-1 0 0 0,-1 1 0 0 0,1-1 1 0 0,-1 0-1 0 0,2 1 0 0 0,-1 0-690 0 0,1 0 1 0 0,0 0 0 0 0,0-1-1 0 0,0 1 1 0 0,0-1-1 0 0,-1 0 1 0 0,5 1 0 0 0,11 0-6012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38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1839 0 0,'0'0'176'0'0,"5"-10"-176"0"0,3-1 688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3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15631 0 0,'0'0'7109'0'0,"-1"1"-6651"0"0,-5 4-283 0 0,1 1 1 0 0,0-1 0 0 0,1 1-1 0 0,-1 0 1 0 0,1 0 0 0 0,0 0-1 0 0,-5 14 1 0 0,-1-1-161 0 0,5-12-16 0 0,2 0 0 0 0,-1 1 1 0 0,-2 9-1 0 0,4-14-1980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95 147 9215 0 0,'-67'16'1092'0'0,"39"-7"6227"0"0,42-9-5031 0 0,31-7-504 0 0,51-16-1 0 0,-45 10-1134 0 0,195-53 464 0 0,-111 36-195 0 0,-73 17-2109 0 0,0-2-5340 0 0,-40 10-1389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39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167 104 5527 0 0,'43'-26'1219'0'0,"-25"13"397"0"0,1 2-1 0 0,0 0 1 0 0,1 1-1 0 0,0 1 1 0 0,36-11-1 0 0,-47 17 927 0 0,-12 11-1708 0 0,-1-3-674 0 0,1-1 0 0 0,-1 1 0 0 0,-1-1 0 0 0,1 1 0 0 0,0-1 0 0 0,-1-1 0 0 0,0 1 0 0 0,0-1 0 0 0,0 1 0 0 0,-10 3 0 0 0,-10 8-8 0 0,-4 7-144 0 0,0 1 0 0 0,2 2 0 0 0,1 0 0 0 0,1 2 0 0 0,1 1 0 0 0,1 1 0 0 0,2 0 0 0 0,-28 51 0 0 0,44-70 73 0 0,1 1-1 0 0,-1-1 0 0 0,1 1 1 0 0,1-1-1 0 0,0 1 1 0 0,1 0-1 0 0,0 0 0 0 0,1 0 1 0 0,-1 21-1 0 0,2-27-44 0 0,0 0-1 0 0,1 0 1 0 0,-1 0-1 0 0,1 0 1 0 0,0 0-1 0 0,1 0 1 0 0,-1 0-1 0 0,1 0 1 0 0,0 0-1 0 0,0-1 1 0 0,1 1-1 0 0,-1-1 1 0 0,1 1-1 0 0,0-1 1 0 0,0 0-1 0 0,0 0 1 0 0,1 0-1 0 0,-1-1 1 0 0,1 1-1 0 0,0-1 1 0 0,0 0-1 0 0,0 0 1 0 0,8 4-1 0 0,-5-3 30 0 0,0-1-14 0 0,0 1 1 0 0,1-1 0 0 0,-1-1 0 0 0,0 1 0 0 0,1-1 0 0 0,12 2 0 0 0,-2-3-64 0 0,-17-1-60 0 0,9-6-3238 0 0,-2-2-1832 0 0,0-2-1478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39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3679 0 0,'0'0'12063'0'0,"-1"2"-11127"0"0,-25 74 2864 0 0,-4 7-2541 0 0,-2 13-429 0 0,23-63-756 0 0,-18 40 0 0 0,14-47-62 0 0,-2-2 0 0 0,0 0 1 0 0,-20 24-1 0 0,-8 12 15 0 0,36-46-238 0 0,17-10-5090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3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5527 0 0,'0'0'17431'0'0,"3"0"-17142"0"0,2 1-191 0 0,1 0 1 0 0,0 0-1 0 0,0-1 0 0 0,0 0 1 0 0,0-1-1 0 0,0 1 0 0 0,0-1 0 0 0,7-1 1 0 0,51-17 192 0 0,-30 8-206 0 0,91-28-354 0 0,-124 39 16 0 0,4-1 457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40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9383 0 0,'0'0'1194'0'0,"8"8"2575"0"0,-6-7-3414 0 0,-1 0 0 0 0,0 0 0 0 0,0 1 0 0 0,0-1 0 0 0,0 0-1 0 0,0 0 1 0 0,0 1 0 0 0,0-1 0 0 0,0 0 0 0 0,0 1 0 0 0,0-1 0 0 0,-1 1 0 0 0,1 0 0 0 0,-1-1 0 0 0,1 1 0 0 0,-1-1 0 0 0,0 1-1 0 0,1 0 1 0 0,-1-1 0 0 0,0 3 0 0 0,-1 2-60 0 0,0-1 0 0 0,0 1 0 0 0,-1-1 1 0 0,0 1-1 0 0,0-1 0 0 0,0 0 0 0 0,-1 0 0 0 0,0 0 0 0 0,-3 6 0 0 0,-6 5 13 0 0,-19 19 0 0 0,19-22-259 0 0,7-5-64 0 0,4-7-83 0 0,14-2-2353 0 0,6-4 903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41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0 13071 0 0,'0'0'5060'0'0,"-1"2"-4441"0"0,0 0-498 0 0,1-1 0 0 0,-2 1 0 0 0,1 0 0 0 0,0-1 0 0 0,0 1-1 0 0,0 0 1 0 0,-1-1 0 0 0,1 1 0 0 0,-1-1 0 0 0,1 0 0 0 0,-1 0 0 0 0,-2 2 0 0 0,-27 14 105 0 0,9-5-231 0 0,-249 142 69 0 0,254-144-70 0 0,-1 0-1 0 0,2 2 1 0 0,0 0 0 0 0,-18 16-1 0 0,27-21 4 0 0,1 0 0 0 0,-1 1 0 0 0,1-1 1 0 0,0 1-1 0 0,1 0 0 0 0,0 0 0 0 0,0 1 0 0 0,1 0 0 0 0,0 0 0 0 0,-5 15 0 0 0,9-22 24 0 0,-1 0-1 0 0,1-1 1 0 0,0 1-1 0 0,0 0 0 0 0,0 0 1 0 0,0 0-1 0 0,0 0 1 0 0,0 0-1 0 0,0 0 1 0 0,0-1-1 0 0,1 1 0 0 0,-1 0 1 0 0,1 0-1 0 0,0 0 1 0 0,-1-1-1 0 0,1 1 1 0 0,0 0-1 0 0,0-1 1 0 0,0 1-1 0 0,0 0 0 0 0,0-1 1 0 0,0 1-1 0 0,1-1 1 0 0,-1 0-1 0 0,2 2 1 0 0,1 1 99 0 0,0 0-6 0 0,0 0 1 0 0,0-1-1 0 0,0 0 0 0 0,1 0 0 0 0,-1 0 1 0 0,1-1-1 0 0,5 3 0 0 0,38 13 61 0 0,-40-16-121 0 0,7 2 155 0 0,-1 0-1 0 0,0-2 1 0 0,1 0 0 0 0,0 0 0 0 0,0-1-1 0 0,-1-1 1 0 0,1-1 0 0 0,29-4 0 0 0,-7-3-22 0 0,-1-1 0 0 0,48-18 0 0 0,-69 21-197 0 0,0 0 0 0 0,-1-1 0 0 0,0-1 0 0 0,0-1 0 0 0,0 0 0 0 0,19-17 0 0 0,-32 25 7 0 0,6-6-178 0 0,5-13 88 0 0,-4 9 93 0 0,-7 9-11 0 0,1 0-1 0 0,-1 0 1 0 0,0-1-1 0 0,0 1 1 0 0,0-1-1 0 0,0 1 1 0 0,0-1-1 0 0,0 1 1 0 0,-1-1-1 0 0,1 1 1 0 0,-1-1 0 0 0,0 0-1 0 0,0 1 1 0 0,0-1-1 0 0,0 1 1 0 0,-1-6-1 0 0,1 7-1 0 0,-1-1-47 0 0,1-1 1 0 0,-1 1-1 0 0,0 0 0 0 0,0 0 1 0 0,0 0-1 0 0,0 0 0 0 0,0 0 1 0 0,0 0-1 0 0,0 1 0 0 0,-1-1 1 0 0,1 0-1 0 0,-1 0 0 0 0,1 1 1 0 0,-1-1-1 0 0,0 1 0 0 0,0 0 1 0 0,1-1-1 0 0,-1 1 0 0 0,0 0 1 0 0,0 0-1 0 0,-4-1 0 0 0,-3-2-284 0 0,-1 1 1 0 0,1 1-1 0 0,-16-3 0 0 0,23 5 288 0 0,0-1 24 0 0,-1 1-1 0 0,1 0 1 0 0,0-1-1 0 0,0 1 1 0 0,-1 0-1 0 0,1 0 1 0 0,0 0-1 0 0,0 1 0 0 0,0-1 1 0 0,-1 1-1 0 0,1-1 1 0 0,0 1-1 0 0,0-1 1 0 0,0 1-1 0 0,0 0 1 0 0,0 0-1 0 0,0 0 1 0 0,0 0-1 0 0,0 1 1 0 0,0-1-1 0 0,0 0 1 0 0,1 1-1 0 0,-1-1 1 0 0,1 1-1 0 0,-1 0 1 0 0,1-1-1 0 0,-2 3 1 0 0,-4 7 195 0 0,0 1 1 0 0,0-1-1 0 0,1 1 1 0 0,1 0-1 0 0,0 0 1 0 0,0 1-1 0 0,2 0 1 0 0,-4 14 0 0 0,7-26-135 0 0,0 1 1 0 0,1-1-1 0 0,-1 0 1 0 0,0 1-1 0 0,0-1 1 0 0,1 0-1 0 0,-1 1 1 0 0,1-1-1 0 0,-1 0 1 0 0,1 1-1 0 0,-1-1 1 0 0,1 0-1 0 0,0 0 1 0 0,0 0-1 0 0,-1 0 1 0 0,1 1-1 0 0,0-1 1 0 0,0 0-1 0 0,0-1 1 0 0,0 1-1 0 0,2 1 1 0 0,0 1 15 0 0,0-1 0 0 0,1 0 0 0 0,-1 0-1 0 0,1 0 1 0 0,5 2 0 0 0,2-1-48 0 0,0 0 0 0 0,0-1 1 0 0,0 0-1 0 0,0-1 0 0 0,13 1 0 0 0,30-5-3765 0 0,-40 2 1993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4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11687 0 0,'-1'0'532'0'0,"-9"3"-187"0"0,0 0 0 0 0,1 0 0 0 0,0 1-1 0 0,0 0 1 0 0,-10 7 0 0 0,17-10-211 0 0,0 0 1 0 0,0 0 0 0 0,1 0-1 0 0,-1 1 1 0 0,0-1-1 0 0,1 1 1 0 0,-1-1 0 0 0,1 1-1 0 0,0 0 1 0 0,0-1-1 0 0,-1 1 1 0 0,1 0 0 0 0,0 0-1 0 0,0 0 1 0 0,1 0 0 0 0,-1 0-1 0 0,0 0 1 0 0,1 0-1 0 0,-1 0 1 0 0,1 0 0 0 0,0 0-1 0 0,-1 0 1 0 0,1 0-1 0 0,0 0 1 0 0,0 1 0 0 0,1-1-1 0 0,-1 0 1 0 0,0 0-1 0 0,1 0 1 0 0,-1 0 0 0 0,1 0-1 0 0,1 3 1 0 0,1 2-1 0 0,1 0 0 0 0,0 0 1 0 0,0 0-1 0 0,1-1 0 0 0,0 0 1 0 0,0 0-1 0 0,7 6 0 0 0,1 1 198 0 0,31 21-1 0 0,-18-16-136 0 0,-1 1 0 0 0,27 26 1 0 0,-38-31-5 0 0,-2-2 42 0 0,0-1 0 0 0,-1 2-1 0 0,15 21 1 0 0,-24-30-191 0 0,1 0-1 0 0,-1 0 1 0 0,0 1 0 0 0,0-1-1 0 0,0 1 1 0 0,-1 0 0 0 0,0-1-1 0 0,0 1 1 0 0,0 0 0 0 0,0 0-1 0 0,-1 0 1 0 0,0-1-1 0 0,0 1 1 0 0,0 0 0 0 0,0 0-1 0 0,-3 8 1 0 0,-2 6-6 0 0,-1-1 0 0 0,0 0 0 0 0,-2 0 0 0 0,0 0-1 0 0,-1-1 1 0 0,-13 18 0 0 0,-3-1 61 0 0,-51 56-1 0 0,67-81-264 0 0,-19 13-1 0 0,-3 4-483 0 0,26-19-957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4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2303 0 0,'2'0'8027'0'0,"7"0"-591"0"0,-8 1-7061 0 0,-1 2-280 0 0,1 0 1 0 0,-1 0 0 0 0,0 0 0 0 0,0 0-1 0 0,0 0 1 0 0,0 0 0 0 0,0 0 0 0 0,-1 0 0 0 0,1 0-1 0 0,-1 0 1 0 0,-1 3 0 0 0,-14 37 356 0 0,7-19-239 0 0,-15 58 584 0 0,-21 128 0 0 0,6-17-651 0 0,39-191-146 0 0,-17 55 66 0 0,15-51-57 0 0,0 0 0 0 0,-1 0 0 0 0,0 0 0 0 0,0 0-1 0 0,-1 0 1 0 0,-7 8 0 0 0,3-6 2 0 0,8-8-28 0 0,-1 1 0 0 0,1-1 0 0 0,0 1 0 0 0,-1-1 0 0 0,1 1 0 0 0,-1-1-1 0 0,1 0 1 0 0,-1 1 0 0 0,0-1 0 0 0,1 0 0 0 0,-1 1 0 0 0,1-1 0 0 0,-1 0 0 0 0,0 0 0 0 0,1 0 0 0 0,-1 1 0 0 0,1-1 0 0 0,-1 0 0 0 0,0 0 0 0 0,1 0 0 0 0,-1 0 0 0 0,0 0 0 0 0,1 0 0 0 0,-1 0 0 0 0,0 0-1 0 0,1-1 1 0 0,-1 1 0 0 0,0 0 0 0 0,1-1-34 0 0,-1 1 0 0 0,1 0-1 0 0,0 0 1 0 0,-1-1-1 0 0,1 1 1 0 0,0-1 0 0 0,0 1-1 0 0,-1 0 1 0 0,1-1 0 0 0,0 1-1 0 0,0-1 1 0 0,0 1 0 0 0,0 0-1 0 0,0-1 1 0 0,0 1-1 0 0,0-1 1 0 0,-1 1 0 0 0,1-1-1 0 0,0 1 1 0 0,0 0 0 0 0,1-1-1 0 0,-1 0 1 0 0,3-8-1245 0 0,3-3-3467 0 0,2 3-1313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43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65 7831 0 0,'0'0'356'0'0,"-2"0"-6"0"0,-9 0-99 0 0,-8-1-293 0 0,6 4 10203 0 0,14-2-9765 0 0,3 1-259 0 0,0 0 1 0 0,1 0-1 0 0,-1 0 0 0 0,0-1 1 0 0,1 0-1 0 0,-1 0 0 0 0,0 0 0 0 0,1 0 1 0 0,-1-1-1 0 0,1 0 0 0 0,-1 0 0 0 0,1 0 1 0 0,8-1-1 0 0,9-3 411 0 0,34-10-1 0 0,-27 6-116 0 0,10-1-2 0 0,158-34 834 0 0,-192 42-1249 0 0,18 1-16 0 0,-15 1-10 0 0,-5 0-48 0 0,3 2-17 0 0,-5-2-15 0 0,-1 1-126 0 0,1 0 218 0 0,0 0-1 0 0,-1 0 0 0 0,1 0 1 0 0,-1 0-1 0 0,1 0 0 0 0,-1 0 0 0 0,0 0 1 0 0,0 0-1 0 0,0 1 0 0 0,0-1 1 0 0,-1 0-1 0 0,1 0 0 0 0,0 0 0 0 0,-1 0 1 0 0,0 0-1 0 0,1 0 0 0 0,-1 0 1 0 0,0 0-1 0 0,-2 3 0 0 0,0 1 2 0 0,-6 12-9 0 0,-1-1 0 0 0,-1-1 0 0 0,-1 0 0 0 0,-26 28 0 0 0,18-21-5 0 0,7-9 8 0 0,-28 35 2 0 0,-38 55 0 0 0,74-95 9 0 0,-11 18 73 0 0,-8 30-79 0 0,24-56-216 0 0,3-1-2183 0 0,12-3 641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43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52 11519 0 0,'0'0'528'0'0,"-14"-3"192"0"0,6 3 338 0 0,-11-2 4219 0 0,16 0-2869 0 0,10-1-1362 0 0,126-25-52 0 0,-95 21-837 0 0,-35 6-149 0 0,2 0 7 0 0,1 0 0 0 0,-1 0 0 0 0,0 0 0 0 0,0 0 0 0 0,0 1 0 0 0,1 0 0 0 0,-1 0 1 0 0,0 0-1 0 0,0 1 0 0 0,0 0 0 0 0,1 0 0 0 0,-1 0 0 0 0,0 1 0 0 0,0-1 0 0 0,0 1 0 0 0,-1 0 0 0 0,6 3 0 0 0,-10-4-10 0 0,0-1 0 0 0,0 0 0 0 0,0 0 0 0 0,0 1 0 0 0,1-1 0 0 0,-1 0 0 0 0,0 1 0 0 0,0-1 1 0 0,0 0-1 0 0,0 1 0 0 0,0-1 0 0 0,0 0 0 0 0,0 1 0 0 0,0-1 0 0 0,0 0 0 0 0,0 1 0 0 0,0-1 0 0 0,0 0 0 0 0,0 1 0 0 0,0-1 1 0 0,0 0-1 0 0,-1 1 0 0 0,1-1 0 0 0,0 0 0 0 0,0 0 0 0 0,0 1 0 0 0,0-1 0 0 0,-1 0 0 0 0,1 0 0 0 0,0 1 0 0 0,-6 8 36 0 0,5-9-42 0 0,-17 21 30 0 0,-1-2-1 0 0,-2 0 1 0 0,0-1 0 0 0,-33 21-1 0 0,47-34-27 0 0,-25 16-77 0 0,-1-2-1 0 0,-44 18 1 0 0,57-28 56 0 0,13-5-28 0 0,5-2 38 0 0,0-1 0 0 0,-1 0 1 0 0,1 0-1 0 0,-1 0 0 0 0,1 0 0 0 0,-1 0 0 0 0,1-1 0 0 0,-1 1 0 0 0,-2 0 0 0 0,0 0-14 0 0,3-1-43 0 0,16-2-325 0 0,11-1 252 0 0,-3 0 84 0 0,0 1 0 0 0,0 0 0 0 0,40 3 0 0 0,-56 0 66 0 0,1 0-1 0 0,-1 0 1 0 0,0 1 0 0 0,1 0-1 0 0,-1 0 1 0 0,0 0 0 0 0,0 1-1 0 0,0 0 1 0 0,-1 0 0 0 0,1 0-1 0 0,-1 1 1 0 0,1 0 0 0 0,-1 0-1 0 0,0 0 1 0 0,-1 1-1 0 0,1 0 1 0 0,5 7 0 0 0,14 18 275 0 0,-23-29-197 0 0,9 25 441 0 0,-4 3-26 0 0,-6-27-383 0 0,-5 17 215 0 0,3-14-311 0 0,-1 0 1 0 0,0-1-1 0 0,0 1 1 0 0,0-1-1 0 0,0 1 1 0 0,-1-1-1 0 0,0 0 1 0 0,1 0-1 0 0,-2-1 1 0 0,1 1-1 0 0,0-1 1 0 0,-1 0-1 0 0,1 0 1 0 0,-1 0-1 0 0,-7 3 1 0 0,-6 2-3 0 0,-1-1-1 0 0,-37 9 1 0 0,23-9-2 0 0,-1-1-1 0 0,-1-2 0 0 0,1-2 1 0 0,0 0-1 0 0,-1-3 1 0 0,-53-6-1 0 0,71 2-8 0 0,15 5 6 0 0,9-5-518 0 0,23-5-2514 0 0,-16 5 1463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44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3223 0 0,'0'0'11314'0'0,"1"2"-10698"0"0,9 34 2200 0 0,-9-35-2424 0 0,12 18 804 0 0,-10-17-1127 0 0,0-1 0 0 0,-1 0 1 0 0,1 0-1 0 0,1 0 1 0 0,-1 0-1 0 0,0 0 1 0 0,0-1-1 0 0,0 1 0 0 0,0-1 1 0 0,0 0-1 0 0,1 0 1 0 0,-1 0-1 0 0,0 0 1 0 0,4-1-1 0 0,11-2 201 0 0,23-7-1 0 0,-27 6-171 0 0,53-11 119 0 0,130-13-1 0 0,72 16-77 0 0,-156 8 13 0 0,16 1 138 0 0,68-3 549 0 0,-150 2-681 0 0,224-11 1363 0 0,-262 14-1521 0 0,9 1 0 0 0,34 2 0 0 0,-45-1-11 0 0,-6-1-47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912 30 7279 0 0,'22'-9'242'0'0,"-12"5"-74"0"0,0 0 0 0 0,1 1 1 0 0,22-4 5699 0 0,-38 6-5454 0 0,0 0 0 0 0,-1 0 1 0 0,1 1-1 0 0,0 0 0 0 0,0 0 0 0 0,0 1 0 0 0,-1-1 1 0 0,-7 3-1 0 0,-41 14 630 0 0,40-12-688 0 0,-461 203 357 0 0,453-197-728 0 0,-13 5-92 0 0,1 2 0 0 0,-48 34 0 0 0,77-48 25 0 0,0 0-1 0 0,1 0 1 0 0,-1 0 0 0 0,-3 6-1 0 0,7-9-137 0 0,16 2-394 0 0,8 0 451 0 0,0-2 0 0 0,44-2 1 0 0,-1-1 222 0 0,-15 3 59 0 0,-1 3 1 0 0,50 9 0 0 0,-81-9-82 0 0,-1 0-1 0 0,0 2 1 0 0,0 0 0 0 0,0 0-1 0 0,-1 2 1 0 0,0 0 0 0 0,0 1 0 0 0,25 19-1 0 0,-37-24-20 0 0,-1-1 0 0 0,1 2 0 0 0,-1-1 0 0 0,0 1 0 0 0,0-1 0 0 0,-1 1-1 0 0,1 0 1 0 0,-1 0 0 0 0,4 10 0 0 0,-6-13-5 0 0,0 1 0 0 0,0 0 0 0 0,0 0 0 0 0,0 0 0 0 0,-1-1 0 0 0,1 1 0 0 0,-1 0 0 0 0,0 0 0 0 0,0 0 0 0 0,0 0 0 0 0,0 0 0 0 0,-1 0 0 0 0,1 0 0 0 0,-1 0-1 0 0,1 0 1 0 0,-1 0 0 0 0,0-1 0 0 0,0 1 0 0 0,0 0 0 0 0,-1-1 0 0 0,-1 4 0 0 0,-4 2 39 0 0,1 0 1 0 0,-1 0-1 0 0,-1-1 0 0 0,1 0 1 0 0,-1 0-1 0 0,-1-1 0 0 0,1 0 0 0 0,-1 0 1 0 0,-15 6-1 0 0,-1 0 42 0 0,0-1 0 0 0,-39 9 0 0 0,21-9-93 0 0,-89 10 0 0 0,-50-10 0 0 0,143-9 0 0 0,1-2 0 0 0,-1-2 0 0 0,-45-7 0 0 0,32-6-10 0 0,68 9-174 0 0,4 4-623 0 0,-1 0 0 0 0,1 1 0 0 0,-1 1 0 0 0,21 3 0 0 0,-22-2 444 0 0,31 2-1109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45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8751 0 0,'0'0'674'0'0,"-2"0"-438"0"0,-3 0-521 0 0,-8 0 2985 0 0,-29 3 3027 0 0,43 9-4299 0 0,2-9-1263 0 0,-1 0-1 0 0,1 0 1 0 0,0 0-1 0 0,0-1 1 0 0,1 1-1 0 0,-1-1 1 0 0,0 0-1 0 0,1 1 1 0 0,0-2-1 0 0,-1 1 1 0 0,1 0-1 0 0,0-1 1 0 0,0 1-1 0 0,0-1 1 0 0,0 0-1 0 0,0-1 0 0 0,0 1 1 0 0,5-1-1 0 0,11 2 112 0 0,0-2-1 0 0,29-3 0 0 0,-30 1-170 0 0,106-8-1189 0 0,-71 4-7116 0 0,-40 4 2148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45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6911 0 0,'2'1'5875'0'0,"2"0"-5256"0"0,0 0-1 0 0,1 0 1 0 0,-1 0 0 0 0,1 0-1 0 0,-1-1 1 0 0,1 0 0 0 0,0 0 0 0 0,7-1-1 0 0,42-8 1892 0 0,-12 1-1448 0 0,-14 4-558 0 0,-15 1-184 0 0,0 2-1 0 0,0-1 1 0 0,0 2 0 0 0,21 1-1 0 0,-33-1-220 0 0,0 2-924 0 0,1 6-235 0 0,-2 1-55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0:06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0 3679 0 0,'9'2'18542'0'0,"-39"54"-17933"0"0,-58 80 0 0 0,-109 151-105 0 0,185-269-606 0 0,1 0 1 0 0,0 0-1 0 0,2 1 0 0 0,0 0 1 0 0,1 0-1 0 0,1 1 0 0 0,-9 38 1 0 0,16-57-903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0:0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23 14655 0 0,'0'0'1328'0'0,"1"0"-1090"0"0,18-9 976 0 0,-16 7-686 0 0,-1 0 0 0 0,1 1 1 0 0,0-1-1 0 0,0 1 0 0 0,0 0 1 0 0,0 0-1 0 0,0 0 0 0 0,0 0 1 0 0,4 0-1 0 0,-6 1-506 0 0,-1 0-1 0 0,0 0 1 0 0,1 0 0 0 0,-1 0 0 0 0,0 1 0 0 0,1-1 0 0 0,-1 0-1 0 0,0 0 1 0 0,1 1 0 0 0,-1-1 0 0 0,0 0 0 0 0,1 0-1 0 0,-1 1 1 0 0,0-1 0 0 0,0 0 0 0 0,1 1 0 0 0,-1-1-1 0 0,0 0 1 0 0,0 1 0 0 0,0-1 0 0 0,0 0 0 0 0,0 1 0 0 0,1-1-1 0 0,-1 1 1 0 0,0-1 0 0 0,0 0 0 0 0,0 1 0 0 0,0-1-1 0 0,0 1 1 0 0,0-1 0 0 0,0 0 0 0 0,0 1 0 0 0,0 0 0 0 0,-2 14 133 0 0,-3-6-99 0 0,0-1 0 0 0,0 1 0 0 0,0-1 0 0 0,-1 0-1 0 0,0 0 1 0 0,-1-1 0 0 0,0 0 0 0 0,0 0 0 0 0,-13 10 0 0 0,19-16-142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0:0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512 112 1375 0 0,'0'0'66'0'0,"-1"0"-8"0"0,-25 4 622 0 0,17-2 2301 0 0,0 1-1 0 0,-12 5 0 0 0,-17 12 6774 0 0,18-6-7629 0 0,180-132-933 0 0,-147 109-1159 0 0,22-12-1 0 0,-30 19-21 0 0,0 0-1 0 0,0-1 0 0 0,0 2 0 0 0,0-1 0 0 0,1 1 0 0 0,-1 0 1 0 0,11-1-1 0 0,-14 2 43 0 0,10 17 139 0 0,-11-13-180 0 0,0-1-1 0 0,-1 0 1 0 0,1 1-1 0 0,-1-1 1 0 0,0 1 0 0 0,0-1-1 0 0,-1 1 1 0 0,1-1-1 0 0,-1 0 1 0 0,1 1 0 0 0,-1-1-1 0 0,0 0 1 0 0,-3 6-1 0 0,-1 4 24 0 0,-15 23 0 0 0,17-31-22 0 0,-10 13-133 0 0,-1-1 0 0 0,0-1 0 0 0,-1 0 0 0 0,0-1-1 0 0,-25 18 1 0 0,-80 56-911 0 0,36-28 698 0 0,-155 107 309 0 0,233-164 27 0 0,-1 1 14 0 0,-1-1 0 0 0,0 1-1 0 0,1-1 1 0 0,-1-1 0 0 0,-1 0-1 0 0,-13 4 1 0 0,51-13 15 0 0,0 1 1 0 0,41-2-1 0 0,-5 1 226 0 0,171-41 911 0 0,-40 6-333 0 0,-185 39-869 0 0,-8 2-134 0 0,-4 0-342 0 0,0 0 399 0 0,0 1 1 0 0,0-1-1 0 0,0 1 1 0 0,0-1-1 0 0,0 1 1 0 0,0 0-1 0 0,0-1 1 0 0,1 1-1 0 0,-1 0 1 0 0,-1 1-1 0 0,-1 0-322 0 0,-29 19-2744 0 0,28-19 2824 0 0,-17 8-1470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0:0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30 6447 0 0,'6'-7'586'0'0,"21"-16"13089"0"0,-26 23-13325 0 0,7 10 2128 0 0,-7-7-2449 0 0,0 0 0 0 0,0 0 0 0 0,0 0 1 0 0,0-1-1 0 0,0 1 0 0 0,0 5 0 0 0,-1-3 81 0 0,-1-1-1 0 0,1 1 0 0 0,-1 0 1 0 0,-1 0-1 0 0,1-1 0 0 0,-1 1 1 0 0,1-1-1 0 0,-1 1 0 0 0,-4 5 0 0 0,-26 38 143 0 0,21-33-173 0 0,-6 7-35 0 0,-1 0-1 0 0,-1-1 0 0 0,-31 25 0 0 0,-71 47-149 0 0,115-89 75 0 0,1 0-4 0 0,0-1 0 0 0,0 1 0 0 0,-7 9 0 0 0,12-13 32 0 0,1 1-1 0 0,-1-1 0 0 0,0 0 0 0 0,1 1 0 0 0,-1-1 0 0 0,0 1 0 0 0,1-1 1 0 0,-1 0-1 0 0,1 1 0 0 0,-1-1 0 0 0,1 0 0 0 0,-1 0 0 0 0,1 1 1 0 0,-1-1-1 0 0,1 0 0 0 0,-1 0 0 0 0,2 0 0 0 0,3 2 4 0 0,0-1 0 0 0,1-1 0 0 0,-1 1 0 0 0,1-1 0 0 0,-1 0 0 0 0,0 0 0 0 0,1-1 0 0 0,5-1 0 0 0,45-12 0 0 0,-24 5 0 0 0,33-10 10 0 0,18-5 57 0 0,-73 22-91 0 0,-1 0 0 0 0,1 1-1 0 0,-1 0 1 0 0,1 1-1 0 0,0 0 1 0 0,14 2 0 0 0,-22-2-188 0 0,0 3 64 0 0,3 2-3157 0 0,-1 2 1671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0:0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14 16759 0 0,'0'0'763'0'0,"-1"-1"-12"0"0,-1 0-572 0 0,0-1 0 0 0,0 1 0 0 0,1 0 0 0 0,-1 0 0 0 0,0 0 1 0 0,0 0-1 0 0,0 0 0 0 0,-1 0 0 0 0,1 1 0 0 0,0-1 0 0 0,0 1 1 0 0,0-1-1 0 0,0 1 0 0 0,-4 0 0 0 0,5 0-34 0 0,0 0 701 0 0,-6 5 271 0 0,4-3-989 0 0,0 0-1 0 0,1 0 0 0 0,0 1 0 0 0,-1-1 0 0 0,1 1 0 0 0,0-1 1 0 0,0 1-1 0 0,1 0 0 0 0,-1 0 0 0 0,0 0 0 0 0,-1 5 0 0 0,-1 3 91 0 0,-4 24 0 0 0,-1 0-18 0 0,-2-4-139 0 0,-2-1 0 0 0,-1 0 0 0 0,-1-1-1 0 0,-30 42 1 0 0,-89 102 289 0 0,87-117-315 0 0,24-28-34 0 0,-45 60 17 0 0,59-74-7 0 0,0 0 0 0 0,1 0 0 0 0,1 1 1 0 0,-10 26-1 0 0,17-39 12 0 0,-1 0 0 0 0,0 0-1 0 0,1 0 1 0 0,-1 0 0 0 0,1 0 0 0 0,0 0 0 0 0,0 0 0 0 0,0 0 0 0 0,0 1 0 0 0,0-1 0 0 0,0 0-1 0 0,0 0 1 0 0,1 0 0 0 0,-1 0 0 0 0,1 0 0 0 0,0 0 0 0 0,-1 0 0 0 0,1 0 0 0 0,0-1 0 0 0,0 1-1 0 0,0 0 1 0 0,0 0 0 0 0,2 2 0 0 0,-1-3-7 0 0,9 0-604 0 0,-9-1 91 0 0,2 0 513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47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 1375 0 0,'-2'0'9492'0'0,"-7"1"-6390"0"0,5 3-2794 0 0,-1 1 1 0 0,1 0-1 0 0,-1 0 1 0 0,1 0-1 0 0,1 0 1 0 0,-1 1 0 0 0,1-1-1 0 0,0 1 1 0 0,-4 10-1 0 0,-2 3 85 0 0,-129 269 1199 0 0,107-210-1540 0 0,19-47-62 0 0,-1-1-1 0 0,-1 1 1 0 0,-31 47 0 0 0,41-72-374 0 0,0-1 0 0 0,-1 0 0 0 0,1-1 0 0 0,-1 1 0 0 0,-8 5 0 0 0,11-9-827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47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121 594 4143 0 0,'-2'1'191'0'0,"-5"2"-161"0"0,0-1 0 0 0,0 1-1 0 0,-9 1 1 0 0,-5 1 1492 0 0,-5 1 3847 0 0,10-3-3939 0 0,15-3-1280 0 0,0 1 0 0 0,1-1 0 0 0,-1 0 0 0 0,1 1 0 0 0,-1-1 0 0 0,0 0 0 0 0,1 0 0 0 0,-1 0 0 0 0,0 0 0 0 0,1 0 0 0 0,-1 0 0 0 0,0 0 0 0 0,0 0 0 0 0,1 0 0 0 0,-1 0 0 0 0,0 0 0 0 0,1 0 0 0 0,-1 0 0 0 0,0 0 0 0 0,1-1 0 0 0,-1 1 0 0 0,0 0 0 0 0,0-1-66 0 0,1 1 0 0 0,0-1-1 0 0,0 1 1 0 0,-1-1 0 0 0,1 1 0 0 0,0-1 0 0 0,0 1 0 0 0,0-1 0 0 0,0 1-1 0 0,0-1 1 0 0,0 1 0 0 0,-1-1 0 0 0,1 0 0 0 0,0 1 0 0 0,0-1-1 0 0,1 1 1 0 0,-1-1 0 0 0,0 1 0 0 0,0-1 0 0 0,0 0 0 0 0,2-5 74 0 0,0 1 1 0 0,0 0-1 0 0,5-8 1 0 0,-7 12-167 0 0,172-265 721 0 0,-171 264-703 0 0,36-50 149 0 0,56-61 0 0 0,-76 95-119 0 0,0 1 1 0 0,2 0-1 0 0,0 2 1 0 0,0 0-1 0 0,1 1 1 0 0,34-17-1 0 0,-46 28-33 0 0,0-1 0 0 0,0 1 0 0 0,0 1-1 0 0,1 0 1 0 0,-1 0 0 0 0,0 1 0 0 0,1 0 0 0 0,0 0-1 0 0,14 1 1 0 0,-20 0-5 0 0,0 0 0 0 0,0 1 1 0 0,0-1-1 0 0,0 1 0 0 0,-1 0 0 0 0,1-1 0 0 0,0 1 0 0 0,-1 0 0 0 0,1 1 0 0 0,0-1 1 0 0,-1 0-1 0 0,1 1 0 0 0,-1-1 0 0 0,0 1 0 0 0,0 0 0 0 0,1 0 0 0 0,-1 0 0 0 0,0 0 1 0 0,-1 0-1 0 0,1 1 0 0 0,0-1 0 0 0,-1 0 0 0 0,1 1 0 0 0,-1-1 0 0 0,0 1 0 0 0,1 0 1 0 0,-1-1-1 0 0,-1 1 0 0 0,1 0 0 0 0,0 0 0 0 0,0 5 0 0 0,0 1 7 0 0,-1 0 1 0 0,0-1-1 0 0,-1 1 0 0 0,0 0 0 0 0,0 0 0 0 0,-1-1 1 0 0,0 1-1 0 0,0-1 0 0 0,-1 1 0 0 0,0-1 0 0 0,-5 10 1 0 0,-7 9 154 0 0,-35 48 1 0 0,9-15 69 0 0,39-58-226 0 0,-10 19 92 0 0,-1 0-1 0 0,-1-1 1 0 0,0-1 0 0 0,-2 0-1 0 0,-23 21 1 0 0,1-7-47 0 0,-1-2 0 0 0,-2-1 0 0 0,-1-2-1 0 0,-83 39 1 0 0,105-59-35 0 0,0 0 0 0 0,-24 4 0 0 0,33-10-18 0 0,9-2-200 0 0,8-10-1357 0 0,-3 6 1191 0 0,9-16-781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4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7367 0 0,'0'0'1107'0'0,"2"0"569"0"0,12-3 2196 0 0,30-1-1 0 0,-30 3-3508 0 0,0-1-1 0 0,27-5 1 0 0,61-32 445 0 0,-25 7-2612 0 0,-63 28 842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0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95 11831 0 0,'0'0'540'0'0,"0"-1"-5"0"0,5-14-208 0 0,-5 14-244 0 0,0 1 0 0 0,0 0 0 0 0,0-1 0 0 0,0 1 0 0 0,0-1 0 0 0,0 1 0 0 0,-1-1 0 0 0,1 1 0 0 0,0-1 0 0 0,0 1 0 0 0,0-1 0 0 0,0 1 0 0 0,-1 0 1 0 0,1-1-1 0 0,0 1 0 0 0,0-1 0 0 0,-1 1 0 0 0,1 0 0 0 0,0-1 0 0 0,0 1 0 0 0,-1 0 0 0 0,1-1 0 0 0,-1 1 0 0 0,1 0 0 0 0,0-1 0 0 0,-1 1 0 0 0,1 0 0 0 0,-1 0 0 0 0,1 0 1 0 0,0-1-1 0 0,-1 1 0 0 0,1 0 0 0 0,-1 0 0 0 0,0 0 0 0 0,-14-2 1167 0 0,12 3-1143 0 0,-1 0-1 0 0,1 0 1 0 0,0 0 0 0 0,0 0-1 0 0,0 1 1 0 0,0-1 0 0 0,0 1 0 0 0,0 0-1 0 0,1 0 1 0 0,-1 0 0 0 0,0 0-1 0 0,1 0 1 0 0,0 1 0 0 0,-1-1 0 0 0,1 1-1 0 0,0-1 1 0 0,0 1 0 0 0,1 0-1 0 0,-1 0 1 0 0,-2 4 0 0 0,-2 8-60 0 0,0-1-1 0 0,-8 30 1 0 0,1 7-41 0 0,-10 93 0 0 0,19-65 1172 0 0,14-71-544 0 0,-9-8-602 0 0,-1 0-1 0 0,1 0 1 0 0,0 1-1 0 0,-1-1 1 0 0,1 0-1 0 0,0 0 1 0 0,-1 0-1 0 0,1 0 1 0 0,-1 0-1 0 0,1 0 1 0 0,0 0-1 0 0,-1 0 1 0 0,1 0-1 0 0,0 0 1 0 0,-1 0-1 0 0,1 0 1 0 0,0 0-1 0 0,-1 0 1 0 0,1-1-1 0 0,1 1 1 0 0,0-1 86 0 0,12-3 105 0 0,0 0-1 0 0,-1-1 0 0 0,0 0 1 0 0,0-1-1 0 0,22-14 0 0 0,-15 8-93 0 0,8-4-108 0 0,-1-2 1 0 0,-1-1 0 0 0,-1-1-1 0 0,29-30 1 0 0,-18 13-94 0 0,58-82 0 0 0,-84 105-97 0 0,-1 0-1 0 0,-1 0 1 0 0,9-21 0 0 0,-7-1-2775 0 0,-9 27-2127 0 0,-3 1-1448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49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2 252 4607 0 0,'7'-38'751'0'0,"3"-19"-917"0"0,-8 38 4408 0 0,-1 0 4053 0 0,6 36-7525 0 0,-1-7-558 0 0,-2 9-22 0 0,0 0 0 0 0,-2 0 0 0 0,0 0 0 0 0,-1 1 0 0 0,-2 28 0 0 0,1-13-60 0 0,-1 4-99 0 0,-2-1 0 0 0,-2 1 1 0 0,-1-1-1 0 0,-15 52 1 0 0,15-72 133 0 0,6-18-158 0 0,0 0-1 0 0,0 0 1 0 0,0 0 0 0 0,0 0-1 0 0,0 1 1 0 0,0-1-1 0 0,0 0 1 0 0,0 0-1 0 0,0 0 1 0 0,0 0 0 0 0,0 0-1 0 0,0 0 1 0 0,0 0-1 0 0,0 0 1 0 0,0 0 0 0 0,0 0-1 0 0,0 0 1 0 0,0 0-1 0 0,0 0 1 0 0,-1 0 0 0 0,1 0-1 0 0,0 0 1 0 0,0 1-1 0 0,0-1 1 0 0,0 0-1 0 0,0 0 1 0 0,0 0 0 0 0,0 0-1 0 0,0 0 1 0 0,0 0-1 0 0,0 0 1 0 0,0 0 0 0 0,0 0-1 0 0,-1 0 1 0 0,1 0-1 0 0,0 0 1 0 0,0 0 0 0 0,0 0-1 0 0,0 0 1 0 0,0 0-1 0 0,0 0 1 0 0,0 0-1 0 0,0 0 1 0 0,0-1 0 0 0,0 1-1 0 0,0 0 1 0 0,0 0-1 0 0,0 0 1 0 0,-1 0 0 0 0,1 0-1 0 0,0 0 1 0 0,0 0-1 0 0,0 0 1 0 0,0 0 0 0 0,0 0-1 0 0,0 0 1 0 0,0 0-1 0 0,0 0 1 0 0,0 0-1 0 0,0 0 1 0 0,0 0 0 0 0,0-1-1 0 0,0 1 1 0 0,0 0-1 0 0,0 0 1 0 0,0 0 0 0 0,0 0-1 0 0,0 0 1 0 0,0 0-1 0 0,-2-16 389 0 0,3 8-334 0 0,-1 0 0 0 0,2 0-1 0 0,-1 0 1 0 0,1 0 0 0 0,0 0-1 0 0,6-13 1 0 0,2 0-7 0 0,13-20-1 0 0,8-9-42 0 0,3 2 0 0 0,1 2 0 0 0,3 1 0 0 0,2 2-1 0 0,1 2 1 0 0,63-49 0 0 0,-89 79-29 0 0,0 1-1 0 0,31-17 1 0 0,12 2-3115 0 0,-49 21 1225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4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250 153 9439 0 0,'108'-152'5687'0'0,"-110"152"-5543"0"0,-4 1-101 0 0,0 1 0 0 0,0 0 0 0 0,1 0 0 0 0,-1 0 0 0 0,1 1 0 0 0,-1-1 0 0 0,1 1 0 0 0,0 1 0 0 0,-5 3 0 0 0,-45 40 81 0 0,52-44-117 0 0,-40 39 285 0 0,-64 80-1 0 0,72-82-116 0 0,21-26 34 0 0,-20 32 0 0 0,33-46-185 0 0,1 1 0 0 0,0-1 0 0 0,-1 1 0 0 0,1-1 0 0 0,0 1 1 0 0,-1-1-1 0 0,1 1 0 0 0,0 0 0 0 0,0-1 0 0 0,-1 1 0 0 0,1-1 0 0 0,0 1 0 0 0,0 0 0 0 0,0-1 0 0 0,0 1 0 0 0,0 0 0 0 0,0-1 0 0 0,0 1 0 0 0,0-1 0 0 0,0 1 0 0 0,0 0 0 0 0,1-1 0 0 0,-1 1 0 0 0,0 0 0 0 0,0-1 0 0 0,0 1 0 0 0,1-1 1 0 0,-1 1-1 0 0,0-1 0 0 0,1 1 0 0 0,-1 0 0 0 0,1-1 0 0 0,-1 0 0 0 0,0 1 0 0 0,1-1 0 0 0,-1 1 0 0 0,1-1 0 0 0,-1 1 0 0 0,1-1 0 0 0,0 0 0 0 0,-1 1 0 0 0,1-1 0 0 0,-1 0 0 0 0,1 0 0 0 0,-1 1 0 0 0,1-1 0 0 0,0 0 0 0 0,-1 0 1 0 0,2 0-1 0 0,1 1 11 0 0,0 0 0 0 0,1-1 0 0 0,-1 0 0 0 0,0 1 0 0 0,1-1 0 0 0,-1 0 1 0 0,0 0-1 0 0,4-1 0 0 0,5-4 29 0 0,1 0-1 0 0,-1 0 1 0 0,0-1 0 0 0,-1-1-1 0 0,1 0 1 0 0,11-10 0 0 0,3-1-7 0 0,-18 13-29 0 0,-3 1-7 0 0,-1 2 0 0 0,1-1 0 0 0,0 0 0 0 0,8-2 0 0 0,-12 5-21 0 0,-1-1 1 0 0,0 1-1 0 0,1 0 1 0 0,-1 0-1 0 0,0 0 1 0 0,1-1-1 0 0,-1 1 0 0 0,1 0 1 0 0,-1 0-1 0 0,0 0 1 0 0,1 0-1 0 0,-1 0 1 0 0,1 0-1 0 0,-1 0 0 0 0,0 0 1 0 0,1 0-1 0 0,-1 0 1 0 0,1 0-1 0 0,-1 0 1 0 0,0 0-1 0 0,1 0 1 0 0,-1 0-1 0 0,1 0 0 0 0,-1 0 1 0 0,0 1-1 0 0,1-1 1 0 0,-1 0-1 0 0,1 0 1 0 0,-1 0-1 0 0,0 1 1 0 0,1-1-1 0 0,-1 1 0 0 0,2 5-1 0 0,-2-6 1 0 0,1 6-20 0 0,0 0 0 0 0,0 0-1 0 0,-1 0 1 0 0,1 1 0 0 0,-2 10-1 0 0,0-11-66 0 0,1 0-1 0 0,0 0 1 0 0,2 11-1 0 0,-2-15-306 0 0,3-2-1716 0 0,9 0-3786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49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41 15231 0 0,'5'-5'208'0'0,"0"0"46"0"0,1 0-1 0 0,-1 0 0 0 0,1 0 1 0 0,0 1-1 0 0,14-8 2220 0 0,-27 26-2214 0 0,-27 53 191 0 0,-10 19 23 0 0,27-46-283 0 0,-58 137 245 0 0,25-48-395 0 0,-64 191-403 0 0,98-275-2291 0 0,11-35 1252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 10135 0 0,'0'0'778'0'0,"2"-1"-322"0"0,6-3 3112 0 0,-6 4-2366 0 0,-1 0-1130 0 0,0 1 0 0 0,0-1-1 0 0,0 0 1 0 0,0 0 0 0 0,0 1-1 0 0,0-1 1 0 0,0 1-1 0 0,0-1 1 0 0,-1 0 0 0 0,1 1-1 0 0,0 0 1 0 0,0-1 0 0 0,0 1-1 0 0,-1-1 1 0 0,1 1 0 0 0,0 0-1 0 0,-1 0 1 0 0,1-1 0 0 0,-1 1-1 0 0,1 0 1 0 0,-1 0 0 0 0,1 0-1 0 0,-1-1 1 0 0,1 1 0 0 0,-1 0-1 0 0,0 0 1 0 0,0 0 0 0 0,1 0-1 0 0,-1 0 1 0 0,0 1 0 0 0,0 4 134 0 0,0-1 1 0 0,0 0 0 0 0,0 1 0 0 0,-1-1 0 0 0,1 1 0 0 0,-4 9 0 0 0,-14 34 506 0 0,8-22-350 0 0,2-3-160 0 0,-8 40 1 0 0,15-53-200 0 0,-1 0 0 0 0,1 0 0 0 0,1 0 0 0 0,0 0 0 0 0,0 0-1 0 0,3 12 1 0 0,1-9 50 0 0,-2-11-16 0 0,0-2-6 0 0,-1 0 76 0 0,0 0-4 0 0,2 1-64 0 0,-1-1 0 0 0,1 0 1 0 0,-1 0-1 0 0,0 0 0 0 0,1 0 0 0 0,0 0 0 0 0,-1-1 0 0 0,1 1 0 0 0,-1-1 0 0 0,1 0 0 0 0,0 0 1 0 0,-1 1-1 0 0,1-2 0 0 0,5 1 0 0 0,-3-2 25 0 0,0 1 0 0 0,0-1 0 0 0,0 1 0 0 0,0-1 0 0 0,0-1 1 0 0,9-5-1 0 0,1-2 42 0 0,-1-1 1 0 0,0-1 0 0 0,18-19-1 0 0,-8 2-284 0 0,0-1-1 0 0,36-63 1 0 0,-28 43-2841 0 0,-18 27-4160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0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96 4143 0 0,'2'1'3310'0'0,"15"13"6805"0"0,11 3-6262 0 0,-26-17-3547 0 0,19 11 231 0 0,-17-9-535 0 0,0 0-1 0 0,0-1 0 0 0,0 0 0 0 0,0 0 1 0 0,0 0-1 0 0,0 0 0 0 0,0-1 0 0 0,1 0 0 0 0,-1 0 1 0 0,0 0-1 0 0,7-1 0 0 0,-2-1-44 0 0,1-1 1 0 0,0-1-1 0 0,-1 0 0 0 0,0 0 0 0 0,0-1 0 0 0,0 0 0 0 0,-1 0 1 0 0,1-1-1 0 0,-1 0 0 0 0,-1-1 0 0 0,1 0 0 0 0,-1 0 0 0 0,0 0 1 0 0,-1-1-1 0 0,0 0 0 0 0,9-15 0 0 0,-9 9 43 0 0,-7 10 0 0 0,1 2 0 0 0,-3-6-12 0 0,1 7 5 0 0,0 0 0 0 0,0 0 1 0 0,0 0-1 0 0,0 1 0 0 0,0-1 0 0 0,0 0 0 0 0,0 1 0 0 0,0-1 0 0 0,0 1 1 0 0,0 0-1 0 0,0 0 0 0 0,0-1 0 0 0,0 1 0 0 0,0 1 0 0 0,0-1 0 0 0,0 0 0 0 0,0 0 1 0 0,0 1-1 0 0,0-1 0 0 0,0 1 0 0 0,-4 1 0 0 0,-3 2-30 0 0,0 0-1 0 0,0 0 0 0 0,-10 8 1 0 0,10-7 15 0 0,-29 19-48 0 0,0 2 1 0 0,-50 45-1 0 0,74-56 84 0 0,1 1 0 0 0,1 0-1 0 0,0 0 1 0 0,1 1 0 0 0,1 1-1 0 0,1-1 1 0 0,0 2 0 0 0,1-1-1 0 0,1 1 1 0 0,1 1 0 0 0,1-1-1 0 0,1 1 1 0 0,0 0 0 0 0,-1 20 0 0 0,5-33-2 0 0,0 0-1 0 0,0 0 1 0 0,1 0 0 0 0,0 0 0 0 0,0 0 0 0 0,0 0 0 0 0,1 0 0 0 0,0 0 0 0 0,0-1 0 0 0,1 1 0 0 0,3 6 0 0 0,-4-9 0 0 0,1-1 0 0 0,-1 1 0 0 0,1-1-1 0 0,-1 0 1 0 0,1 0 0 0 0,0 1 0 0 0,0-2-1 0 0,1 1 1 0 0,-1 0 0 0 0,0-1 0 0 0,1 1-1 0 0,0-1 1 0 0,-1 0 0 0 0,1 0-1 0 0,0-1 1 0 0,0 1 0 0 0,0-1 0 0 0,0 0-1 0 0,6 1 1 0 0,0-1 40 0 0,0 0 1 0 0,0-1-1 0 0,0 0 0 0 0,0-1 1 0 0,0 0-1 0 0,16-4 0 0 0,58-21 403 0 0,-45 13-388 0 0,-1 1-2608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1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37 4607 0 0,'0'0'354'0'0,"-11"-1"520"0"0,3 0 5389 0 0,1 3-4741 0 0,9 2 1947 0 0,7 2-573 0 0,-3-3-3914 0 0,2-1 1090 0 0,0 0-1 0 0,-1-1 1 0 0,1-1 0 0 0,0 1-1 0 0,0-1 1 0 0,-1 0-1 0 0,1-1 1 0 0,9-1-1 0 0,61-17-88 0 0,-22 0-686 0 0,-23 4-2698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2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6911 0 0,'2'-1'3096'0'0,"11"-6"-130"0"0,0 1-1 0 0,18-6 1 0 0,-10 6-2411 0 0,1 1 1 0 0,-1 0 0 0 0,1 2-1 0 0,43-2 1 0 0,-58 5-498 0 0,0 1 0 0 0,1 0 0 0 0,-1 0-1 0 0,0 1 1 0 0,0 0 0 0 0,9 3 0 0 0,-15-5-71 0 0,19 9-18 0 0,-14-4-614 0 0,11 7-6326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443 121 8087 0 0,'0'0'367'0'0,"-1"2"0"0"0,1 0-287 0 0,-1 0 0 0 0,0 0 0 0 0,1 0 0 0 0,-1 0 0 0 0,1 0 0 0 0,0 0 0 0 0,0 0 0 0 0,0 0 0 0 0,0 0 0 0 0,0 0 0 0 0,0 2 0 0 0,1 0 213 0 0,-1-3-182 0 0,0 0 1 0 0,0 0-1 0 0,1 0 1 0 0,-1 0-1 0 0,1 0 1 0 0,-1 0-1 0 0,0 0 1 0 0,1 0-1 0 0,-1-1 0 0 0,1 1 1 0 0,0 0-1 0 0,-1 0 1 0 0,1 0-1 0 0,0-1 1 0 0,0 1-1 0 0,-1 0 0 0 0,1-1 1 0 0,0 1-1 0 0,0-1 1 0 0,0 1-1 0 0,0-1 1 0 0,0 1-1 0 0,-1-1 1 0 0,1 0-1 0 0,0 1 0 0 0,0-1 1 0 0,2 0-1 0 0,0 1 152 0 0,-1-1-1 0 0,0 0 0 0 0,1 1 1 0 0,-1-1-1 0 0,0 0 1 0 0,1-1-1 0 0,-1 1 0 0 0,0 0 1 0 0,1-1-1 0 0,1 0 1 0 0,-1-1-102 0 0,0 1 1 0 0,0-1 0 0 0,0 0-1 0 0,0 0 1 0 0,0-1 0 0 0,-1 1-1 0 0,1 0 1 0 0,-1-1 0 0 0,1 0-1 0 0,-1 1 1 0 0,0-1 0 0 0,0 0-1 0 0,0 0 1 0 0,-1 0 0 0 0,1-1-1 0 0,-1 1 1 0 0,0 0 0 0 0,0 0-1 0 0,2-7 1 0 0,-3 8-156 0 0,1 1-1 0 0,0-1 1 0 0,-1 0 0 0 0,0 0-1 0 0,1 0 1 0 0,-1 0 0 0 0,0 0-1 0 0,0-1 1 0 0,0 1 0 0 0,0 0 0 0 0,0 0-1 0 0,-1 0 1 0 0,1 0 0 0 0,0 0-1 0 0,-1 0 1 0 0,0 0 0 0 0,1 1-1 0 0,-2-3 1 0 0,-1-2 3 0 0,2 2-23 0 0,-1 0-1 0 0,0-1 1 0 0,0 1 0 0 0,0 1-1 0 0,0-1 1 0 0,-1 0-1 0 0,1 1 1 0 0,-1-1 0 0 0,0 1-1 0 0,0 0 1 0 0,-1 0-1 0 0,1 0 1 0 0,0 0 0 0 0,-6-3-1 0 0,6 5-2 0 0,-1-1-1 0 0,0 0 1 0 0,0 1 0 0 0,0 0-1 0 0,0 0 1 0 0,0 0-1 0 0,0 1 1 0 0,0-1-1 0 0,0 1 1 0 0,0 0 0 0 0,0 0-1 0 0,0 0 1 0 0,0 1-1 0 0,0-1 1 0 0,0 1 0 0 0,-4 1-1 0 0,-9 4-69 0 0,1 0 0 0 0,0 0 0 0 0,0 2 0 0 0,0 0 0 0 0,-24 17 0 0 0,-67 59 9 0 0,92-71 50 0 0,-7 6 12 0 0,1 1-1 0 0,0 1 0 0 0,-17 24 1 0 0,29-32 14 0 0,0 0-1 0 0,0 1 1 0 0,1 0 0 0 0,1 0 0 0 0,1 0 0 0 0,0 1-1 0 0,-5 18 1 0 0,10-29 2 0 0,0 0 1 0 0,1 1-1 0 0,-1-1 0 0 0,1 0 0 0 0,0 1 0 0 0,0-1 0 0 0,1 0 1 0 0,-1 0-1 0 0,1 1 0 0 0,0-1 0 0 0,0 0 0 0 0,0 0 0 0 0,1 0 1 0 0,2 5-1 0 0,-3-6 2 0 0,0-1 1 0 0,1 0-1 0 0,-1 1 1 0 0,1-1 0 0 0,0 0-1 0 0,0 0 1 0 0,-1 0-1 0 0,1 0 1 0 0,1-1-1 0 0,-1 1 1 0 0,0 0-1 0 0,0-1 1 0 0,1 0 0 0 0,-1 1-1 0 0,0-1 1 0 0,1 0-1 0 0,0 0 1 0 0,-1 0-1 0 0,1-1 1 0 0,-1 1 0 0 0,1-1-1 0 0,0 1 1 0 0,4-1-1 0 0,2-1 10 0 0,1 1 0 0 0,-1-2 0 0 0,0 1 0 0 0,-1-1 0 0 0,10-4 1 0 0,43-17 66 0 0,-50 18-79 0 0,35-15 38 0 0,-1-1 0 0 0,64-41 0 0 0,-92 50-163 0 0,1-1 0 0 0,-1-1 0 0 0,-1 0 0 0 0,0-1 1 0 0,-2-1-1 0 0,1 0 0 0 0,-2-1 0 0 0,16-26 0 0 0,-17 20 87 0 0,-12 21 454 0 0,-1 2-249 0 0,-2 0-148 0 0,0 0 0 0 0,0 0 0 0 0,1 1 0 0 0,-1-1 0 0 0,0 1 0 0 0,1-1 0 0 0,-1 1-1 0 0,0 0 1 0 0,1 0 0 0 0,-1 0 0 0 0,1 1 0 0 0,0-1 0 0 0,-1 1 0 0 0,1-1 0 0 0,0 1 0 0 0,0 0 0 0 0,0-1 0 0 0,0 1 0 0 0,0 0 0 0 0,0 0 0 0 0,1 1 0 0 0,-3 2 0 0 0,-5 8 17 0 0,1 0 0 0 0,-10 23 0 0 0,17-35-23 0 0,-3 7 21 0 0,1 0-1 0 0,0 1 0 0 0,0-1 1 0 0,1 0-1 0 0,0 1 0 0 0,0-1 1 0 0,1 1-1 0 0,0 0 0 0 0,1-1 1 0 0,0 1-1 0 0,0 0 0 0 0,1-1 1 0 0,0 1-1 0 0,4 14 0 0 0,2-7-8 0 0,-3-14-24 0 0,-2-1-13 0 0,1 1-153 0 0,-1 0 0 0 0,0-1 0 0 0,1 0 0 0 0,-1 1 0 0 0,1-1 0 0 0,-1 0 0 0 0,1 0 0 0 0,-1 0 0 0 0,1-1 0 0 0,0 1 0 0 0,5 0 0 0 0,6-1-5989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3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76 493 4143 0 0,'-38'35'1337'0'0,"11"-14"10888"0"0,26-22-11480 0 0,0 0-651 0 0,0-1-1 0 0,0 0 1 0 0,0 0 0 0 0,0 1-1 0 0,0-1 1 0 0,0 0 0 0 0,1 0-1 0 0,-1 0 1 0 0,1 0 0 0 0,-1 0-1 0 0,1 0 1 0 0,0 0 0 0 0,0 0-1 0 0,0 0 1 0 0,0 0 0 0 0,0 0-1 0 0,0 0 1 0 0,1 0 0 0 0,-1 0-1 0 0,1 1 1 0 0,-1-1 0 0 0,2-3-1 0 0,2-7 231 0 0,1 0 0 0 0,9-15 0 0 0,-10 19-134 0 0,19-34 26 0 0,3 0-1 0 0,1 1 1 0 0,2 2 0 0 0,63-66-1 0 0,18 8-192 0 0,-90 81-58 0 0,1 2 0 0 0,1 0 0 0 0,38-17 0 0 0,-59 31 5 0 0,0-1-1 0 0,0 1 1 0 0,0 0-1 0 0,0 0 1 0 0,0 0-1 0 0,0 0 1 0 0,0 0-1 0 0,0 0 1 0 0,0 0 0 0 0,0 0-1 0 0,0 0 1 0 0,0 1-1 0 0,0-1 1 0 0,0 0-1 0 0,0 1 1 0 0,0-1-1 0 0,-1 0 1 0 0,1 1-1 0 0,0-1 1 0 0,1 2 0 0 0,14 11-1479 0 0,-6-1 529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3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267 112 9183 0 0,'0'0'1107'0'0,"-1"2"-415"0"0,-2 5 222 0 0,0 0-1 0 0,0 0 1 0 0,1 0-1 0 0,0 1 1 0 0,0-1-1 0 0,-1 13 1 0 0,3-18-430 0 0,3 2 207 0 0,-3-4-664 0 0,0 1-1 0 0,0-1 1 0 0,0 0-1 0 0,0 1 1 0 0,0-1-1 0 0,0 1 1 0 0,1-1 0 0 0,-1 0-1 0 0,0 1 1 0 0,0-1-1 0 0,0 0 1 0 0,1 1-1 0 0,-1-1 1 0 0,0 0 0 0 0,1 1-1 0 0,-1-1 1 0 0,0 0-1 0 0,1 0 1 0 0,-1 1-1 0 0,0-1 1 0 0,1 0 0 0 0,-1 0-1 0 0,5 2 92 0 0,0-1-1 0 0,0 0 1 0 0,1 0-1 0 0,-1 0 1 0 0,0-1-1 0 0,0 0 1 0 0,0 0 0 0 0,1 0-1 0 0,-1 0 1 0 0,0-1-1 0 0,0 0 1 0 0,0 0-1 0 0,0-1 1 0 0,0 1-1 0 0,9-5 1 0 0,7-4 102 0 0,0-1-1 0 0,23-15 1 0 0,-32 18-211 0 0,-1 0 0 0 0,0-1 1 0 0,10-10-1 0 0,-17 15-48 0 0,0-1 0 0 0,0 1 1 0 0,0-1-1 0 0,-1 0 0 0 0,1 0 0 0 0,-1 0 1 0 0,0 0-1 0 0,-1-1 0 0 0,3-6 1 0 0,-5 11 11 0 0,0 0 0 0 0,0 0 0 0 0,0 0 0 0 0,0 0 0 0 0,0 0 0 0 0,0 0 0 0 0,0 0 0 0 0,0 1 0 0 0,0-1 0 0 0,0 0 0 0 0,-1 0 1 0 0,1 0-1 0 0,0 0 0 0 0,-1 0 0 0 0,1 0 0 0 0,-1 1 0 0 0,1-1 0 0 0,-1 0 0 0 0,1 0 0 0 0,-1 1 0 0 0,1-1 0 0 0,-1 0 1 0 0,0 1-1 0 0,0-1 0 0 0,1 0 0 0 0,-1 1 0 0 0,0-1 0 0 0,0 1 0 0 0,-1-1 0 0 0,-1-1-65 0 0,0 0-1 0 0,-1 1 1 0 0,1 0 0 0 0,-1 0 0 0 0,-5-2-1 0 0,-3 2 26 0 0,1 0 1 0 0,0 0-1 0 0,0 1 0 0 0,-1 1 1 0 0,1 0-1 0 0,0 1 0 0 0,0 0 1 0 0,0 0-1 0 0,0 1 0 0 0,0 1 1 0 0,0 0-1 0 0,-10 5 0 0 0,-3 4 46 0 0,1 0 0 0 0,0 2-1 0 0,-40 33 1 0 0,42-29 44 0 0,1 0 0 0 0,1 2 0 0 0,1 0 0 0 0,1 1 0 0 0,1 1 0 0 0,1 0 0 0 0,0 2 0 0 0,2-1 0 0 0,-18 49 0 0 0,29-65-17 0 0,-1-1 0 0 0,1 0 1 0 0,1 1-1 0 0,-1 0 1 0 0,1-1-1 0 0,0 16 1 0 0,2-21-6 0 0,-1 1 0 0 0,0-1 0 0 0,0 0 0 0 0,1 0 0 0 0,0 0 0 0 0,-1 0 0 0 0,1 0 0 0 0,0 0 0 0 0,0 0 0 0 0,0 0 0 0 0,0 0 0 0 0,0-1 0 0 0,0 1 0 0 0,1 0 0 0 0,-1-1 0 0 0,0 1 0 0 0,1-1-1 0 0,0 1 1 0 0,-1-1 0 0 0,1 1 0 0 0,0-1 0 0 0,0 0 0 0 0,-1 0 0 0 0,1 0 0 0 0,0 0 0 0 0,0 0 0 0 0,0-1 0 0 0,0 1 0 0 0,4 0 0 0 0,1 0 7 0 0,0 0-1 0 0,0 0 0 0 0,0-1 1 0 0,1 0-1 0 0,-1 0 1 0 0,0-1-1 0 0,9-2 0 0 0,51-14-53 0 0,-54 13-12 0 0,115-36-2355 0 0,-81 26 1471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0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0 11519 0 0,'0'0'2631'0'0,"-9"2"573"0"0,-2 2-2722 0 0,0 0-1 0 0,0 0 1 0 0,0 1 0 0 0,0 1-1 0 0,1 0 1 0 0,0 1-1 0 0,-12 9 1 0 0,-10 5 0 0 0,8-5-447 0 0,0 0 1 0 0,2 1 0 0 0,-28 26-1 0 0,37-30 24 0 0,0 0 0 0 0,1 0 0 0 0,1 1 0 0 0,0 1 0 0 0,1 0 1 0 0,1 0-1 0 0,0 1 0 0 0,1 0 0 0 0,-7 22 0 0 0,-22 92 1186 0 0,36-128-1609 0 0,12-4-620 0 0,18-7-1313 0 0,-12 2 338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347 161 6911 0 0,'24'-6'834'0'0,"13"-2"384"0"0,-9 6 8634 0 0,-26-10-9166 0 0,-2 8-593 0 0,-1 0 0 0 0,1 1 0 0 0,-1-1 0 0 0,0 0 1 0 0,0 0-1 0 0,0 1 0 0 0,0-1 0 0 0,-1 1 0 0 0,1-1 1 0 0,-1 1-1 0 0,-3-5 0 0 0,0 1-57 0 0,0 0 1 0 0,0 0-1 0 0,-12-11 1 0 0,11 12-26 0 0,0 1 1 0 0,0-1 0 0 0,-1 1-1 0 0,0 1 1 0 0,0-1 0 0 0,-9-4-1 0 0,12 8-12 0 0,1 0 0 0 0,-1 0 0 0 0,1 0-1 0 0,-1 1 1 0 0,0-1 0 0 0,1 1-1 0 0,-1 0 1 0 0,0 0 0 0 0,1 0 0 0 0,-1 0-1 0 0,1 0 1 0 0,-1 1 0 0 0,0 0-1 0 0,1 0 1 0 0,-1 0 0 0 0,-5 3 0 0 0,-13 5-8 0 0,1 1 0 0 0,1 0 0 0 0,0 2 0 0 0,1 1 0 0 0,0 0 0 0 0,1 1 0 0 0,0 1 0 0 0,1 1 1 0 0,1 0-1 0 0,0 1 0 0 0,-14 22 0 0 0,25-32 61 0 0,1 1 0 0 0,0 0 0 0 0,0-1 0 0 0,1 1 0 0 0,-4 15 0 0 0,6-20-36 0 0,0 1 0 0 0,0 0 0 0 0,0-1 0 0 0,1 1 0 0 0,0 0 0 0 0,0 0 0 0 0,0-1 0 0 0,0 1 0 0 0,1 0 1 0 0,-1 0-1 0 0,1-1 0 0 0,0 1 0 0 0,0 0 0 0 0,0-1 0 0 0,3 6 0 0 0,-3-8-10 0 0,1 1 1 0 0,-1 0-1 0 0,1 0 0 0 0,-1-1 0 0 0,1 1 0 0 0,0-1 1 0 0,0 1-1 0 0,-1-1 0 0 0,1 0 0 0 0,0 1 0 0 0,0-1 0 0 0,1 0 1 0 0,-1-1-1 0 0,0 1 0 0 0,0 0 0 0 0,0 0 0 0 0,1-1 1 0 0,-1 0-1 0 0,0 1 0 0 0,0-1 0 0 0,1 0 0 0 0,-1 0 1 0 0,0 0-1 0 0,1 0 0 0 0,1-1 0 0 0,6 0 30 0 0,0-1 0 0 0,0 0 0 0 0,-1-1-1 0 0,14-5 1 0 0,2-2-26 0 0,0-2-1 0 0,24-14 0 0 0,-40 21-191 0 0,0-1 0 0 0,0-1 0 0 0,0 0 0 0 0,-1 0 0 0 0,0-1 0 0 0,-1 0 0 0 0,13-17 0 0 0,-19 24-35 0 0,-3-3-25 0 0,2 4 239 0 0,0 0 0 0 0,0 0 0 0 0,0 0 1 0 0,0-1-1 0 0,0 1 0 0 0,0 0 0 0 0,0 0 1 0 0,0 0-1 0 0,0-1 0 0 0,0 1 0 0 0,0 0 1 0 0,0 0-1 0 0,-1 0 0 0 0,1 0 0 0 0,0-1 1 0 0,0 1-1 0 0,0 0 0 0 0,0 0 0 0 0,0 0 1 0 0,0 0-1 0 0,-1-1 0 0 0,1 1 0 0 0,0 0 1 0 0,0 0-1 0 0,0 0 0 0 0,0 0 0 0 0,-1 0 1 0 0,1 0-1 0 0,0-1 0 0 0,0 1 0 0 0,0 0 0 0 0,0 0 1 0 0,-1 0-1 0 0,1 0 0 0 0,-3 1-7 0 0,0-1-1 0 0,-1 1 1 0 0,1 0-1 0 0,0 0 1 0 0,0 0-1 0 0,0 0 1 0 0,0 1-1 0 0,0-1 1 0 0,1 1-1 0 0,-1 0 1 0 0,0 0-1 0 0,1 0 1 0 0,-1 0-1 0 0,1 0 1 0 0,0 1-1 0 0,0-1 1 0 0,-3 4-1 0 0,-2 4 35 0 0,0-1-1 0 0,1 1 0 0 0,-9 17 0 0 0,13-22 29 0 0,0 0-1 0 0,0-1 1 0 0,1 1-1 0 0,0 0 0 0 0,-1 0 1 0 0,1 0-1 0 0,1 0 1 0 0,-1 1-1 0 0,1 6 1 0 0,0-9-44 0 0,0-1 0 0 0,1 0 1 0 0,-1 0-1 0 0,1 0 0 0 0,-1 0 1 0 0,1 0-1 0 0,0 0 0 0 0,0-1 1 0 0,0 1-1 0 0,0 0 1 0 0,0 0-1 0 0,0-1 0 0 0,0 1 1 0 0,1 0-1 0 0,-1-1 0 0 0,1 1 1 0 0,-1-1-1 0 0,1 0 0 0 0,-1 1 1 0 0,1-1-1 0 0,0 0 0 0 0,0 0 1 0 0,0 0-1 0 0,-1 0 0 0 0,1 0 1 0 0,3 0-1 0 0,0 1-204 0 0,0-1 1 0 0,1 1-1 0 0,-1-1 0 0 0,0-1 0 0 0,1 1 0 0 0,-1-1 0 0 0,9 0 1 0 0,5-2-6519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43 231 9215 0 0,'0'0'1132'0'0,"0"2"-161"0"0,-10 32 2571 0 0,-5 19-2708 0 0,2-10-410 0 0,9-37 3605 0 0,4-19-3144 0 0,4-23-848 0 0,0 21-29 0 0,1 0 0 0 0,0 1 0 0 0,1 0 1 0 0,1 0-1 0 0,0 0 0 0 0,1 1 0 0 0,0 0 1 0 0,1 0-1 0 0,11-12 0 0 0,-6 9-27 0 0,0 1-1 0 0,0 0 1 0 0,1 1-1 0 0,1 1 0 0 0,1 0 1 0 0,-1 1-1 0 0,2 1 1 0 0,28-13-1 0 0,-28 16 9 0 0,0 1-1 0 0,1 1 1 0 0,31-6-1 0 0,-42 11-188 0 0,-1 0 0 0 0,1 0-1 0 0,-1 1 1 0 0,1 0-1 0 0,-1 0 1 0 0,1 0-1 0 0,0 1 1 0 0,-1 1-1 0 0,1-1 1 0 0,-1 1-1 0 0,0 0 1 0 0,8 4-1 0 0,-11-4-1193 0 0,6 4-280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5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9671 0 0,'0'2'9323'0'0,"0"4"-9227"0"0,-1-1 0 0 0,0 0-1 0 0,0 0 1 0 0,0 1 0 0 0,-1-1 0 0 0,0 0 0 0 0,0 0 0 0 0,0 0-1 0 0,0-1 1 0 0,-6 9 0 0 0,-6 6 110 0 0,-18 21-1 0 0,8-11 183 0 0,11-13-165 0 0,-8 10-104 0 0,1 1 0 0 0,1 0 1 0 0,-24 49-1 0 0,42-74-395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5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12439 0 0,'5'-15'1104'0'0,"-1"7"-880"0"0,0-3 3584 0 0,2 22-3808 0 0,-1 0-96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555 149 5983 0 0,'0'0'6756'0'0,"1"-2"-5961"0"0,6-5 4 0 0,5-8 203 0 0,1 0 0 0 0,-2 0 0 0 0,0-1 0 0 0,16-31 0 0 0,-26 44-884 0 0,0 0 0 0 0,0 0-1 0 0,-1 1 1 0 0,1-1 0 0 0,-1 0-1 0 0,1-5 1 0 0,-2 7-111 0 0,1 1-1 0 0,0-1 0 0 0,-1 1 1 0 0,1-1-1 0 0,-1 1 1 0 0,0 0-1 0 0,1-1 1 0 0,-1 1-1 0 0,1 0 0 0 0,-1-1 1 0 0,1 1-1 0 0,-1 0 1 0 0,0 0-1 0 0,1 0 0 0 0,-1-1 1 0 0,0 1-1 0 0,1 0 1 0 0,-1 0-1 0 0,0 0 0 0 0,0 0 1 0 0,0 0 2 0 0,-3 0-10 0 0,1 0 0 0 0,-1 0-1 0 0,0 0 1 0 0,0 1 0 0 0,1-1 0 0 0,-1 1-1 0 0,0 0 1 0 0,1 0 0 0 0,-1 0-1 0 0,1 0 1 0 0,-1 1 0 0 0,-3 2 0 0 0,-6 3-33 0 0,-20 16 0 0 0,30-21 30 0 0,-27 21-25 0 0,1 1 0 0 0,-29 31 0 0 0,42-38 31 0 0,1 1-1 0 0,1 0 0 0 0,1 1 1 0 0,-19 35-1 0 0,29-49-1 0 0,1 1 0 0 0,0-1 0 0 0,0 1 0 0 0,0-1 0 0 0,1 1 0 0 0,-1 6 0 0 0,3-3 11 0 0,0-8-7 0 0,0 0 0 0 0,0-1 0 0 0,0 1 0 0 0,0 0 0 0 0,0-1 0 0 0,0 1 0 0 0,0-1 0 0 0,0 1 0 0 0,1-1 0 0 0,-1 0 0 0 0,0 0 0 0 0,0 1 0 0 0,1-1 0 0 0,-1 0 0 0 0,0 0 0 0 0,0 0 0 0 0,1 0 0 0 0,-1 0 0 0 0,0 0 0 0 0,0-1 0 0 0,0 1 0 0 0,2-1 0 0 0,3 0 20 0 0,-1-1 1 0 0,0 0-1 0 0,0 0 0 0 0,5-3 0 0 0,9-5 15 0 0,-1-2 0 0 0,-1 0 0 0 0,0-2 0 0 0,-1 1 0 0 0,22-25 0 0 0,-31 29-259 0 0,-11 13-99 0 0,-13 14 104 0 0,-2 8 149 0 0,1 2-1 0 0,2 0 0 0 0,0 1 1 0 0,-20 55-1 0 0,19-27 51 0 0,2 1 0 0 0,3 1 1 0 0,2 0-1 0 0,3 0 0 0 0,0 104 0 0 0,8-118-16 0 0,-1 9 15 0 0,-7 73 0 0 0,5-111 20 0 0,-1 0 0 0 0,0-1 0 0 0,-2 1 1 0 0,1-1-1 0 0,-2 0 0 0 0,0 0 0 0 0,-1-1 0 0 0,0 1 0 0 0,-10 13 1 0 0,9-18 96 0 0,1-1 0 0 0,-1 0 0 0 0,-1 0 1 0 0,0-1-1 0 0,0 0 0 0 0,-15 9 1 0 0,20-14 14 0 0,-1 0 0 0 0,0 0 0 0 0,1 0 1 0 0,-2-1-1 0 0,1 0 0 0 0,0 0 0 0 0,0 0 1 0 0,0-1-1 0 0,-1 0 0 0 0,1 0 0 0 0,-1 0 1 0 0,1-1-1 0 0,-1 1 0 0 0,1-1 0 0 0,-1-1 1 0 0,-6 0-1 0 0,9 0-95 0 0,-1 0 0 0 0,1-1 0 0 0,-1 1-1 0 0,1-1 1 0 0,0 0 0 0 0,0 0 0 0 0,0 0 0 0 0,0 0 0 0 0,0-1 0 0 0,0 1 0 0 0,0-1 0 0 0,1 1 0 0 0,0-1 0 0 0,-1 0 0 0 0,1 0-1 0 0,0 0 1 0 0,0-1 0 0 0,0 1 0 0 0,1 0 0 0 0,-1-1 0 0 0,1 1 0 0 0,-2-8 0 0 0,0-2-269 0 0,1 0 1 0 0,-1-1-1 0 0,2 1 0 0 0,0-27 1 0 0,6-34-2317 0 0,3 24-2405 0 0,2 4-965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0 12815 0 0,'-2'1'587'0'0,"-34"23"245"0"0,26-18-762 0 0,-1 1-1 0 0,1 0 0 0 0,1 0 0 0 0,-1 1 0 0 0,-8 9 0 0 0,5 0 373 0 0,1 0 0 0 0,0 1 0 0 0,2 0 0 0 0,0 1 0 0 0,1 0 1 0 0,-13 36-1 0 0,-25 127 1366 0 0,46-175-1838 0 0,-19 89 18 0 0,0 0 122 0 0,-34 101 0 0 0,44-168-349 0 0,-1-1-1 0 0,-2 1 1 0 0,-1-2 0 0 0,-1 0-1 0 0,-1-1 1 0 0,-1-1 0 0 0,-36 41-1 0 0,40-52 366 0 0,-1-2 0 0 0,0 1-1 0 0,0-2 1 0 0,-1 0 0 0 0,0-1 0 0 0,-1 0-1 0 0,0-2 1 0 0,-1 1 0 0 0,-23 7 0 0 0,19-13 706 0 0,19-3-394 0 0,1-2-20 0 0,1-2-357 0 0,-1 0 0 0 0,1 0 0 0 0,0 0 0 0 0,0 0 0 0 0,0 0 0 0 0,0 0 0 0 0,1 0 0 0 0,-1 0 0 0 0,1 1 0 0 0,0-1 0 0 0,1 0 0 0 0,-1 0 1 0 0,1 1-1 0 0,-1-1 0 0 0,1 1 0 0 0,0-1 0 0 0,4-4 0 0 0,4-6 14 0 0,0 0 1 0 0,21-21-1 0 0,21-14-157 0 0,100-74 0 0 0,-134 111-96 0 0,1 0 1 0 0,0 2-1 0 0,33-14 0 0 0,-48 24 130 0 0,5 4 36 0 0,-7-3 12 0 0,-1 1 0 0 0,0-1 0 0 0,1 1 0 0 0,-1 0 0 0 0,0 0 0 0 0,0 0 0 0 0,0-1 0 0 0,-1 1 0 0 0,1 0 0 0 0,0 0 0 0 0,-1 0 0 0 0,1 0 0 0 0,-1 0 0 0 0,1 0 0 0 0,-1 0 0 0 0,0 0 0 0 0,0 1 0 0 0,0 2 0 0 0,-1 6 0 0 0,-1 0 0 0 0,-3 15 0 0 0,1-12 0 0 0,-12 65 15 0 0,-32 86 0 0 0,48-164-206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6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72 10135 0 0,'8'-18'623'0'0,"2"-8"-41"0"0,-3-2 6265 0 0,-12 63-6335 0 0,-2 6-220 0 0,-98 282 620 0 0,-29-11-96 0 0,8-28-680 0 0,124-280-294 0 0,-13 30 402 0 0,2-15-3510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6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99 16871 0 0,'0'0'771'0'0,"-1"2"-14"0"0,-2 5-453 0 0,0 1 0 0 0,0 0 0 0 0,0 0 0 0 0,1 0 0 0 0,-2 17 0 0 0,4-24-234 0 0,1 0 0 0 0,-1 0 0 0 0,1 0 0 0 0,-1 0 0 0 0,1 0 0 0 0,0 0 0 0 0,0-1-1 0 0,-1 1 1 0 0,1 0 0 0 0,0 0 0 0 0,0 0 0 0 0,0-1 0 0 0,0 1 0 0 0,0-1 0 0 0,0 1 0 0 0,0 0 0 0 0,0-1 0 0 0,0 0 0 0 0,0 1-1 0 0,0-1 1 0 0,0 0 0 0 0,2 1 0 0 0,5 1 133 0 0,-1-1 0 0 0,1 0 0 0 0,-1-1 0 0 0,1 1 0 0 0,-1-1-1 0 0,1-1 1 0 0,9-1 0 0 0,53-13 815 0 0,-69 15-1003 0 0,294-75 1601 0 0,-107 27-2111 0 0,-126 30-2356 0 0,0 1-3704 0 0,-30 8-448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14 6447 0 0,'0'0'1884'0'0,"-2"1"-538"0"0,-26 13 749 0 0,-37 25 0 0 0,19-10-1320 0 0,30-19-128 0 0,0 0 0 0 0,0 1 1 0 0,1 0-1 0 0,-27 27 0 0 0,41-37 450 0 0,7 11-484 0 0,-5-10-592 0 0,-1-1 0 0 0,1 0 0 0 0,-1 1 0 0 0,1-1 0 0 0,-1 0 0 0 0,1 0 0 0 0,0 0 0 0 0,0 1 0 0 0,1 0 0 0 0,1 1 37 0 0,0-1 0 0 0,1 0 0 0 0,-1 0 1 0 0,1 0-1 0 0,-1-1 0 0 0,1 1 0 0 0,0-1 0 0 0,0 0 1 0 0,0 0-1 0 0,-1 0 0 0 0,1 0 0 0 0,0-1 0 0 0,0 1 1 0 0,5-1-1 0 0,8-1 249 0 0,31-4 0 0 0,-46 5-293 0 0,4-1 30 0 0,0 0-1 0 0,0 0 0 0 0,1-1 1 0 0,-1 1-1 0 0,0-2 1 0 0,0 1-1 0 0,-1-1 1 0 0,1 1-1 0 0,7-6 0 0 0,-10 5-31 0 0,0 1-1 0 0,-1 0 0 0 0,0-1 1 0 0,1 1-1 0 0,-1-1 0 0 0,0 0 1 0 0,0 0-1 0 0,0 0 0 0 0,-1 0 1 0 0,1 0-1 0 0,-1 0 0 0 0,1 0 1 0 0,-1 0-1 0 0,0-1 0 0 0,0 1 1 0 0,-1 0-1 0 0,1-1 0 0 0,-1-6 0 0 0,1 0-40 0 0,-1 0 0 0 0,-1 0-1 0 0,0 0 1 0 0,0 0-1 0 0,-5-16 1 0 0,4 20-406 0 0,0 1-1 0 0,0 0 1 0 0,0 0 0 0 0,0 0-1 0 0,-1 0 1 0 0,-5-7 0 0 0,6 9-953 0 0,-2-5-54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7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580 670 16207 0 0,'10'-7'1731'0'0,"-4"3"-1662"0"0,-5 3 643 0 0,5-8-300 0 0,109-158 792 0 0,-110 159-1199 0 0,128-186 102 0 0,-119 169-101 0 0,-1-1-1 0 0,0 0 1 0 0,-2-1 0 0 0,-2 0 0 0 0,0 0-1 0 0,5-35 1 0 0,-13 58-13 0 0,0 0 0 0 0,-1 0 0 0 0,1 0 0 0 0,-1 0 0 0 0,0 0 0 0 0,-1 0 0 0 0,1 0 0 0 0,-1 0-1 0 0,1 0 1 0 0,-1 0 0 0 0,-1 0 0 0 0,0-4 0 0 0,1 8 4 0 0,1-1 0 0 0,-1 1 0 0 0,0 0-1 0 0,1-1 1 0 0,-1 1 0 0 0,1 0 0 0 0,-1 0 0 0 0,0-1-1 0 0,1 1 1 0 0,-1 0 0 0 0,1 0 0 0 0,-1 0 0 0 0,0 0-1 0 0,1 0 1 0 0,-1 0 0 0 0,0 0 0 0 0,1 0 0 0 0,-1 0-1 0 0,1 0 1 0 0,-2 1 0 0 0,1-1-7 0 0,-8 1-15 0 0,1 1 0 0 0,0 0 0 0 0,-1 1 1 0 0,1 0-1 0 0,0 0 0 0 0,1 1 0 0 0,-1 0 0 0 0,1 0 0 0 0,-8 6 0 0 0,-5 4-62 0 0,-34 33 0 0 0,29-21 80 0 0,1 1 1 0 0,2 1-1 0 0,0 1 0 0 0,2 1 0 0 0,1 1 0 0 0,-23 53 0 0 0,-67 210-15 0 0,72-183 20 0 0,-10 39 19 0 0,-24 66 58 0 0,54-177 37 0 0,-1-1 0 0 0,-29 43 0 0 0,35-62-88 0 0,-2 0-1 0 0,0-1 0 0 0,-1 0 1 0 0,-1-1-1 0 0,-29 23 0 0 0,34-32-9 0 0,1 0 1 0 0,-18 8-1 0 0,25-14-100 0 0,0 0 0 0 0,0-1 0 0 0,0 0-1 0 0,0 0 1 0 0,0 0 0 0 0,-1 0 0 0 0,1 0 0 0 0,0-1-1 0 0,-1 1 1 0 0,1-1 0 0 0,0 0 0 0 0,-1 0 0 0 0,1 0 0 0 0,0 0-1 0 0,-4-2 1 0 0,-4-4-1135 0 0,3-3-54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1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16 13591 0 0,'0'0'1231'0'0,"2"0"-1014"0"0,5-1-50 0 0,56-14 5888 0 0,-61 15-4648 0 0,-3 2-1379 0 0,0 0-1 0 0,0 0 1 0 0,0 0-1 0 0,0 0 1 0 0,0 0-1 0 0,0 0 1 0 0,0 0-1 0 0,-1 0 1 0 0,-2 2-1 0 0,1 0 21 0 0,-29 32-14 0 0,-2-1-1 0 0,-45 35 1 0 0,-16 16-15 0 0,71-62-3 0 0,0 1 0 0 0,2 1 0 0 0,-22 34 0 0 0,42-57-10 0 0,0 0 0 0 0,0 0 0 0 0,1 1 0 0 0,0-1 0 0 0,-1 1 0 0 0,1-1 0 0 0,1 1 0 0 0,-2 5-1 0 0,2-9-3 0 0,0 1 0 0 0,-1-1 0 0 0,1 1 0 0 0,0-1 0 0 0,0 1 0 0 0,0 0 0 0 0,0-1 0 0 0,0 1 0 0 0,0-1-1 0 0,0 1 1 0 0,0 0 0 0 0,0-1 0 0 0,0 1 0 0 0,0-1 0 0 0,0 1 0 0 0,1-1 0 0 0,-1 1 0 0 0,0 0-1 0 0,0-1 1 0 0,1 1 0 0 0,-1-1 0 0 0,0 1 0 0 0,0-1 0 0 0,1 1 0 0 0,-1-1 0 0 0,1 0 0 0 0,-1 1 0 0 0,0-1-1 0 0,1 1 1 0 0,-1-1 0 0 0,2 1 0 0 0,-1 0 8 0 0,2 1 9 0 0,0 1 1 0 0,0-1-1 0 0,0 0 0 0 0,0 0 0 0 0,0 0 0 0 0,0 0 1 0 0,0 0-1 0 0,1-1 0 0 0,-1 0 0 0 0,1 1 0 0 0,-1-1 0 0 0,1-1 1 0 0,0 1-1 0 0,4 0 0 0 0,8 0 75 0 0,0 0 0 0 0,17-3 0 0 0,-15 1-20 0 0,13 0-160 0 0,1-2-1 0 0,-1-2 1 0 0,34-8 0 0 0,-50 8-1160 0 0,25-11 0 0 0,-23 7-877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8751 0 0,'0'0'9582'0'0,"2"1"-8484"0"0,5 3-705 0 0,0 0 1 0 0,-1-1-1 0 0,2 0 0 0 0,-1 0 0 0 0,0-1 0 0 0,1 0 1 0 0,-1 0-1 0 0,1-1 0 0 0,-1 1 0 0 0,11-1 0 0 0,14-4-51 0 0,1 0-1 0 0,-1-2 0 0 0,0-2 0 0 0,42-14 0 0 0,14-2-967 0 0,-66 18-611 0 0,-2-2-4688 0 0,-4 1-1678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2:0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10335 0 0,'0'0'2736'0'0,"1"2"-2213"0"0,0 0-452 0 0,0 1 1 0 0,0-1-1 0 0,0 0 1 0 0,0 1-1 0 0,-1-1 1 0 0,1 1-1 0 0,-1 0 1 0 0,0-1-1 0 0,0 1 1 0 0,0-1-1 0 0,0 1 1 0 0,0-1-1 0 0,0 1 0 0 0,-1-1 1 0 0,1 1-1 0 0,-1-1 1 0 0,0 1-1 0 0,0-1 1 0 0,0 1-1 0 0,-1 2 1 0 0,-2 1 208 0 0,1 1 0 0 0,-1 0 0 0 0,0-1 0 0 0,-1 0 0 0 0,1 0 0 0 0,-7 6 0 0 0,1 0-13 0 0,2-1 0 0 0,-1 2-1 0 0,2-1 1 0 0,-1 1-1 0 0,2 0 1 0 0,-10 27 0 0 0,-7 12 42 0 0,-30 47-41 0 0,-24 53-130 0 0,73-143-117 0 0,3-5 22 0 0,2 2-107 0 0,-1-4-331 0 0,11 2-1882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2:02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11975 0 0,'0'0'6166'0'0,"1"2"-5768"0"0,-1-1-390 0 0,1 1 0 0 0,0-1-1 0 0,0 1 1 0 0,-1 0 0 0 0,1-1-1 0 0,0 1 1 0 0,-1 0 0 0 0,0 0-1 0 0,1-1 1 0 0,-1 1 0 0 0,0 0-1 0 0,0 0 1 0 0,0 0-1 0 0,0-1 1 0 0,0 1 0 0 0,-1 0-1 0 0,1 0 1 0 0,-1 2 0 0 0,-2 7 130 0 0,-4 27-1483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2:02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81 8287 0 0,'0'0'10102'0'0,"2"-1"-9764"0"0,13-10-36 0 0,0 0-1 0 0,1 1 0 0 0,1 1 1 0 0,-1 1-1 0 0,2 0 0 0 0,-1 1 1 0 0,32-8-1 0 0,-47 14-206 0 0,-1 2-30 0 0,7 7-52 0 0,-8-7-13 0 0,1 1 0 0 0,0-1 0 0 0,0 1 0 0 0,-1 0 0 0 0,1-1 0 0 0,-1 1 0 0 0,0 0 0 0 0,1-1 0 0 0,-1 1 0 0 0,0 0 0 0 0,0-1 0 0 0,0 3 0 0 0,-1 1 0 0 0,1 0 0 0 0,-1-1 0 0 0,-1 1 0 0 0,1 0 0 0 0,-4 7 0 0 0,3-7 0 0 0,-7 13 0 0 0,-2-1 0 0 0,-5 7-22 0 0,-1-1-1 0 0,-1-1 1 0 0,0-1 0 0 0,-26 22-1 0 0,-91 70-143 0 0,76-66 140 0 0,-16 5 26 0 0,29-22 12 0 0,45-29 50 0 0,16 1 80 0 0,0-1-57 0 0,0-2-1 0 0,0 0 1 0 0,0-1-1 0 0,23-5 1 0 0,22-3 312 0 0,-33 8-69 0 0,42 3 0 0 0,52 12-139 0 0,-119-13-302 0 0,0 0-159 0 0,0-1-768 0 0,1 1-1 0 0,-1-1 1 0 0,0 0-1 0 0,0 0 1 0 0,0 1-1 0 0,1-1 1 0 0,2-3-1 0 0,5-3-5083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2:0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18 3679 0 0,'0'-1'284'0'0,"11"-16"12509"0"0,-21 41-5780 0 0,4-11-9895 0 0,-10 14 3074 0 0,-31 43 0 0 0,15-24-106 0 0,5-7-67 0 0,9-15 14 0 0,-20 40 0 0 0,36-60 15 0 0,0-1-44 0 0,-6 6 8 0 0,7-8 119 0 0,8-2-77 0 0,1 0 1 0 0,-1-1-1 0 0,0 0 1 0 0,0 0 0 0 0,0 0-1 0 0,-1-1 1 0 0,1 0 0 0 0,-1 0-1 0 0,12-8 1 0 0,14-7 121 0 0,2 3 131 0 0,0 2-1 0 0,40-10 1 0 0,-70 22-234 0 0,4 1-74 0 0,-6 0-76 0 0,2 2 325 0 0,-2 1-1324 0 0,14 0-10379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2:03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28 9671 0 0,'0'-2'748'0'0,"1"1"-564"0"0,-1-1 0 0 0,0 0 0 0 0,1 0 0 0 0,0 1 0 0 0,-1-1 0 0 0,1 0-1 0 0,0 1 1 0 0,0-1 0 0 0,0 1 0 0 0,0-1 0 0 0,5-6 6628 0 0,-2 22-6276 0 0,-4-10-483 0 0,1 0 1 0 0,-1 0-1 0 0,-1 0 1 0 0,1-1-1 0 0,-1 1 1 0 0,1 0-1 0 0,-1 0 1 0 0,0 0-1 0 0,-2 4 1 0 0,-18 36 214 0 0,12-26-174 0 0,-122 248 328 0 0,63-135-353 0 0,-4 5 343 0 0,56-101 18 0 0,-23 70 0 0 0,39-104-460 0 0,1-1 1 0 0,-1 0 0 0 0,0 1-1 0 0,0-1 1 0 0,0 0 0 0 0,1 1-1 0 0,-1-1 1 0 0,0 0 0 0 0,0 1-1 0 0,1-1 1 0 0,-1 0 0 0 0,0 1-1 0 0,1-1 1 0 0,-1 0 0 0 0,0 0-1 0 0,1 0 1 0 0,-1 1 0 0 0,1-1-1 0 0,-1 0 1 0 0,0 0 0 0 0,1 0-1 0 0,-1 0 1 0 0,1 0 0 0 0,-1 0-1 0 0,0 0 1 0 0,1 1 0 0 0,-1-1 8 0 0,2 0-82 0 0,0-1 1 0 0,-1 1 0 0 0,1 0-1 0 0,0 0 1 0 0,-1-1 0 0 0,1 1 0 0 0,0 0-1 0 0,-1-1 1 0 0,1 0 0 0 0,-1 1-1 0 0,1-1 1 0 0,-1 0 0 0 0,1 0 0 0 0,-1 0-1 0 0,1 0 1 0 0,1-2 0 0 0,3-1-166 0 0,20-15-771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3:4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10479 0 0,'0'0'6592'0'0,"3"-1"-5960"0"0,56-8 1001 0 0,-29 5-1134 0 0,34-8 0 0 0,-13-6-481 0 0,-29 10 562 0 0,34-8 0 0 0,-50 15-1163 0 0,0 0 0 0 0,0 0-1 0 0,0 1 1 0 0,0-1 0 0 0,0 2 0 0 0,0-1 0 0 0,0 0-1 0 0,0 1 1 0 0,0 0 0 0 0,10 4 0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3:46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71 3679 0 0,'-11'5'11927'0'0,"24"2"-10488"0"0,-6-4-1192 0 0,0 0 1 0 0,0-1 0 0 0,0 0 0 0 0,1 0 0 0 0,-1-1 0 0 0,1 0-1 0 0,-1 0 1 0 0,1-1 0 0 0,10 0 0 0 0,9-3 326 0 0,33-6 0 0 0,-53 8-479 0 0,131-35 1115 0 0,-99 23-1360 0 0,2 2-1 0 0,62-8 1 0 0,-79 17-1690 0 0,-1-1-5294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3:49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72 3223 0 0,'9'-7'263'0'0,"-1"-1"-1"0"0,0 0 1 0 0,12-14-1 0 0,3-4 9023 0 0,-23 27-9240 0 0,0 0 1 0 0,-1 0-1 0 0,1 0 0 0 0,-1 0 1 0 0,1 0-1 0 0,0 0 0 0 0,-1 0 1 0 0,0-1-1 0 0,1 1 0 0 0,-1 0 1 0 0,1 0-1 0 0,-2 0 0 0 0,-1 3 82 0 0,-1 3 44 0 0,-16 22 1133 0 0,-29 61 0 0 0,2 30-198 0 0,33-82-582 0 0,-32 62 0 0 0,-30 30-150 0 0,-115 146-364 0 0,184-267-8 0 0,2-2 6 0 0,0-1-1 0 0,1 1 1 0 0,0 0 0 0 0,0 0 0 0 0,0 0 0 0 0,1 0-1 0 0,-3 10 1 0 0,3-6-72 0 0,2-9-270 0 0,13 5-1760 0 0,2-2-4134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3:50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 2303 0 0,'-2'2'167'0'0,"-38"39"15117"0"0,55-40-13952 0 0,6-3-707 0 0,0 0-1 0 0,-1-2 1 0 0,1 0-1 0 0,25-9 1 0 0,38-7 637 0 0,-66 18-1351 0 0,0 0-1 0 0,0 2 0 0 0,1 0 1 0 0,25 3-1 0 0,-29-2-1100 0 0,1-3-60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1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210 117 3223 0 0,'-5'5'288'0'0,"-2"5"496"0"0,5-8 764 0 0,1 1 0 0 0,-1 0 1 0 0,1 0-1 0 0,0 0 0 0 0,-1 0 0 0 0,1 0 1 0 0,1 0-1 0 0,-2 4 0 0 0,3 5 149 0 0,-1-10-1594 0 0,1-1 0 0 0,0 0 0 0 0,0 0 0 0 0,0 0 0 0 0,0 0 0 0 0,0-1 0 0 0,0 1 0 0 0,0 0 0 0 0,0 0 0 0 0,1 0 0 0 0,-1-1-1 0 0,0 1 1 0 0,0-1 0 0 0,0 1 0 0 0,1-1 0 0 0,1 1 0 0 0,-3-1-17 0 0,7 2 76 0 0,0 0 1 0 0,-1-1 0 0 0,1 0-1 0 0,0-1 1 0 0,0 1-1 0 0,0-1 1 0 0,-1 0-1 0 0,1-1 1 0 0,9-1-1 0 0,10-4 76 0 0,26-8 0 0 0,-40 10-158 0 0,16-4-187 0 0,-1-2-1 0 0,-1-1 1 0 0,1-1-1 0 0,40-25 1 0 0,-61 33-46 0 0,0-1 0 0 0,0 0 0 0 0,-1 1-1 0 0,10-12 1 0 0,-14 15 99 0 0,0 0-1 0 0,0-1 0 0 0,0 1 1 0 0,0 0-1 0 0,0 0 0 0 0,0 0 1 0 0,0-1-1 0 0,-1 1 0 0 0,1 0 1 0 0,-1-1-1 0 0,1 1 0 0 0,-1-1 1 0 0,1 1-1 0 0,-1 0 0 0 0,0-1 1 0 0,0 1-1 0 0,0-1 0 0 0,0 1 1 0 0,0-1-1 0 0,0 1 0 0 0,0-1 1 0 0,0 1-1 0 0,-1-1 0 0 0,1 1 1 0 0,0-1-1 0 0,-1 1 0 0 0,1 0 1 0 0,-1-1-1 0 0,0 1 1 0 0,-1-3-1 0 0,1 3 7 0 0,0 0 0 0 0,-1 0 0 0 0,1 0 0 0 0,0 0 0 0 0,-1 0 0 0 0,1 1 0 0 0,-1-1 0 0 0,1 0 0 0 0,-1 1 0 0 0,0-1 0 0 0,1 1 1 0 0,-1 0-1 0 0,0-1 0 0 0,1 1 0 0 0,-1 0 0 0 0,0 0 0 0 0,1 0 0 0 0,-1 0 0 0 0,0 0 0 0 0,-2 1 0 0 0,-6 0-88 0 0,0 1 1 0 0,-12 4-1 0 0,11-3 45 0 0,-19 7-3 0 0,-1 0 1 0 0,1 2 0 0 0,-48 27 0 0 0,-79 58 1048 0 0,131-79-528 0 0,0 1 0 0 0,1 1-1 0 0,-43 44 1 0 0,65-59-380 0 0,-1-1 0 0 0,0 1 0 0 0,1 0 0 0 0,0 0 0 0 0,0 0 0 0 0,1 0 0 0 0,-1 0 0 0 0,1 0 0 0 0,-2 8 0 0 0,3-11-36 0 0,1 1-1 0 0,0-1 1 0 0,0 1-1 0 0,-1 0 0 0 0,1-1 1 0 0,1 1-1 0 0,-1-1 1 0 0,0 1-1 0 0,1-1 0 0 0,-1 1 1 0 0,1-1-1 0 0,0 1 1 0 0,-1-1-1 0 0,1 1 0 0 0,1-1 1 0 0,-1 0-1 0 0,0 0 0 0 0,0 1 1 0 0,1-1-1 0 0,-1 0 1 0 0,1 0-1 0 0,0-1 0 0 0,2 3 1 0 0,3 2-38 0 0,0-1 1 0 0,1 0-1 0 0,0 0 1 0 0,0-1-1 0 0,0 0 1 0 0,0 0-1 0 0,1-1 1 0 0,0 0 0 0 0,-1-1-1 0 0,13 3 1 0 0,1-2-680 0 0,0 0 0 0 0,1-2 0 0 0,21 0 0 0 0,-18-3-382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0:3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2759 0 0,'0'0'19142'0'0,"0"1"-19065"0"0,2 4-64 0 0,-1-1 0 0 0,0 1-1 0 0,-1-1 1 0 0,1 1 0 0 0,-1-1 0 0 0,0 1 0 0 0,0-1 0 0 0,0 1-1 0 0,-1-1 1 0 0,0 1 0 0 0,1-1 0 0 0,-2 0 0 0 0,1 1 0 0 0,0-1-1 0 0,-4 6 1 0 0,5-9-13 0 0,0-1 0 0 0,0 0 0 0 0,0 0 0 0 0,-1 0 0 0 0,1 0 0 0 0,0 1 0 0 0,0-1 0 0 0,0 0 0 0 0,0 0 0 0 0,0 0 0 0 0,-1 0 0 0 0,1 1 0 0 0,0-1 0 0 0,0 0 0 0 0,0 0 0 0 0,0 1 0 0 0,0-1 0 0 0,0 0 0 0 0,0 0 1 0 0,0 0-1 0 0,0 1 0 0 0,0-1 0 0 0,0 0 0 0 0,0 0 0 0 0,0 1 0 0 0,0-1 0 0 0,0 0 0 0 0,0 0 0 0 0,0 1 0 0 0,0-1 0 0 0,0 0 0 0 0,0 0 0 0 0,0 0 0 0 0,1 1 0 0 0,-1-1 0 0 0,12-8-5 0 0,-4 3-3 0 0,-6 3-67 0 0,-3 4-459 0 0,-13 42-186 0 0,14-42 117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0:39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89 7367 0 0,'1'-2'568'0'0,"5"-2"1497"0"0,0-2-1 0 0,-1 1 0 0 0,10-11 1 0 0,-6 5-1201 0 0,-8 10-35 0 0,6-13 1796 0 0,-10 7-1752 0 0,3 7-855 0 0,0-1 1 0 0,0 1-1 0 0,-1-1 1 0 0,1 1-1 0 0,0 0 0 0 0,0-1 1 0 0,0 1-1 0 0,0-1 1 0 0,0 1-1 0 0,-1 0 0 0 0,1-1 1 0 0,0 1-1 0 0,0 0 1 0 0,-1-1-1 0 0,1 1 0 0 0,0 0 1 0 0,0-1-1 0 0,-1 1 1 0 0,1 0-1 0 0,0-1 0 0 0,-1 1 1 0 0,1 0-1 0 0,0 0 1 0 0,-1 0-1 0 0,1-1 0 0 0,-1 1 1 0 0,1 0-1 0 0,0 0 1 0 0,-1 0-1 0 0,1 0 0 0 0,-1 0 1 0 0,0-1-1 0 0,-8-2 43 0 0,0 1 0 0 0,-1 0 0 0 0,1 0-1 0 0,-1 0 1 0 0,1 1 0 0 0,-1 1 0 0 0,0 0 0 0 0,1 0-1 0 0,-18 3 1 0 0,-15 5-24 0 0,0 3 0 0 0,-66 26-1 0 0,50-17-18 0 0,53-18-16 0 0,-22 7 1 0 0,0 2-1 0 0,-28 14 1 0 0,47-21 15 0 0,1 1 0 0 0,0-1-1 0 0,1 1 1 0 0,-1 0 0 0 0,1 0-1 0 0,0 1 1 0 0,0 0 0 0 0,1 0-1 0 0,0 0 1 0 0,0 1 0 0 0,0-1-1 0 0,-5 12 1 0 0,9-17-23 0 0,0 1 0 0 0,0 0 0 0 0,0 0 0 0 0,0 0 0 0 0,0 0 0 0 0,1 1 0 0 0,-1-1 0 0 0,1 0 0 0 0,-1 0 0 0 0,1 0 0 0 0,0 1 0 0 0,0-1 0 0 0,0 0 0 0 0,0 0 0 0 0,0 3-1 0 0,1 3-4 0 0,-1-4 8 0 0,1 0 0 0 0,-1 0 0 0 0,1-1-1 0 0,-1 1 1 0 0,1-1 0 0 0,0 1 0 0 0,1 0-1 0 0,-1-1 1 0 0,0 0 0 0 0,1 1 0 0 0,0-1-1 0 0,0 0 1 0 0,0 0 0 0 0,0 0 0 0 0,0 0-1 0 0,1 0 1 0 0,-1 0 0 0 0,1-1 0 0 0,0 1-1 0 0,0-1 1 0 0,0 0 0 0 0,0 0 0 0 0,0 0-1 0 0,0 0 1 0 0,5 1 0 0 0,8 4 4 0 0,1-1 0 0 0,0-1 0 0 0,0 0 0 0 0,21 2 0 0 0,-6-1-7 0 0,22 5-3 0 0,-33-8 81 0 0,-1 1-1 0 0,0 1 1 0 0,0 0-1 0 0,23 11 1 0 0,-41-14-41 0 0,1 0 0 0 0,-1 0-1 0 0,0 0 1 0 0,0 1 0 0 0,0-1 0 0 0,0 1 0 0 0,0-1 0 0 0,-1 1-1 0 0,1 0 1 0 0,-1 0 0 0 0,1-1 0 0 0,-1 1 0 0 0,0 0 0 0 0,0 0 0 0 0,0 0-1 0 0,-1 0 1 0 0,1 4 0 0 0,0 2-2 0 0,0-1 0 0 0,-1 1 0 0 0,0 0 0 0 0,-1 0 0 0 0,0-1 0 0 0,0 1 0 0 0,0 0 0 0 0,-1-1 0 0 0,-6 15 0 0 0,3-12 6 0 0,0 1 0 0 0,-1-1 0 0 0,0 0 0 0 0,-1-1 0 0 0,0 0 0 0 0,-10 12 0 0 0,11-16-36 0 0,0 0 0 0 0,-1-1 0 0 0,0 1 0 0 0,0-1 0 0 0,-10 5 0 0 0,-41 20 0 0 0,50-27 0 0 0,-16 7-86 0 0,0-1 0 0 0,-1-2 0 0 0,-31 7 0 0 0,53-14 72 0 0,-1 1 1 0 0,1-1-1 0 0,-1 0 0 0 0,0 0 0 0 0,-6-1 0 0 0,8 1 11 0 0,1 0 0 0 0,-1 0 0 0 0,0-1 0 0 0,1 1 0 0 0,-1-1 0 0 0,1 1 0 0 0,-1-1 0 0 0,1 1 0 0 0,-1-1 0 0 0,1 0 0 0 0,-1 0 0 0 0,1 0 0 0 0,0 0 0 0 0,-1 0 0 0 0,1 0 0 0 0,0 0 0 0 0,0 0 0 0 0,0 0 0 0 0,0-1 0 0 0,0 1 0 0 0,0 0 0 0 0,0-1 0 0 0,0 1 0 0 0,1-1 0 0 0,-1 1 0 0 0,1-1 0 0 0,-1 1 0 0 0,1-1 0 0 0,-1 1 0 0 0,1-1 0 0 0,0 0 0 0 0,-1 1 0 0 0,1-1 0 0 0,0 0 0 0 0,0 1 0 0 0,1-1 0 0 0,-1 1 0 0 0,0-3 0 0 0,0 3 3 0 0,2-10 7 0 0,1-1-1 0 0,0 0 1 0 0,0 1 0 0 0,1 0-1 0 0,0-1 1 0 0,1 2-1 0 0,11-19 1 0 0,-5 6 17 0 0,8-13 44 0 0,-6 13-27 0 0,13-35 1 0 0,-19 40-65 0 0,-4 12 17 0 0,-1 0 0 0 0,1 0-1 0 0,-1 0 1 0 0,-1 0 0 0 0,2-8 0 0 0,-3 13 6 0 0,0 1 0 0 0,0-1 0 0 0,0 0 0 0 0,0 1 0 0 0,0-1 0 0 0,0 0 0 0 0,1 1 0 0 0,-1-1 0 0 0,0 0 0 0 0,0 1 0 0 0,0-1 0 0 0,1 0 0 0 0,-1 1 0 0 0,0-1 0 0 0,1 1 0 0 0,-1-1 0 0 0,1 1 0 0 0,-1-1 0 0 0,1 0 0 0 0,7 0 0 0 0,-6 2 0 0 0,19-3 14 0 0,0-1 0 0 0,0 0 0 0 0,0-2 0 0 0,-1 0 0 0 0,1-1 0 0 0,-1-2 1 0 0,-1 0-1 0 0,1 0 0 0 0,-1-2 0 0 0,25-17 0 0 0,-40 24-8 0 0,71-55 84 0 0,-68 51-85 0 0,-1 0 0 0 0,1 0 0 0 0,-1 0 0 0 0,0-1 0 0 0,-1 0 0 0 0,1 0 0 0 0,6-15 0 0 0,-4-3 52 0 0,-9 17-62 0 0,0 5 17 0 0,-1-1 30 0 0,-2-3-55 0 0,3 6-110 0 0,-8 7-3002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0:39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448 260 11575 0 0,'0'0'5294'0'0,"0"-2"-4596"0"0,3-11-272 0 0,-1 0-1 0 0,-1 0 1 0 0,0 0 0 0 0,-1-21-1 0 0,-10-55-448 0 0,6 54 148 0 0,2 21-115 0 0,-3 2 1 0 0,-2 2 32 0 0,-3 2-33 0 0,-3 5-10 0 0,10 3 0 0 0,0 0 0 0 0,0 1 0 0 0,0 0 0 0 0,0-1 0 0 0,0 1 0 0 0,0 0 0 0 0,0 1 0 0 0,1-1 0 0 0,-1 0 0 0 0,0 1 0 0 0,-3 2 0 0 0,-29 24 0 0 0,15-10 0 0 0,-79 50-53 0 0,-25 20-22 0 0,114-79 75 0 0,1 0 0 0 0,0 0 0 0 0,0 1 0 0 0,1 0 0 0 0,0 1 0 0 0,1 0 0 0 0,0 0 0 0 0,-6 15 0 0 0,11-22 0 0 0,1-1 0 0 0,0 1 0 0 0,0 0 0 0 0,0 0 0 0 0,1 0 0 0 0,-1-1 0 0 0,1 1 0 0 0,0 0 0 0 0,0 0 0 0 0,0 4 0 0 0,6 5 16 0 0,-4-11 0 0 0,1 0 0 0 0,-1 0 0 0 0,1 0 0 0 0,-1 0 0 0 0,1-1 0 0 0,0 1 0 0 0,-1-1 0 0 0,1 0 0 0 0,0 0 0 0 0,0 0 0 0 0,0 0 0 0 0,0 0 0 0 0,0-1 0 0 0,0 1 0 0 0,0-1 0 0 0,6 0 0 0 0,2 0 88 0 0,0-1 1 0 0,0 0-1 0 0,15-3 1 0 0,-2-2 107 0 0,0-1 1 0 0,0-1 0 0 0,37-18 0 0 0,-46 18-167 0 0,0 0 0 0 0,0-1 0 0 0,-1-1 1 0 0,0-1-1 0 0,0 0 0 0 0,13-14 0 0 0,-17 13-46 0 0,-2-1 0 0 0,-5 3 16 0 0,-3 10-5 0 0,-1 0 0 0 0,0-1-1 0 0,1 1 1 0 0,-1 0 0 0 0,0 0-1 0 0,0 0 1 0 0,1 0 0 0 0,-1 0-1 0 0,0 0 1 0 0,1 0 0 0 0,-1 0-1 0 0,0 1 1 0 0,1-1 0 0 0,-2 0-1 0 0,-2 2 21 0 0,0 0-1 0 0,1 0 1 0 0,-1 0 0 0 0,0 0-1 0 0,1 0 1 0 0,-1 1-1 0 0,1 0 1 0 0,0 0 0 0 0,0 0-1 0 0,-3 4 1 0 0,-26 35 321 0 0,13-10-91 0 0,1 0-1 0 0,-18 50 1 0 0,-12 21-164 0 0,-3-17-91 0 0,-23 43-119 0 0,72-126-431 0 0,5-4-150 0 0,14-4-1331 0 0,8-8-5261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0:40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338 193 9215 0 0,'-2'2'707'0'0,"-31"19"-299"0"0,-9 8 11496 0 0,45-32-11331 0 0,10-11-351 0 0,2 1 0 0 0,0 0 0 0 0,22-15 0 0 0,58-31 700 0 0,-64 40-828 0 0,-8 5-94 0 0,94-54 0 0 0,-111 65 23 0 0,-3 1 4 0 0,-1 1 1 0 0,1 0 0 0 0,-1-1 0 0 0,1 1-1 0 0,0 0 1 0 0,0 0 0 0 0,-1 1-1 0 0,5-1 1 0 0,-6 1-8 0 0,0 1 1 0 0,0 0-1 0 0,1 0 0 0 0,-1 0 1 0 0,0 0-1 0 0,0 1 0 0 0,0-1 0 0 0,0 0 1 0 0,0 0-1 0 0,0 1 0 0 0,0-1 1 0 0,-1 0-1 0 0,1 1 0 0 0,0-1 1 0 0,-1 1-1 0 0,1-1 0 0 0,0 3 0 0 0,-1-1-6 0 0,0 1 0 0 0,1 0 0 0 0,-1 0 0 0 0,-1-1-1 0 0,1 1 1 0 0,0 0 0 0 0,-1 0 0 0 0,0-1 0 0 0,-2 8-1 0 0,-17 33 80 0 0,16-35-76 0 0,-11 18 8 0 0,0 0-1 0 0,-28 34 0 0 0,-44 45 62 0 0,51-63-74 0 0,14-19-185 0 0,-1-1 0 0 0,-1 0 0 0 0,-35 24 0 0 0,-86 48-583 0 0,10-13 132 0 0,130-80 624 0 0,4-2 0 0 0,0 1 0 0 0,0 0 0 0 0,0-1 0 0 0,-1 1 0 0 0,1 0 0 0 0,0 0 0 0 0,0 0 0 0 0,0 0 0 0 0,0 0 0 0 0,0 0 0 0 0,1 0 0 0 0,-1 0 0 0 0,0 0 0 0 0,-1 2 0 0 0,-3 5 11 0 0,4-7-6 0 0,1-1 0 0 0,0 1 0 0 0,0 0 0 0 0,0-1 0 0 0,0 1 1 0 0,0 0-1 0 0,0 0 0 0 0,0-1 0 0 0,0 1 0 0 0,0 0 0 0 0,0-1 0 0 0,0 1 0 0 0,0 0 0 0 0,0-1 1 0 0,1 1-1 0 0,-1 0 0 0 0,0-1 0 0 0,1 1 0 0 0,-1 1 0 0 0,1-1 11 0 0,0 1-1 0 0,-1 0 0 0 0,1 0-1 0 0,0-1 1 0 0,0 1 0 0 0,0 0-1 0 0,0-1 1 0 0,0 1-1 0 0,0 0 1 0 0,1-1 0 0 0,-1 0-1 0 0,1 1 1 0 0,-1-1-1 0 0,1 0 1 0 0,-1 1 0 0 0,3 0-1 0 0,0 0 6 0 0,-1-1 1 0 0,1 1-1 0 0,-1-1 0 0 0,1 0 0 0 0,0 0 0 0 0,0 0 1 0 0,5 0-1 0 0,4 0 69 0 0,0-1 0 0 0,0 0-1 0 0,20-4 1 0 0,56-11 428 0 0,13-3 255 0 0,-83 16-607 0 0,1 1 0 0 0,-1 0 0 0 0,27 4 0 0 0,-32-1-111 0 0,-3 5-41 0 0,-9-6-129 0 0,0 1 0 0 0,-1 0 0 0 0,1 0 0 0 0,-1-1 0 0 0,1 1 0 0 0,-1 0 0 0 0,0 0 0 0 0,2 3 0 0 0,-3-3-497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0:4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40 6911 0 0,'30'-12'-334'0'0,"-10"4"3089"0"0,23-6 0 0 0,-36 12-1466 0 0,0 1 0 0 0,0 0 0 0 0,-1 0 0 0 0,1 0 0 0 0,0 1 0 0 0,0 0 0 0 0,11 2 0 0 0,-16-2-733 0 0,-1 2-75 0 0,0-1-438 0 0,-1 0 0 0 0,1 1 0 0 0,0-1-1 0 0,-1 1 1 0 0,1-1 0 0 0,-1 1-1 0 0,1 0 1 0 0,-1-1 0 0 0,0 1-1 0 0,0-1 1 0 0,0 1 0 0 0,1 0-1 0 0,-2-1 1 0 0,1 1 0 0 0,0 0 0 0 0,0-1-1 0 0,-1 3 1 0 0,0-1-5 0 0,0 0 0 0 0,-1 0 0 0 0,1 0 0 0 0,-1-1 0 0 0,1 1-1 0 0,-1 0 1 0 0,0-1 0 0 0,-4 5 0 0 0,0-1-8 0 0,-1 0-1 0 0,0-1 0 0 0,0 0 0 0 0,-1 0 1 0 0,-14 7-1 0 0,-17 4-187 0 0,0-1 0 0 0,-1-2 0 0 0,-1-2-1 0 0,1-1 1 0 0,-2-3 0 0 0,-45 3 0 0 0,60-9-234 0 0,1-1 0 0 0,-1-2 0 0 0,1 0 0 0 0,0-2 0 0 0,-47-13 0 0 0,33 9-136 0 0,37 9 462 0 0,-1 2 66 0 0,2-1 41 0 0,0 1 0 0 0,1 0 0 0 0,-1-1 0 0 0,1 1 0 0 0,-1 0 0 0 0,1 0 0 0 0,0 0 0 0 0,0-1 1 0 0,1 1-1 0 0,-1 0 0 0 0,1 1 0 0 0,-1 2 0 0 0,0 2 129 0 0,-7 33 632 0 0,3-11-154 0 0,-14 43 0 0 0,16-65-604 0 0,0 0 0 0 0,0 0 0 0 0,0-1 0 0 0,-1 1 0 0 0,-1-1-1 0 0,1 0 1 0 0,-1 0 0 0 0,0 0 0 0 0,-1-1 0 0 0,-6 7 0 0 0,8-9-22 0 0,-4 3 44 0 0,-17 0-52 0 0,24-7-88 0 0,59-8-669 0 0,153 12 750 0 0,-196-3-3 0 0,1 0-5 0 0,104 9 359 0 0,-103-8-166 0 0,0 1 0 0 0,0 1 0 0 0,0 0 0 0 0,29 14 0 0 0,-41-16-146 0 0,0 0-1 0 0,-1 1 1 0 0,0-1-1 0 0,0 1 1 0 0,0 0-1 0 0,0 0 1 0 0,0 1-1 0 0,-1-1 1 0 0,1 1-1 0 0,-1 0 1 0 0,0 0-1 0 0,0 0 1 0 0,0 0-1 0 0,-1 0 1 0 0,5 10-1 0 0,-2 3 46 0 0,-6-11-93 0 0,0-2 13 0 0,0 3 20 0 0,-1 1 0 0 0,0 0 0 0 0,-1-1 0 0 0,0 0 0 0 0,0 1 0 0 0,0-1 0 0 0,-1-1 0 0 0,0 1 0 0 0,0 0 0 0 0,-8 8 0 0 0,-7 7 72 0 0,-29 27 1 0 0,33-36-91 0 0,0 0 1 0 0,-1-1-1 0 0,-1-1 0 0 0,0-1 0 0 0,-1-1 1 0 0,0 0-1 0 0,-27 9 0 0 0,8-6 2 0 0,-1-1 1 0 0,-69 10-1 0 0,89-19-15 0 0,-26 0 0 0 0,37-2 0 0 0,1 0 0 0 0,-1 0 0 0 0,1-1 0 0 0,-1 0 0 0 0,1-1 0 0 0,0 1 0 0 0,-10-5 0 0 0,9 2-25 0 0,6 3 9 0 0,1 1 0 0 0,0-1 0 0 0,0 0 0 0 0,0 0 1 0 0,0 0-1 0 0,-1 1 0 0 0,1-1 0 0 0,0 0 0 0 0,0 0 0 0 0,1 1 1 0 0,-1-1-1 0 0,0 0 0 0 0,0 0 0 0 0,0 0 0 0 0,0 1 1 0 0,1-1-1 0 0,0-1 0 0 0,-1 1-18 0 0,1-2-47 0 0,0 1-1 0 0,0-1 1 0 0,0 0-1 0 0,0 1 1 0 0,1 0-1 0 0,-1-1 1 0 0,1 1-1 0 0,-1 0 1 0 0,1-1-1 0 0,0 1 1 0 0,0 0-1 0 0,3-2 1 0 0,29-18-3222 0 0,-21 14 1983 0 0,7-4-582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0:41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13935 0 0,'0'0'9709'0'0,"2"0"-9210"0"0,17-1 104 0 0,34-7 0 0 0,-4 0-484 0 0,0 3-52 0 0,75-8-762 0 0,-43 2-2702 0 0,-58 7 1497 0 0,-1-1-68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0:41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18863 0 0,'0'0'5236'0'0,"1"1"-4656"0"0,2 2-440 0 0,0 0 0 0 0,0 0 0 0 0,1-1 0 0 0,-1 1 0 0 0,1-1 0 0 0,0 0 0 0 0,0 0-1 0 0,-1-1 1 0 0,1 1 0 0 0,0-1 0 0 0,0 0 0 0 0,1 0 0 0 0,5 1 0 0 0,11 1 38 0 0,31-1 0 0 0,-36-1-125 0 0,100 0 50 0 0,75 4-865 0 0,-163 0-1643 0 0,-18-3 981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0:5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42 9871 0 0,'0'0'4887'0'0,"-2"0"-4279"0"0,2 0-604 0 0,-5 0 141 0 0,1 0 0 0 0,0 1 0 0 0,0-1 0 0 0,0 1 0 0 0,-1 0 0 0 0,1 0 0 0 0,0 1 0 0 0,0-1 0 0 0,0 1 0 0 0,1 0-1 0 0,-1 0 1 0 0,0 0 0 0 0,-5 5 0 0 0,7-6 273 0 0,3-3-393 0 0,1 0 1 0 0,-1 1 0 0 0,1-1 0 0 0,-1 0-1 0 0,1 0 1 0 0,0 1 0 0 0,2-2 0 0 0,-1 1 6 0 0,3-5 35 0 0,-5 6 90 0 0,-1 1-89 0 0,0 0-1 0 0,1-1 1 0 0,-1 1-1 0 0,0-1 0 0 0,1 1 1 0 0,-1 0-1 0 0,1-1 1 0 0,-1 1-1 0 0,0 0 0 0 0,1 0 1 0 0,-1-1-1 0 0,1 1 1 0 0,-1 0-1 0 0,1 0 1 0 0,-1 0-1 0 0,1 0 0 0 0,-1 0 1 0 0,1-1-1 0 0,-1 1 1 0 0,1 0-1 0 0,9 18 525 0 0,-9-16-120 0 0,1-1-390 0 0,-2-1-53 0 0,1 1 0 0 0,0-1 1 0 0,0 0-1 0 0,-1 0 1 0 0,1 0-1 0 0,0 0 1 0 0,0 0-1 0 0,-1 1 1 0 0,1-1-1 0 0,0-1 1 0 0,0 1-1 0 0,-1 0 1 0 0,1 0-1 0 0,0 0 1 0 0,0 0-1 0 0,-1 0 1 0 0,1-1-1 0 0,0 1 1 0 0,1-1-1 0 0,-1 0-1 0 0,0 0 0 0 0,0 0 0 0 0,0 0 0 0 0,0 0 0 0 0,0 0 0 0 0,0 0 1 0 0,0-1-1 0 0,0 1 0 0 0,0 0 0 0 0,0 0 0 0 0,-1-1 0 0 0,1 1 0 0 0,-1-1 0 0 0,1 1 0 0 0,0-3 0 0 0,1-5 39 0 0,-3-3-66 0 0,1 2-59 0 0,0 8 240 0 0,-5 8-101 0 0,0 1-28 0 0,-37 28 21 0 0,31-26-74 0 0,1-4-32 0 0,8-3-123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0:54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32 1375 0 0,'8'-3'50'0'0,"54"-26"5604"0"0,-59 41 474 0 0,-2-10-6018 0 0,-1-1 0 0 0,1 0 1 0 0,-1 0-1 0 0,0 0 1 0 0,1 1-1 0 0,-1-1 0 0 0,0 0 1 0 0,0 1-1 0 0,0-1 0 0 0,0 3 1 0 0,-2 4 187 0 0,-1 1 1 0 0,0-1 0 0 0,0 0 0 0 0,-1 0-1 0 0,0 0 1 0 0,-1-1 0 0 0,1 1 0 0 0,-7 6 0 0 0,-11 19 478 0 0,-6 15-203 0 0,-39 49 0 0 0,-42 39 820 0 0,49-62-1104 0 0,50-62-564 0 0,0 0-1 0 0,-20 16 0 0 0,29-27-177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0:54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32 6447 0 0,'0'0'499'0'0,"2"-1"-328"0"0,2-1 533 0 0,1 0 1 0 0,0 0-1 0 0,-1-1 0 0 0,1 1 1 0 0,-1-1-1 0 0,8-6 1 0 0,-7 5 2302 0 0,9 1 2160 0 0,-11 20-5092 0 0,-5-12-80 0 0,0-1 8 0 0,-3 9-3 0 0,-1 0 0 0 0,0 0 0 0 0,-1 0 0 0 0,0-1 0 0 0,-1 0 0 0 0,-13 16 0 0 0,-18 29 0 0 0,-8 19 0 0 0,29-51 0 0 0,2 2 0 0 0,1 0 0 0 0,1 1 0 0 0,-14 38 0 0 0,26-54 0 0 0,2-12 0 0 0,0 1 0 0 0,0-1 0 0 0,0 1 0 0 0,0-1 0 0 0,1 1 0 0 0,-1-1 0 0 0,0 1 0 0 0,0-1 0 0 0,0 0 0 0 0,1 1 0 0 0,-1-1 0 0 0,0 1 0 0 0,0-1 0 0 0,1 1 0 0 0,-1-1 0 0 0,0 0 0 0 0,1 1 0 0 0,-1-1 0 0 0,1 1 0 0 0,2 0 4 0 0,-1 0 0 0 0,1 0 0 0 0,-1-1 0 0 0,1 1-1 0 0,-1-1 1 0 0,1 1 0 0 0,0-1 0 0 0,-1 0 0 0 0,1 0 0 0 0,0 0-1 0 0,-1 0 1 0 0,1 0 0 0 0,0-1 0 0 0,-1 1 0 0 0,5-2 0 0 0,41-14 104 0 0,-42 14-110 0 0,102-49 588 0 0,-60 27-333 0 0,-30 15-210 0 0,1 0 1 0 0,-2-1 0 0 0,0-2-1 0 0,0 1 1 0 0,18-18 0 0 0,-29 24-33 0 0,-1 0 1 0 0,0-1 0 0 0,0 0 0 0 0,-1 0-1 0 0,1-1 1 0 0,-1 1 0 0 0,0-1 0 0 0,-1 0-1 0 0,0 0 1 0 0,0 0 0 0 0,0 0 0 0 0,-1 0-1 0 0,0-1 1 0 0,-1 1 0 0 0,0-1 0 0 0,0 0-1 0 0,0-7 1 0 0,-1 7-59 0 0,0 1 0 0 0,0-1 0 0 0,-1 0 1 0 0,-1 1-1 0 0,1-1 0 0 0,-1 1 0 0 0,0 0 0 0 0,-1 0 0 0 0,0 0 0 0 0,0 0 0 0 0,-4-8 0 0 0,4 11 9 0 0,0 0 1 0 0,-1 0-1 0 0,1 0 0 0 0,-1 0 0 0 0,0 1 0 0 0,1 0 0 0 0,-2-1 1 0 0,1 2-1 0 0,0-1 0 0 0,0 0 0 0 0,-1 1 0 0 0,0 0 0 0 0,1 0 1 0 0,-1 0-1 0 0,0 0 0 0 0,0 1 0 0 0,-7-2 0 0 0,6 3-137 0 0,1-1-1 0 0,-1 1 1 0 0,0 0-1 0 0,1 0 1 0 0,-1 1-1 0 0,1 0 1 0 0,-1 0-1 0 0,1 0 1 0 0,-7 2 0 0 0,11-2-67 0 0,17 4-11102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30 1839 0 0,'1'-8'160'0'0,"-1"8"-10"0"0,0-1-1 0 0,0 1 0 0 0,1-1 0 0 0,-1 1 0 0 0,0-1 0 0 0,0 0 0 0 0,0 1 1 0 0,0-1-1 0 0,0 1 0 0 0,-1-1 0 0 0,1 1 0 0 0,0-1 0 0 0,0 1 0 0 0,0-1 0 0 0,0 0 1 0 0,-1 1-1 0 0,1-1 0 0 0,0 1 0 0 0,0-1 0 0 0,-1 1 0 0 0,1-1 0 0 0,0 1 1 0 0,-1 0-1 0 0,1-1 0 0 0,-1 1 0 0 0,1-1 0 0 0,-1 1 0 0 0,1 0 0 0 0,-1-1 0 0 0,1 1 1 0 0,-1 0-1 0 0,1 0 0 0 0,-1-1 0 0 0,1 1 0 0 0,-1 0 0 0 0,1 0 0 0 0,-1 0 1 0 0,1-1-1 0 0,-1 1 0 0 0,1 0 0 0 0,-1 0 0 0 0,0 0 0 0 0,-1 0 940 0 0,-5-2 511 0 0,-1 1 1 0 0,0 0-1 0 0,0 0 1 0 0,0 1 0 0 0,-12 1-1 0 0,7 0-754 0 0,0 1 0 0 0,-22 7 0 0 0,14-2-594 0 0,1 1 1 0 0,0 1 0 0 0,-31 18-1 0 0,34-17-207 0 0,1 1-1 0 0,0 1 0 0 0,0 1 1 0 0,-24 25-1 0 0,40-37-77 0 0,-1-1 0 0 0,0 1 0 0 0,1 0 0 0 0,-1 0 0 0 0,0-1 0 0 0,1 1 0 0 0,-1 0 0 0 0,1 0 0 0 0,0 0 0 0 0,-1-1 0 0 0,1 1 0 0 0,-1 0 0 0 0,1 0 0 0 0,0 0 0 0 0,0 0 0 0 0,0 0 0 0 0,-1 0-1 0 0,1 0 1 0 0,0 0 0 0 0,0 0 0 0 0,0 0 0 0 0,0 0 0 0 0,1 0 0 0 0,-1 0 0 0 0,0 0 0 0 0,0 0 0 0 0,1-1 0 0 0,-1 1 0 0 0,0 0 0 0 0,1 0 0 0 0,-1 0 0 0 0,1 0 0 0 0,0 1 0 0 0,5 6-192 0 0,0-1 1 0 0,0 0-1 0 0,0 0 0 0 0,1-1 1 0 0,0 0-1 0 0,0 0 0 0 0,11 7 0 0 0,-6-5 144 0 0,-1 1 0 0 0,12 11 0 0 0,-13-10 81 0 0,-1 0 1 0 0,-1 0-1 0 0,0 0 0 0 0,0 1 1 0 0,12 23-1 0 0,-19-31 48 0 0,1 1 0 0 0,-1-1 0 0 0,0 0 0 0 0,0 0 0 0 0,-1 1 0 0 0,1-1 0 0 0,-1 0 0 0 0,1 1 0 0 0,-1-1 0 0 0,0 1 0 0 0,0-1 0 0 0,-1 0 0 0 0,1 1 0 0 0,-1-1 0 0 0,1 1 0 0 0,-1-1 0 0 0,0 0 0 0 0,-1 0 0 0 0,1 0 0 0 0,0 1-1 0 0,-1-1 1 0 0,0 0 0 0 0,1-1 0 0 0,-1 1 0 0 0,-1 0 0 0 0,1 0 0 0 0,0-1 0 0 0,-4 4 0 0 0,-4 2 137 0 0,1 0 0 0 0,-2-1-1 0 0,1 0 1 0 0,-1-1 0 0 0,0 0-1 0 0,-23 8 1 0 0,-75 18 333 0 0,104-31-514 0 0,-81 17 68 0 0,73-16-204 0 0,0-1 1 0 0,-1 0-1 0 0,1-1 1 0 0,-21-2-1 0 0,33 2 113 0 0,0-1-157 0 0,-1 1 1 0 0,0 0 0 0 0,0 0-1 0 0,0-1 1 0 0,1 1-1 0 0,-1-1 1 0 0,0 1 0 0 0,0-1-1 0 0,1 0 1 0 0,-1 0-1 0 0,1 0 1 0 0,-3-2 0 0 0,-2-5-1187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0:55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34 6447 0 0,'-12'7'300'0'0,"-1"-1"-1"0"0,-24 9 1 0 0,-9 3 2440 0 0,-25 21 6049 0 0,73-38-8466 0 0,3 1-197 0 0,-1 0 0 0 0,1-1 0 0 0,0 0 1 0 0,0 0-1 0 0,0 0 0 0 0,0 0 0 0 0,0-1 0 0 0,1 0 1 0 0,-1 0-1 0 0,9-2 0 0 0,10-1 398 0 0,24-8 1 0 0,-17 3-170 0 0,32-5 128 0 0,226-40 56 0 0,23 20-336 0 0,-283 28-203 0 0,-28 5 0 0 0,-1 0 0 0 0,1 0 0 0 0,0 0 0 0 0,0 0 0 0 0,-1-1 0 0 0,1 1 0 0 0,0 0 0 0 0,0 1 0 0 0,-1-1 0 0 0,1 0 0 0 0,0 0 0 0 0,0 0 0 0 0,-1 0 0 0 0,2 1 0 0 0,-2-1 0 0 0,1 1 0 0 0,-1-1 0 0 0,0 0 0 0 0,1 1 0 0 0,-1-1 0 0 0,0 1 0 0 0,1-1 0 0 0,-1 1 0 0 0,0-1 0 0 0,1 1 0 0 0,-1-1 0 0 0,0 1 0 0 0,0-1 0 0 0,0 1 0 0 0,0 0 0 0 0,0-1 0 0 0,1 1 0 0 0,-1-1 0 0 0,0 2 0 0 0,-1 1-3 0 0,0 0 0 0 0,1 1 0 0 0,-1-1 1 0 0,0 0-1 0 0,0 0 0 0 0,-1 0 0 0 0,1 0 0 0 0,-1 0 0 0 0,1 0 0 0 0,-5 5 0 0 0,-22 25-29 0 0,17-21 32 0 0,-1-1 0 0 0,-24 15 0 0 0,-4 4 0 0 0,-178 172-64 0 0,160-150 67 0 0,-10 8-17 0 0,67-59-162 0 0,4-2-522 0 0,24-16-2369 0 0,-14 7-3957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0:5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720 102 10799 0 0,'1'-2'496'0'0,"0"0"-319"0"0,15-12 318 0 0,16-11 1649 0 0,28-21 3840 0 0,-57 44-5598 0 0,1 1-1 0 0,0-1 1 0 0,0 0 0 0 0,0 1-1 0 0,0 0 1 0 0,0 0 0 0 0,0 0-1 0 0,6 0 1 0 0,-9 1-376 0 0,-1 0 0 0 0,1 0 0 0 0,-1 0 0 0 0,1 0 0 0 0,-1 1 0 0 0,1-1 0 0 0,-1 0 0 0 0,0 0 0 0 0,1 1 0 0 0,-1-1 0 0 0,1 0 0 0 0,-1 1 0 0 0,0-1 0 0 0,1 0 0 0 0,-1 1 0 0 0,0-1 0 0 0,1 1 0 0 0,-1-1 0 0 0,0 0 0 0 0,1 1 0 0 0,-1-1 0 0 0,0 1 0 0 0,0-1 0 0 0,0 1 0 0 0,1-1 0 0 0,-1 1 0 0 0,0-1 0 0 0,0 1 0 0 0,0-1 0 0 0,0 1 0 0 0,0-1 0 0 0,0 1 0 0 0,0-1 0 0 0,0 1 0 0 0,0-1 0 0 0,0 1 0 0 0,0 0 0 0 0,-1-1 0 0 0,1 1 0 0 0,0-1 0 0 0,-1 1 0 0 0,-6 22 40 0 0,4-19-45 0 0,0 1 1 0 0,0-1-1 0 0,-1 1 0 0 0,0-1 0 0 0,0 0 0 0 0,0-1 0 0 0,0 1 0 0 0,-1-1 0 0 0,1 1 0 0 0,-8 3 0 0 0,-7 2 8 0 0,-29 11 1 0 0,30-13-22 0 0,-39 14 14 0 0,-117 25 1 0 0,-62-6-293 0 0,228-39 263 0 0,-22 4-72 0 0,6-1-61 0 0,-1 0 1 0 0,1-2 0 0 0,-1 0-1 0 0,-42-4 1 0 0,65 2-1 0 0,-2-3-156 0 0,4 3 301 0 0,0-1 0 0 0,0 1 0 0 0,0 0 0 0 0,0 0 1 0 0,0 0-1 0 0,0 0 0 0 0,-1 0 0 0 0,1 0 0 0 0,0 0 0 0 0,0 0 0 0 0,0 0 0 0 0,0 0 0 0 0,0 0 0 0 0,0 0 0 0 0,0-1 0 0 0,0 1 0 0 0,0 0 0 0 0,0 0 0 0 0,0 0 0 0 0,0 0 0 0 0,0 0 0 0 0,0 0 0 0 0,0 0 0 0 0,0 0 0 0 0,0-1 0 0 0,0 1 0 0 0,0 0 0 0 0,0 0 0 0 0,0 0 0 0 0,0 0 0 0 0,0 0 0 0 0,0 0 0 0 0,0 0 0 0 0,0-1 0 0 0,0 1 0 0 0,0 0 0 0 0,0 0 0 0 0,0 0 0 0 0,0 0 0 0 0,0 0 0 0 0,0 0 0 0 0,0 0 0 0 0,0 0 0 0 0,0 0 0 0 0,0-1 0 0 0,0 1 0 0 0,1 0 0 0 0,-1 0 0 0 0,0 0 0 0 0,0 0 0 0 0,0 0 0 0 0,0 0 0 0 0,0 0 0 0 0,0 0 0 0 0,9-3-28 0 0,0 0-1 0 0,0 1 1 0 0,1 0-1 0 0,-1 1 1 0 0,14-1-1 0 0,50 3-47 0 0,-58 1 39 0 0,-2 2 36 0 0,-12-4 12 0 0,-1 1 0 0 0,1-1 0 0 0,-1 0 0 0 0,0 1 0 0 0,1-1 0 0 0,-1 1 0 0 0,0-1 0 0 0,1 1 0 0 0,-1-1 0 0 0,0 1 0 0 0,0-1 0 0 0,0 1 0 0 0,1-1 0 0 0,-1 1 0 0 0,0-1 0 0 0,0 1 0 0 0,0-1 0 0 0,0 1 0 0 0,0-1 0 0 0,0 1 0 0 0,0 0 0 0 0,-1 2 0 0 0,1 1 0 0 0,-1-1 0 0 0,0 0 0 0 0,-1 1 0 0 0,1-1 0 0 0,-1 0 0 0 0,1 0 0 0 0,-1 0 0 0 0,0 0 0 0 0,0 0 0 0 0,-5 5 0 0 0,-1 1 0 0 0,0-1 0 0 0,-12 10 0 0 0,-52 35 25 0 0,1-2 14 0 0,63-45-28 0 0,8-6-10 0 0,0 0-1 0 0,0 0 1 0 0,0 0 0 0 0,0 0 0 0 0,0 0-1 0 0,0 0 1 0 0,0 0 0 0 0,-1 0 0 0 0,1 0-1 0 0,0 0 1 0 0,0 0 0 0 0,0 0 0 0 0,0 0-1 0 0,0 0 1 0 0,0 0 0 0 0,0 0 0 0 0,0 0-1 0 0,0 0 1 0 0,0 0 0 0 0,0 0 0 0 0,0 0-1 0 0,0 0 1 0 0,0 0 0 0 0,0 1 0 0 0,0-1-1 0 0,0 0 1 0 0,0 0 0 0 0,0 0 0 0 0,0 0-1 0 0,0 0 1 0 0,0 0 0 0 0,0 0 0 0 0,0 0-1 0 0,0 0 1 0 0,0 0 0 0 0,0 0 0 0 0,0 0-1 0 0,0 0 1 0 0,0 0 0 0 0,0 1 0 0 0,0-1-1 0 0,0 0 1 0 0,0 0 0 0 0,0 0 0 0 0,0 0-1 0 0,0 0 1 0 0,0 0 0 0 0,0 0-1 0 0,0 0 1 0 0,0 0 0 0 0,0 0 0 0 0,0 0-1 0 0,0 0 1 0 0,0 0 0 0 0,0 0 0 0 0,0 0 0 0 0,8 8 9 0 0,-3-7-7 0 0,1 1 0 0 0,0-1-1 0 0,-1 0 1 0 0,1 0 0 0 0,0 0 0 0 0,0-1-1 0 0,0 0 1 0 0,0 0 0 0 0,11-2 0 0 0,-6 1 22 0 0,48-5-13 0 0,22-2-215 0 0,-32 7-17 0 0,-4-1-57 0 0,76 6 0 0 0,-104-2 257 0 0,0 1 0 0 0,0 0 0 0 0,0 2-1 0 0,0 0 1 0 0,24 11 0 0 0,-32-12 60 0 0,0 1 0 0 0,0 1 1 0 0,0 0-1 0 0,-1 0 0 0 0,0 0 0 0 0,0 1 1 0 0,-1 0-1 0 0,0 1 0 0 0,0 0 0 0 0,10 14 1 0 0,-13-17 14 0 0,-1 0 1 0 0,0 1 0 0 0,0-1 0 0 0,0 1 0 0 0,-1-1 0 0 0,0 1 0 0 0,0 0 0 0 0,0 0 0 0 0,-1-1 0 0 0,0 1 0 0 0,0 1 0 0 0,0-1 0 0 0,-1 0 0 0 0,0 0 0 0 0,0 0 0 0 0,0 0 0 0 0,-1 0-1 0 0,0 0 1 0 0,0 0 0 0 0,-1 0 0 0 0,0 0 0 0 0,-2 6 0 0 0,-5 8 49 0 0,-1 0-1 0 0,-21 31 0 0 0,25-42-62 0 0,-1-1-1 0 0,0 0 0 0 0,0 0 1 0 0,-1-1-1 0 0,0 0 0 0 0,-1 0 1 0 0,-14 9-1 0 0,3-5 59 0 0,0-2-1 0 0,-1 0 0 0 0,0-1 1 0 0,0-1-1 0 0,-1-1 1 0 0,0-1-1 0 0,0-1 0 0 0,0-1 1 0 0,-37 0-1 0 0,6-4 130 0 0,-1-2 0 0 0,-98-18-1 0 0,144 20-222 0 0,-4-2 36 0 0,-1 0 1 0 0,1 0-1 0 0,-16-8 1 0 0,25 10-92 0 0,17 3-4254 0 0,1 1-3189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925 89 3223 0 0,'118'-26'171'0'0,"-46"8"1825"0"0,-1 0 3152 0 0,-49 11-4272 0 0,1 2 1 0 0,0 0 0 0 0,1 1-1 0 0,-1 1 1 0 0,31 0 0 0 0,0 4 2404 0 0,-63 5-2848 0 0,5-3-360 0 0,-43 27 8 0 0,-1-2 0 0 0,-1-2 1 0 0,-2-3-1 0 0,-59 20 0 0 0,-118 29-235 0 0,105-35 148 0 0,-32 6 12 0 0,130-38-20 0 0,0-1-1 0 0,-1-1 1 0 0,1-1-1 0 0,-30-1 1 0 0,48-1 12 0 0,0-1 1 0 0,0 0 0 0 0,0 0 0 0 0,0 0 0 0 0,0-1 0 0 0,1 0 0 0 0,-1 0 0 0 0,0-1 0 0 0,1 0-1 0 0,0 0 1 0 0,-11-7 0 0 0,13 3 1 0 0,7-3 12 0 0,6 2 36 0 0,4 4-36 0 0,-1 5-22 0 0,-11-1 5 0 0,0 0 0 0 0,0 0 0 0 0,-1 1 1 0 0,1-1-1 0 0,0 0 0 0 0,-1 1 0 0 0,1-1 1 0 0,0 1-1 0 0,-1-1 0 0 0,1 1 0 0 0,0-1 1 0 0,-1 1-1 0 0,1-1 0 0 0,-1 1 0 0 0,1 0 1 0 0,-1-1-1 0 0,1 1 0 0 0,-1 0 1 0 0,1 0-1 0 0,1 2-7 0 0,2 2-1 0 0,-2-2 5 0 0,0 0 0 0 0,0 0 0 0 0,0 1 0 0 0,0-1 0 0 0,0 1 0 0 0,-1 0 0 0 0,1-1 0 0 0,0 5 0 0 0,-2-6-7 0 0,1 0 1 0 0,-1 0-1 0 0,0 0 1 0 0,0 0-1 0 0,0 0 1 0 0,0 0 0 0 0,0 0-1 0 0,0 0 1 0 0,-1 0-1 0 0,1 0 1 0 0,-2 4-1 0 0,1 1-25 0 0,-18 66-169 0 0,0 0 162 0 0,13-37 179 0 0,-3 0 1 0 0,-1 0-1 0 0,-1-1 0 0 0,-2 0 0 0 0,-2-1 0 0 0,-21 37 1 0 0,-2-12 81 0 0,-64 76 0 0 0,63-85-168 0 0,16-22-30 0 0,-39 37 0 0 0,60-63-186 0 0,2-4-188 0 0,0 0 245 0 0,0 0 1 0 0,1 0 0 0 0,-1 0-1 0 0,0 0 1 0 0,1 0-1 0 0,-1 0 1 0 0,1 0 0 0 0,0 0-1 0 0,0 0 1 0 0,0 0-1 0 0,1-1 1 0 0,0-1-244 0 0,8-17-1075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0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97 155 4607 0 0,'-3'1'208'0'0,"-8"1"-175"0"0,1 0 1 0 0,0 1-1 0 0,0 1 0 0 0,-11 5 0 0 0,-4 8 9835 0 0,22-15-8917 0 0,3-2-876 0 0,0 0-1 0 0,0 0 1 0 0,0 0-1 0 0,-1 0 1 0 0,1 0-1 0 0,0 0 1 0 0,0 0-1 0 0,0 1 1 0 0,-1-1-1 0 0,1 0 1 0 0,0 0-1 0 0,0 0 1 0 0,0 0-1 0 0,0 0 1 0 0,0 0-1 0 0,-1 0 1 0 0,1 1-1 0 0,0-1 1 0 0,0 0-1 0 0,0 0 1 0 0,0 0-1 0 0,0 0 1 0 0,0 1-1 0 0,0-1 1 0 0,0 0-1 0 0,-1 0 1 0 0,1 0-1 0 0,0 1 1 0 0,0-1-1 0 0,0 0 1 0 0,0 0-1 0 0,0 0 1 0 0,0 1-1 0 0,0-1 1 0 0,0 0-1 0 0,0 0 1 0 0,0 0-1 0 0,0 1 1 0 0,7 1 61 0 0,0-1 1 0 0,0 0-1 0 0,0 0 0 0 0,0 0 1 0 0,1-1-1 0 0,-1 0 0 0 0,0-1 1 0 0,0 1-1 0 0,0-1 0 0 0,0-1 1 0 0,0 1-1 0 0,9-4 0 0 0,11-5 251 0 0,46-24 0 0 0,-30 13-56 0 0,32-15 191 0 0,-37 17-208 0 0,0 2 0 0 0,1 1 1 0 0,65-16-1 0 0,-87 28-277 0 0,33-3 0 0 0,-17 8-2031 0 0,-28 0 527 0 0,-1 0 0 0 0,1 1 0 0 0,0-1 0 0 0,7 4 0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1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92 4607 0 0,'0'0'11707'0'0,"0"-2"-11386"0"0,-3-26 475 0 0,3 19-601 0 0,-1 0 0 0 0,-2-16 1 0 0,2 24-195 0 0,1 0 0 0 0,0 0 0 0 0,-1 0 0 0 0,1 0 0 0 0,0 0 0 0 0,-1 0 0 0 0,1 0 0 0 0,-1 1 1 0 0,0-1-1 0 0,1 0 0 0 0,-1 0 0 0 0,0 0 0 0 0,1 1 0 0 0,-1-1 0 0 0,0 0 0 0 0,0 1 0 0 0,1-1 1 0 0,-1 1-1 0 0,0-1 0 0 0,0 1 0 0 0,0-1 0 0 0,-2 0 0 0 0,1 1-19 0 0,0 0 0 0 0,-1-1 0 0 0,1 1-1 0 0,0 0 1 0 0,0 0 0 0 0,-1 0 0 0 0,1 1-1 0 0,0-1 1 0 0,-5 2 0 0 0,-3 1-91 0 0,0 1 0 0 0,-1 0 0 0 0,-11 8 0 0 0,18-10 92 0 0,-106 67-302 0 0,61-36 318 0 0,-23 18 255 0 0,65-46-159 0 0,0 1 1 0 0,1 1-1 0 0,-1-1 0 0 0,1 1 0 0 0,1 0 1 0 0,-1 1-1 0 0,-5 10 0 0 0,10-16 209 0 0,16-1 12 0 0,-5-2-207 0 0,1-1 0 0 0,-1 0 0 0 0,0 0-1 0 0,0-1 1 0 0,0 0 0 0 0,0-1 0 0 0,13-7 0 0 0,12-3 52 0 0,120-43 102 0 0,-140 53-220 0 0,-5 3-33 0 0,-2 7-10 0 0,-8-4 3 0 0,1 1 0 0 0,0-1 0 0 0,-1 0-1 0 0,1 0 1 0 0,-1 1 0 0 0,0-1 0 0 0,1 0 0 0 0,-1 1 0 0 0,0-1-1 0 0,-1 0 1 0 0,1 1 0 0 0,0-1 0 0 0,-1 0 0 0 0,-1 5-1 0 0,0 1 113 0 0,-1 1-1 0 0,-6 12 1 0 0,-20 28 317 0 0,1-6-280 0 0,27-42-275 0 0,9 8-605 0 0,0 0-447 0 0,2-2-3549 0 0,0-1-1432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1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13 5063 0 0,'0'0'43'0'0,"0"-1"0"0"0,0 1 0 0 0,0 0 0 0 0,1-1-1 0 0,-1 1 1 0 0,0-1 0 0 0,0 1 0 0 0,0 0-1 0 0,0-1 1 0 0,0 1 0 0 0,0-1 0 0 0,0 1-1 0 0,0-1 1 0 0,0 1 0 0 0,0 0 0 0 0,0-1 0 0 0,0 1-1 0 0,0-1 1 0 0,-1 1 0 0 0,1 0 0 0 0,0-1-1 0 0,0 1 1 0 0,0-1 0 0 0,0 1 0 0 0,-1 0 0 0 0,1-1-1 0 0,0 1 1 0 0,0 0 0 0 0,-1-1 0 0 0,0 1-1 0 0,-10 7 4906 0 0,5-2-2864 0 0,-2 1 982 0 0,1 1 1 0 0,-10 10-1 0 0,2 2-2454 0 0,1 1-1 0 0,-16 28 1 0 0,26-43-533 0 0,2-2-66 0 0,1-1 0 0 0,0 0 1 0 0,0 0-1 0 0,0 0 0 0 0,0 1 0 0 0,0-1 0 0 0,0 0 0 0 0,-1 6 0 0 0,1-6-62 0 0,1 1-1 0 0,-1 0 1 0 0,0 0 0 0 0,1-1-1 0 0,0 1 1 0 0,-1 0-1 0 0,1 0 1 0 0,0 0-1 0 0,1 5 1 0 0,0 3-367 0 0,-1-4 217 0 0,0-5-112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2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17 15551 0 0,'11'-14'712'0'0,"-9"12"822"0"0,-3 3-1389 0 0,-1 0 1 0 0,1 0-1 0 0,0 0 0 0 0,-1 0 1 0 0,1 0-1 0 0,0 1 1 0 0,0-1-1 0 0,0 0 1 0 0,0 1-1 0 0,-1 1 1 0 0,-1 2 106 0 0,-33 43 373 0 0,1 1 0 0 0,3 3 1 0 0,-33 68-1 0 0,34-56-569 0 0,-47 103 126 0 0,57-119-132 0 0,-19 76-1 0 0,37-112-116 0 0,1 0 1 0 0,0 0-1 0 0,1 0 0 0 0,0 0 1 0 0,1 0-1 0 0,0 1 1 0 0,3 16-1 0 0,-3-28-1472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488 149 3223 0 0,'17'-21'542'0'0,"35"-35"0"0"0,-1 10 4805 0 0,-33 29-1950 0 0,-8 8 702 0 0,-10 11-3690 0 0,-1 7-240 0 0,0 0-1 0 0,0-1 0 0 0,-1 1 1 0 0,0-1-1 0 0,-3 11 1 0 0,-20 43 269 0 0,13-34-279 0 0,-16 42 79 0 0,-4-2 0 0 0,-66 107 0 0 0,-106 132 672 0 0,154-232-838 0 0,-67 135 0 0 0,85-135-925 0 0,21-44-3047 0 0,8-27 1923 0 0,-9 7-21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2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0 251 8751 0 0,'0'0'794'0'0,"2"-1"-302"0"0,76-17 10049 0 0,39-22-8202 0 0,-46 14-1161 0 0,123-46-525 0 0,92-8-1746 0 0,-267 76-781 0 0,25-3 0 0 0,-18 5-5490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3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 5983 0 0,'-2'1'5751'0'0,"-33"48"1037"0"0,-25 25-5197 0 0,11-15-1411 0 0,-102 155-39 0 0,147-207-126 0 0,0-1 0 0 0,1 0 0 0 0,0 1 0 0 0,0-1 0 0 0,-3 13 0 0 0,6-18-13 0 0,-1 0-1 0 0,1 1 1 0 0,0-1 0 0 0,0 0 0 0 0,0 1-1 0 0,-1-1 1 0 0,1 0 0 0 0,0 1 0 0 0,0-1-1 0 0,1 1 1 0 0,-1-1 0 0 0,0 0 0 0 0,0 1-1 0 0,1-1 1 0 0,-1 0 0 0 0,1 1 0 0 0,-1-1-1 0 0,1 0 1 0 0,0 0 0 0 0,-1 0 0 0 0,1 1-1 0 0,0-1 1 0 0,0 0 0 0 0,0 0 0 0 0,0 0-1 0 0,0 0 1 0 0,0 0 0 0 0,0 0 0 0 0,0-1-1 0 0,0 1 1 0 0,0 0 0 0 0,0-1 0 0 0,1 1-1 0 0,-1 0 1 0 0,0-1 0 0 0,2 1 0 0 0,1 0 52 0 0,-1-1 0 0 0,1 1 0 0 0,0-1 0 0 0,-1 0 0 0 0,1 0 0 0 0,0 0 0 0 0,0 0 1 0 0,-1-1-1 0 0,1 1 0 0 0,6-3 0 0 0,37-15 314 0 0,-35 13-290 0 0,41-21 184 0 0,-1-2 0 0 0,-1-2 1 0 0,74-58-1 0 0,-121 85-244 0 0,1 0 1 0 0,-1-1-1 0 0,0 0 1 0 0,0 0-1 0 0,0 0 0 0 0,0 0 1 0 0,-1-1-1 0 0,5-8 0 0 0,-7 11-28 0 0,0-1 0 0 0,0 1 0 0 0,0-1 0 0 0,0 1 0 0 0,-1-1 0 0 0,1 0 0 0 0,-1 1 0 0 0,0-1 0 0 0,0 0 0 0 0,0 1 0 0 0,0-1 0 0 0,0 0 0 0 0,-1 1 0 0 0,1-1 0 0 0,-1 1 0 0 0,0-1 0 0 0,1 0 0 0 0,-1 1 0 0 0,0 0 0 0 0,-2-3 0 0 0,1 0-238 0 0,1 3 98 0 0,0 0 0 0 0,0 0-1 0 0,1 1 1 0 0,-1-1 0 0 0,0 0-1 0 0,-1 1 1 0 0,1-1 0 0 0,0 1-1 0 0,0-1 1 0 0,-1 1 0 0 0,1 0-1 0 0,-1 0 1 0 0,1-1 0 0 0,-3 0-1 0 0,-4-2-885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2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22 16183 0 0,'2'-1'738'0'0,"14"-11"354"0"0,-14 11-514 0 0,-3 0-508 0 0,1 1 0 0 0,0-1 0 0 0,-1 1 0 0 0,1 0 0 0 0,0-1 0 0 0,0 1 0 0 0,-1 0 0 0 0,1-1 0 0 0,-1 1-1 0 0,1 0 1 0 0,0 0 0 0 0,-1-1 0 0 0,1 1 0 0 0,-1 0 0 0 0,1 0 0 0 0,0 0 0 0 0,-1 0 0 0 0,1 0 0 0 0,-1-1 0 0 0,1 1 0 0 0,-1 0 0 0 0,1 0-1 0 0,-1 0 1 0 0,-12-1 420 0 0,-10 1-370 0 0,0 0-1 0 0,0 2 0 0 0,0 1 1 0 0,0 1-1 0 0,-32 9 0 0 0,20-1 29 0 0,1 0 0 0 0,-56 29 0 0 0,83-37-148 0 0,-9 4-12 0 0,0 1 1 0 0,-23 18 0 0 0,36-25 7 0 0,0 1-1 0 0,0-1 1 0 0,0 1 0 0 0,0 0-1 0 0,1 0 1 0 0,-1 0 0 0 0,1 0-1 0 0,0 0 1 0 0,0 1 0 0 0,0-1 0 0 0,0 0-1 0 0,0 1 1 0 0,1 0 0 0 0,0-1-1 0 0,0 1 1 0 0,0 0 0 0 0,0 0-1 0 0,0 5 1 0 0,1-7-18 0 0,0 1 1 0 0,1-1-1 0 0,-1 1 0 0 0,1-1 0 0 0,0 0 0 0 0,-1 0 1 0 0,1 1-1 0 0,0-1 0 0 0,0 0 0 0 0,1 0 1 0 0,-1 0-1 0 0,0 0 0 0 0,1 0 0 0 0,0 0 0 0 0,-1-1 1 0 0,1 1-1 0 0,0 0 0 0 0,0-1 0 0 0,-1 1 1 0 0,4 1-1 0 0,5 3-86 0 0,1 0 0 0 0,20 8 0 0 0,-21-10 109 0 0,29 14 66 0 0,45 28 0 0 0,-68-36 15 0 0,0 1-1 0 0,-1 0 1 0 0,-1 1 0 0 0,0 0-1 0 0,16 20 1 0 0,-27-29-48 0 0,-1 0-1 0 0,1 0 0 0 0,-1 1 1 0 0,0-1-1 0 0,0 1 1 0 0,0-1-1 0 0,0 1 1 0 0,-1-1-1 0 0,0 1 0 0 0,0 0 1 0 0,0 0-1 0 0,1 7 1 0 0,-2-9-2 0 0,0 1 1 0 0,0 0-1 0 0,-1 0 1 0 0,1 0-1 0 0,-1-1 1 0 0,0 1-1 0 0,0 0 1 0 0,0-1-1 0 0,0 1 1 0 0,0 0-1 0 0,0-1 1 0 0,-1 0-1 0 0,1 1 1 0 0,-1-1-1 0 0,0 0 1 0 0,0 0-1 0 0,0 1 1 0 0,-2 1-1 0 0,-8 5 85 0 0,1 0-1 0 0,-1 0 0 0 0,0-1 1 0 0,-1-1-1 0 0,0 0 1 0 0,0-1-1 0 0,-15 5 0 0 0,-4 0 13 0 0,-64 12-1 0 0,79-19-118 0 0,-1-2-1 0 0,-22 1 1 0 0,35-3-55 0 0,0 0 1 0 0,0 0-1 0 0,0 0 1 0 0,0-1 0 0 0,1 0-1 0 0,-1 0 1 0 0,0 0-1 0 0,0-1 1 0 0,1 0 0 0 0,-1 1-1 0 0,1-2 1 0 0,0 1-1 0 0,-6-4 1 0 0,8 4-39 0 0,0 1 1 0 0,1-1-1 0 0,-1 0 1 0 0,1 0 0 0 0,-1 0-1 0 0,1 0 1 0 0,0 0-1 0 0,0 0 1 0 0,0 0-1 0 0,0 0 1 0 0,0 0-1 0 0,0 0 1 0 0,1-1 0 0 0,-1 1-1 0 0,1 0 1 0 0,0-1-1 0 0,-1 1 1 0 0,1 0-1 0 0,0-1 1 0 0,1-3-1 0 0,0-3-709 0 0,0 1-1 0 0,1 0 1 0 0,0-1-1 0 0,4-9 0 0 0,6-14-5783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9 250 1839 0 0,'0'3'8507'0'0,"2"6"-7011"0"0,-1 0 1 0 0,0 14-1 0 0,-5 44 910 0 0,0-22-1457 0 0,0-3 606 0 0,3-38-584 0 0,1-5-71 0 0,3-23 78 0 0,3-45-842 0 0,-5 46-33 0 0,1 0 0 0 0,9-42 1 0 0,-9 58-92 0 0,1 0 1 0 0,-1 0 0 0 0,1 0 0 0 0,0 0 0 0 0,1 1 0 0 0,-1-1 0 0 0,2 1 0 0 0,-1 0 0 0 0,0 0-1 0 0,1 0 1 0 0,0 1 0 0 0,12-10 0 0 0,6-3-22 0 0,1 2 0 0 0,0 1 0 0 0,2 1-1 0 0,0 1 1 0 0,0 1 0 0 0,1 2 0 0 0,51-14 0 0 0,-40 15-611 0 0,0 1 0 0 0,0 1 1 0 0,71-1-1 0 0,-95 8-1052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4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59 178 13359 0 0,'0'0'1554'0'0,"2"-1"-642"0"0,30-10 2397 0 0,-20 8-2821 0 0,0-1 0 0 0,17-8 0 0 0,35-28 295 0 0,-42 25-590 0 0,33-16 0 0 0,-48 28-207 0 0,0-1 0 0 0,0 1 0 0 0,0-2 0 0 0,-1 1 0 0 0,1-1 0 0 0,-1 0 0 0 0,0 0 0 0 0,-1-1 0 0 0,1 0 0 0 0,5-7 0 0 0,-10 11-118 0 0,-3 3-350 0 0,-38 14 92 0 0,13-5 312 0 0,1 0 0 0 0,-32 19 0 0 0,40-18 78 0 0,-14 7 369 0 0,2 1-1 0 0,-55 46 1 0 0,81-60-276 0 0,0-1 0 0 0,0 1 1 0 0,0 0-1 0 0,0 1 0 0 0,1-1 1 0 0,0 0-1 0 0,0 1 0 0 0,0 0 1 0 0,1 0-1 0 0,-1 0 1 0 0,2 0-1 0 0,-1 0 0 0 0,1 0 1 0 0,0 0-1 0 0,-1 12 0 0 0,2-14-81 0 0,0 0 0 0 0,0 0 0 0 0,1 0 0 0 0,-1 0 0 0 0,1 0 0 0 0,0 1 0 0 0,0-1 0 0 0,0-1 0 0 0,1 1 0 0 0,-1 0 0 0 0,1 0 0 0 0,0 0 0 0 0,0-1 0 0 0,0 1 0 0 0,1-1 0 0 0,-1 0 0 0 0,1 1 0 0 0,0-1 0 0 0,0-1 0 0 0,0 1 0 0 0,0 0 0 0 0,1-1 0 0 0,-1 1 0 0 0,7 3 0 0 0,-5-4-102 0 0,0-1 1 0 0,-1 1-1 0 0,1-1 1 0 0,0 1-1 0 0,0-1 1 0 0,0-1-1 0 0,0 1 1 0 0,0-1-1 0 0,0 0 0 0 0,9-1 1 0 0,-3 0-440 0 0,0-1 0 0 0,0-1 1 0 0,19-6-1 0 0,5-5-534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0 8751 0 0,'0'0'674'0'0,"-8"2"-412"0"0,-3 1 1898 0 0,-1 1 0 0 0,1 0 0 0 0,-19 9 0 0 0,23-9-1642 0 0,0 0-1 0 0,0 0 1 0 0,-10 9 0 0 0,10-5-415 0 0,0 1-1 0 0,0 0 1 0 0,1 0 0 0 0,1 1 0 0 0,-1 0-1 0 0,1 0 1 0 0,-7 20 0 0 0,0-1-12 0 0,-170 410-88 0 0,152-363 5 0 0,-83 276 45 0 0,62-175-53 0 0,42-146 357 0 0,-2 0 1 0 0,-1 0-1 0 0,-1-1 0 0 0,-2-1 1 0 0,-27 42-1 0 0,39-67-302 0 0,0 0-1 0 0,-1 0 1 0 0,1 0 0 0 0,0 0-1 0 0,-1-1 1 0 0,0 1 0 0 0,0-1-1 0 0,0 0 1 0 0,0 0 0 0 0,-1-1-1 0 0,1 1 1 0 0,-1-1 0 0 0,-8 3-1 0 0,12-5-47 0 0,1 0-1 0 0,-1 0 1 0 0,1 0-1 0 0,-1 0 1 0 0,0 0-1 0 0,1 0 0 0 0,-1 0 1 0 0,0 0-1 0 0,1 0 1 0 0,-1 0-1 0 0,0 0 0 0 0,1 0 1 0 0,-1 0-1 0 0,1-1 1 0 0,-1 1-1 0 0,0 0 1 0 0,1-1-1 0 0,-1 1 0 0 0,1 0 1 0 0,-1-1-1 0 0,1 1 1 0 0,-1 0-1 0 0,0-2 0 0 0,0 1 3 0 0,1 0 0 0 0,-1 0 1 0 0,0-1-1 0 0,1 1 0 0 0,-1 0 0 0 0,0-1 0 0 0,1 1 0 0 0,0-1 0 0 0,-1 1 0 0 0,1-2 0 0 0,-1-4 15 0 0,1-1 1 0 0,0 1-1 0 0,1-10 0 0 0,-1 17-23 0 0,3-21 25 0 0,1-1-1 0 0,12-40 1 0 0,22-41-585 0 0,-22 63 144 0 0,11-31-1641 0 0,1-5-5812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4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14743 0 0,'9'-10'1312'0'0,"2"-3"-1056"0"0,-2 2-256 0 0,0 0 0 0 0,0 4 2336 0 0,4 9-2336 0 0,-3 2 0 0 0,-1 3-672 0 0,0 0-144 0 0,2-2-24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9215 0 0,'2'1'2774'0'0,"0"3"-2137"0"0,1-1 0 0 0,0 0 0 0 0,1-1-1 0 0,-1 1 1 0 0,0 0 0 0 0,1-1 0 0 0,-1 0 0 0 0,1 0 0 0 0,0 0 0 0 0,6 2 0 0 0,-2-1-146 0 0,0-1-1 0 0,0 0 1 0 0,0-1-1 0 0,16 2 1 0 0,-1-3-189 0 0,0-1 0 0 0,45-8 0 0 0,23-12-546 0 0,-90 21 67 0 0,-8 0-664 0 0,0 1 650 0 0,-1 0 0 0 0,1 1 0 0 0,0 0 0 0 0,0 0 0 0 0,-8 3 0 0 0,-40 22 101 0 0,30-14-25 0 0,-6 3 109 0 0,-52 27 0 0 0,69-35 44 0 0,1 1 0 0 0,0 0 0 0 0,-21 20 0 0 0,32-28-16 0 0,0 1 0 0 0,0 0 0 0 0,1 0 1 0 0,-1 0-1 0 0,0 1 0 0 0,1-1 0 0 0,0 0 1 0 0,-1 1-1 0 0,1-1 0 0 0,0 0 1 0 0,0 1-1 0 0,0 0 0 0 0,1-1 0 0 0,-1 1 1 0 0,0-1-1 0 0,1 6 0 0 0,0-6-9 0 0,0 0 0 0 0,1 0-1 0 0,-1 0 1 0 0,1 0 0 0 0,0-1-1 0 0,-1 1 1 0 0,1 0 0 0 0,0 0-1 0 0,0 0 1 0 0,0-1 0 0 0,0 1 0 0 0,0 0-1 0 0,1-1 1 0 0,-1 1 0 0 0,0-1-1 0 0,1 0 1 0 0,-1 1 0 0 0,1-1-1 0 0,0 0 1 0 0,-1 0 0 0 0,1 0-1 0 0,3 2 1 0 0,7 2 12 0 0,1-1-1 0 0,-1 0 0 0 0,1-1 1 0 0,0 0-1 0 0,0-1 1 0 0,14 1-1 0 0,-5 0-132 0 0,5 0-1045 0 0,-1-3-3473 0 0,0-1-1754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20 12607 0 0,'5'-4'195'0'0,"15"-6"3700"0"0,-24 9-3700 0 0,0 0 0 0 0,0 0 0 0 0,0 0 0 0 0,0 1 0 0 0,0-1 0 0 0,-1 1 1 0 0,1 0-1 0 0,0 0 0 0 0,0 1 0 0 0,0-1 0 0 0,0 1 0 0 0,-5 1 0 0 0,-11 1 227 0 0,7-1-283 0 0,1 1 0 0 0,-1 0 0 0 0,0 1 0 0 0,1 0 0 0 0,0 1 0 0 0,0 0-1 0 0,0 1 1 0 0,0 1 0 0 0,1-1 0 0 0,0 2 0 0 0,-13 11 0 0 0,17-12-78 0 0,1-1 1 0 0,0 2 0 0 0,0-1-1 0 0,0 1 1 0 0,1-1 0 0 0,-7 14-1 0 0,-20 53 601 0 0,29-67-600 0 0,0 1 0 0 0,1-1 0 0 0,0 1-1 0 0,0-1 1 0 0,1 1 0 0 0,0 0 0 0 0,1 14 0 0 0,0-19-46 0 0,0-1 0 0 0,0 1 0 0 0,1-1 0 0 0,-1 1 0 0 0,1-1 0 0 0,0 1 0 0 0,-1-1 0 0 0,1 0 0 0 0,0 1 0 0 0,1-1 0 0 0,-1 0 0 0 0,0 0 0 0 0,1 0 0 0 0,-1 1 0 0 0,1-1 1 0 0,-1-1-1 0 0,1 1 0 0 0,0 0 0 0 0,0 0 0 0 0,0-1 0 0 0,0 1 0 0 0,0-1 0 0 0,0 0 0 0 0,0 1 0 0 0,1-1 0 0 0,-1 0 0 0 0,4 1 0 0 0,73 19 560 0 0,-66-18-582 0 0,0 0 1 0 0,23 1-1 0 0,6 1-865 0 0,-26-4-609 0 0,0 0-432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5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90 17935 0 0,'5'-15'407'0'0,"0"1"0"0"0,2-1-1 0 0,0 1 1 0 0,12-18 1656 0 0,-60 117-1468 0 0,-21 43-525 0 0,-187 309 66 0 0,148-228-85 0 0,85-172-49 0 0,-30 54-1088 0 0,40-81 809 0 0,0 1 0 0 0,-1-1 1 0 0,-1-1-1 0 0,0 1 0 0 0,0-1 0 0 0,-13 10 0 0 0,9-10-1507 0 0</inkml:trace>
  <inkml:trace contextRef="#ctx0" brushRef="#br0" timeOffset="1">0 666 5983 0 0,'2'0'6683'0'0,"49"-4"2278"0"0,28-13-6773 0 0,-30 6-1012 0 0,47-6-107 0 0,63-14-141 0 0,10-19-416 0 0,-98 28-8377 0 0,-50 15-571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7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491 137 4143 0 0,'0'0'191'0'0,"2"1"-11"0"0,20 5 13307 0 0,-21-6-13289 0 0,8-6-100 0 0,0 0-1 0 0,-1 0 0 0 0,0-1 1 0 0,-1 0-1 0 0,9-9 0 0 0,-14 14-74 0 0,1-1 1 0 0,-1 0-1 0 0,0 1 0 0 0,0-1 0 0 0,-1 0 1 0 0,1 0-1 0 0,0 0 0 0 0,-1 0 0 0 0,0 0 1 0 0,0 0-1 0 0,0 0 0 0 0,0-1 0 0 0,0 1 1 0 0,-1 0-1 0 0,1 0 0 0 0,-1-1 0 0 0,0 1 0 0 0,0-1 1 0 0,0 1-1 0 0,-1-4 0 0 0,1 6-23 0 0,-1-1-1 0 0,1 1 1 0 0,-1 0-1 0 0,1 0 1 0 0,-1-1-1 0 0,0 1 1 0 0,1 0-1 0 0,-1 0 1 0 0,0 0-1 0 0,0 0 1 0 0,0 0-1 0 0,0 0 1 0 0,0 0-1 0 0,0 0 1 0 0,0 0-1 0 0,0 0 1 0 0,-3-1-1 0 0,1 1-2 0 0,0 0-1 0 0,0 0 1 0 0,0 0 0 0 0,0 0 0 0 0,0 1-1 0 0,0-1 1 0 0,-5 1 0 0 0,-2 0-16 0 0,0 1 0 0 0,0 0 0 0 0,0 0 0 0 0,-10 4 0 0 0,-22 7-82 0 0,1 3 0 0 0,1 1 1 0 0,-55 30-1 0 0,56-22 104 0 0,0 2-1 0 0,3 1 1 0 0,-59 55 0 0 0,57-43 88 0 0,35-35-68 0 0,0-1 1 0 0,1 0-1 0 0,0 0 0 0 0,0 1 0 0 0,0 0 0 0 0,0-1 0 0 0,0 1 1 0 0,1 0-1 0 0,-1 0 0 0 0,-1 7 0 0 0,3-10-10 0 0,0 0-1 0 0,0 0 0 0 0,0 0 1 0 0,0 0-1 0 0,1 0 1 0 0,-1 0-1 0 0,0 0 0 0 0,0 0 1 0 0,0 0-1 0 0,1 0 1 0 0,-1 0-1 0 0,1 0 0 0 0,-1 0 1 0 0,1-1-1 0 0,-1 1 1 0 0,1 0-1 0 0,-1 0 0 0 0,1-1 1 0 0,0 1-1 0 0,-1 0 1 0 0,1 0-1 0 0,0-1 0 0 0,-1 1 1 0 0,1-1-1 0 0,0 1 1 0 0,0-1-1 0 0,0 1 0 0 0,0-1 1 0 0,0 0-1 0 0,-1 1 1 0 0,1-1-1 0 0,0 0 0 0 0,0 1 1 0 0,0-1-1 0 0,0 0 1 0 0,0 0-1 0 0,0 0 0 0 0,2 0 1 0 0,4 0 85 0 0,0 0 1 0 0,0 0 0 0 0,0-1 0 0 0,8-2-1 0 0,-10 2-45 0 0,30-6 174 0 0,40-14 1 0 0,3-1-17 0 0,-77 22-211 0 0,0 0 0 0 0,0 0 0 0 0,0 0 0 0 0,0-1 0 0 0,-1 1 0 0 0,1 0 0 0 0,0 0 0 0 0,0 0 0 0 0,0 0 0 0 0,0 0 0 0 0,0 0 0 0 0,0 1 0 0 0,0-1 0 0 0,-1 0 0 0 0,2 1 0 0 0,1 3 0 0 0,-3-3 0 0 0,0 0 0 0 0,6 10 21 0 0,-6 13 41 0 0,-2-14 31 0 0,1-2-25 0 0,0-7-112 0 0,3 0-28 0 0,0 1-123 0 0,0-1 0 0 0,1 0 0 0 0,-1 0-1 0 0,1 0 1 0 0,-1 0 0 0 0,1 0 0 0 0,0 0 0 0 0,-1-1 0 0 0,1 1-1 0 0,0-1 1 0 0,-1 0 0 0 0,1 0 0 0 0,0 0 0 0 0,-1 0-1 0 0,1 0 1 0 0,0-1 0 0 0,4 0 0 0 0,5-2-1500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7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47 15343 0 0,'2'-2'32'0'0,"2"-4"162"0"0,1 1 1 0 0,-1 0-1 0 0,1 1 0 0 0,1-1 1 0 0,-1 1-1 0 0,0 0 1 0 0,1 0-1 0 0,6-3 1 0 0,-10 6 410 0 0,-2 3 195 0 0,1-1-694 0 0,0 1 0 0 0,-1-1-1 0 0,1 1 1 0 0,-1 0 0 0 0,1-1 0 0 0,-1 1 0 0 0,0-1 0 0 0,0 1 0 0 0,0 0-1 0 0,0-1 1 0 0,0 1 0 0 0,0 0 0 0 0,0-1 0 0 0,0 1 0 0 0,-1-1-1 0 0,1 1 1 0 0,-1 0 0 0 0,1-1 0 0 0,-2 3 0 0 0,-2 4 65 0 0,-1 0-1 0 0,-7 11 1 0 0,5-8 28 0 0,-37 58 299 0 0,-116 198-16 0 0,73-85-387 0 0,-18 35-85 0 0,75-152-678 0 0,29-63 471 0 0,1 5-4382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7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131 108 10591 0 0,'-6'-1'356'0'0,"-1"0"-1"0"0,0 1 1 0 0,0 0-1 0 0,0 0 0 0 0,1 0 1 0 0,-1 1-1 0 0,-13 3 1 0 0,8-1 1295 0 0,-1 1 1 0 0,1 1-1 0 0,-15 7 1594 0 0,41-9-2473 0 0,-4-1-543 0 0,0-1 0 0 0,0-1 1 0 0,0 0-1 0 0,1-1 0 0 0,18-3 1 0 0,52-16 507 0 0,-57 14-622 0 0,381-79 927 0 0,-350 76-1124 0 0,29-5 330 0 0,-70 13-705 0 0,-1 0 0 0 0,1 1 0 0 0,0 1 0 0 0,14 2-1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39 13215 0 0,'0'0'604'0'0,"2"2"-13"0"0,3 2-198 0 0,0 1 0 0 0,1-1 0 0 0,0 1 1 0 0,0-2-1 0 0,1 1 0 0 0,-1-1 0 0 0,1 0 0 0 0,-1 0 0 0 0,1-1 1 0 0,0 1-1 0 0,0-2 0 0 0,0 1 0 0 0,0-1 0 0 0,0 0 0 0 0,12 0 1 0 0,4-2-227 0 0,-1-1 0 0 0,0-1 0 0 0,0-1 1 0 0,-1-1-1 0 0,1-1 0 0 0,-1-1 0 0 0,0 0 1 0 0,34-19-1 0 0,-48 22-382 0 0,-6 3-35 0 0,-2-1-148 0 0,-1 1 304 0 0,0-1 0 0 0,0 0 0 0 0,0 1-1 0 0,0-1 1 0 0,0 1 0 0 0,-1 0 0 0 0,1-1 0 0 0,0 1-1 0 0,-1 0 1 0 0,1 1 0 0 0,-1-1 0 0 0,1 0 0 0 0,-1 1-1 0 0,1-1 1 0 0,-1 1 0 0 0,1 0 0 0 0,-5 0 0 0 0,-8 0-335 0 0,-28 3 1 0 0,30-1 212 0 0,-13 2 73 0 0,-1 0 0 0 0,0 2 0 0 0,1 2 0 0 0,-46 18-1 0 0,39-11 323 0 0,0 2 0 0 0,1 1 0 0 0,-31 24 0 0 0,10 0 323 0 0,48-38-423 0 0,0 1 0 0 0,1 0 0 0 0,0-1 0 0 0,0 1 0 0 0,0 1 0 0 0,0-1-1 0 0,1 1 1 0 0,-4 8 0 0 0,6-12-64 0 0,0 0 0 0 0,1-1 0 0 0,-1 1 0 0 0,1 0 0 0 0,0 0 1 0 0,-1 0-1 0 0,1 0 0 0 0,0 0 0 0 0,0 0 0 0 0,0 0 0 0 0,1 0 0 0 0,-1-1 0 0 0,0 1 0 0 0,1 0 0 0 0,-1 0 0 0 0,1 0 0 0 0,-1 0 0 0 0,1-1 0 0 0,0 1 0 0 0,0 0 0 0 0,0-1 0 0 0,0 1 0 0 0,0 0 0 0 0,0-1 1 0 0,1 1-1 0 0,-1-1 0 0 0,0 0 0 0 0,1 1 0 0 0,-1-1 0 0 0,1 0 0 0 0,-1 0 0 0 0,1 0 0 0 0,0 0 0 0 0,-1 0 0 0 0,1 0 0 0 0,3 0 0 0 0,6 3 28 0 0,0 0 0 0 0,0-1-1 0 0,0-1 1 0 0,20 3 0 0 0,-29-5-43 0 0,98 8 61 0 0,-25-3-627 0 0,-37-1 184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358 164 9071 0 0,'0'0'1874'0'0,"0"2"-870"0"0,0 6 76 0 0,0 0 0 0 0,-1 1 0 0 0,-1-1 1 0 0,-3 14 1803 0 0,5-24-2854 0 0,1 1 0 0 0,-1-1 0 0 0,1 0 0 0 0,0 0 0 0 0,0 1 0 0 0,0-1 1 0 0,0 0-1 0 0,2-2 0 0 0,0-1 24 0 0,32-47 101 0 0,-23 35-152 0 0,0-1 1 0 0,-1 0-1 0 0,14-31 0 0 0,-25 47-2 0 0,1-1 0 0 0,0 1-1 0 0,0 0 1 0 0,-1 0 0 0 0,0 0-1 0 0,1 0 1 0 0,-1-1 0 0 0,0 1-1 0 0,0 0 1 0 0,0 0 0 0 0,0 0-1 0 0,-1-3 1 0 0,1 4-5 0 0,-1 1 1 0 0,1-1-1 0 0,0 0 0 0 0,-1 0 1 0 0,1 1-1 0 0,-1-1 0 0 0,1 0 1 0 0,-1 1-1 0 0,0-1 0 0 0,1 0 1 0 0,-1 1-1 0 0,0-1 0 0 0,1 1 1 0 0,-1-1-1 0 0,0 1 0 0 0,0-1 1 0 0,1 1-1 0 0,-1 0 0 0 0,0-1 1 0 0,0 1-1 0 0,0 0 0 0 0,1-1 1 0 0,-1 1-1 0 0,0 0 0 0 0,0 0 1 0 0,0 0-1 0 0,0 0 0 0 0,0 0 1 0 0,0 0-1 0 0,1 0 0 0 0,-1 0 1 0 0,0 0-1 0 0,-1 1 0 0 0,-8 1-41 0 0,1 0-1 0 0,-1 0 1 0 0,1 1-1 0 0,0 1 1 0 0,0-1 0 0 0,-9 6-1 0 0,-50 33-125 0 0,65-41 166 0 0,-33 25 36 0 0,1 1 1 0 0,1 1-1 0 0,1 2 1 0 0,2 1 0 0 0,1 2-1 0 0,-30 43 1 0 0,37-40 92 0 0,22-33-103 0 0,0-1 1 0 0,0 1 0 0 0,0 0-1 0 0,0-1 1 0 0,0 1 0 0 0,0 0-1 0 0,1 0 1 0 0,0 0 0 0 0,-1-1-1 0 0,1 1 1 0 0,0 0 0 0 0,1 4-1 0 0,-1-7-12 0 0,1 1 1 0 0,-1-1-1 0 0,0 0 0 0 0,1 1 1 0 0,-1-1-1 0 0,1 0 0 0 0,-1 1 0 0 0,1-1 1 0 0,-1 0-1 0 0,1 0 0 0 0,-1 0 1 0 0,1 1-1 0 0,-1-1 0 0 0,1 0 0 0 0,-1 0 1 0 0,1 0-1 0 0,-1 0 0 0 0,1 0 1 0 0,-1 0-1 0 0,1 0 0 0 0,0 0 0 0 0,0 0 25 0 0,3 0 41 0 0,0 1 0 0 0,0-2 0 0 0,1 1 0 0 0,-1 0 0 0 0,0-1 0 0 0,0 0 0 0 0,0 0 1 0 0,0 0-1 0 0,6-3 0 0 0,37-19 420 0 0,-31 13-425 0 0,66-42 142 0 0,-28 15-194 0 0,-24 14 1 0 0,-29 22 314 0 0,-1 4-214 0 0,-12 27 174 0 0,6-17-188 0 0,-8 28-1 0 0,14-31-146 0 0,0-9 11 0 0,1-1-1 0 0,0 1 1 0 0,-1 0 0 0 0,1-1 0 0 0,0 1-1 0 0,-1 0 1 0 0,1-1 0 0 0,0 1-1 0 0,0-1 1 0 0,-1 1 0 0 0,1-1 0 0 0,0 1-1 0 0,0-1 1 0 0,0 1 0 0 0,0-1 0 0 0,0 0-1 0 0,0 0 1 0 0,0 1 0 0 0,-1-1 0 0 0,1 0-1 0 0,0 0 1 0 0,0 0 0 0 0,0 0 0 0 0,0 0-1 0 0,0 0 1 0 0,0 0 0 0 0,2-1 0 0 0,26-6-6090 0 0,-9-2-502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8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27 16439 0 0,'7'-5'187'0'0,"-5"3"-55"0"0,1-1-1 0 0,0 1 0 0 0,0 0 0 0 0,0 0 1 0 0,0 1-1 0 0,0-1 0 0 0,1 1 0 0 0,-1-1 1 0 0,0 1-1 0 0,1 0 0 0 0,-1 0 0 0 0,6 0 1 0 0,-9 1-79 0 0,0 0 0 0 0,1 0 0 0 0,-1 0 0 0 0,1 0 0 0 0,-1 0 1 0 0,0 0-1 0 0,1 0 0 0 0,-1 0 0 0 0,0 1 0 0 0,1-1 1 0 0,-1 0-1 0 0,0 0 0 0 0,1 0 0 0 0,-1 1 0 0 0,0-1 0 0 0,1 0 1 0 0,-1 0-1 0 0,0 1 0 0 0,0-1 0 0 0,1 0 0 0 0,-1 1 1 0 0,0-1-1 0 0,0 0 0 0 0,0 1 0 0 0,0-1 0 0 0,1 0 0 0 0,-1 1 1 0 0,0-1-1 0 0,0 0 0 0 0,0 1 0 0 0,0-1 0 0 0,0 0 1 0 0,0 1-1 0 0,0-1 0 0 0,0 1 0 0 0,0-1 0 0 0,0 0 0 0 0,0 1 1 0 0,-1 14 648 0 0,-1-3-510 0 0,0 0 1 0 0,-2 0 0 0 0,1-1 0 0 0,-9 16 0 0 0,-24 44 154 0 0,29-58-323 0 0,-115 192-1 0 0,37-65-160 0 0,70-113-530 0 0,0 0 1 0 0,-16 47-1 0 0,31-72-693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9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30 12695 0 0,'29'-21'906'0'0,"-27"20"-628"0"0,0 0 1 0 0,0 0-1 0 0,0 0 0 0 0,0 0 0 0 0,0 0 1 0 0,1 1-1 0 0,-1-1 0 0 0,0 1 0 0 0,0-1 1 0 0,1 1-1 0 0,-1 0 0 0 0,0 0 0 0 0,4 0 1 0 0,-5 0-192 0 0,-1 1 0 0 0,1-1 0 0 0,-1 1 0 0 0,1-1 0 0 0,-1 1 0 0 0,0-1 0 0 0,1 1-1 0 0,-1-1 1 0 0,0 1 0 0 0,1 0 0 0 0,-1-1 0 0 0,0 1 0 0 0,0-1 0 0 0,1 1 0 0 0,-1 0 0 0 0,0-1 0 0 0,0 1 0 0 0,0 0 0 0 0,0-1 0 0 0,0 2 0 0 0,0-2 104 0 0,0 7 33 0 0,0 0 0 0 0,0 0 1 0 0,-1 0-1 0 0,0 0 0 0 0,0-1 0 0 0,0 1 1 0 0,-1 0-1 0 0,0-1 0 0 0,-4 8 1 0 0,1 1-95 0 0,-14 39 150 0 0,-3-2 0 0 0,-49 88 0 0 0,-74 88 90 0 0,97-157-303 0 0,29-41-43 0 0,-18 24 7 0 0,-59 119 0 0 0,94-168-98 0 0,-1 1 1 0 0,1 0 0 0 0,0 0-1 0 0,0 0 1 0 0,1 0-1 0 0,0 0 1 0 0,0 0 0 0 0,0 0-1 0 0,1 13 1 0 0,2-17-775 0 0,7 1-57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9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42 4607 0 0,'7'-6'581'0'0,"1"1"0"0"0,0 0 0 0 0,11-6 0 0 0,-13 8 1165 0 0,0 1-1 0 0,1 0 1 0 0,-1 0-1 0 0,1 0 1 0 0,8-1 2814 0 0,-26 16-3717 0 0,3-3-774 0 0,-185 141 207 0 0,89-73-222 0 0,63-47-52 0 0,-39 30 110 0 0,67-50 22 0 0,1 1 1 0 0,0 0-1 0 0,-18 26 1 0 0,27-34-54 0 0,0 1 1 0 0,1 0 0 0 0,-1 0 0 0 0,1 0 0 0 0,0 0-1 0 0,0 0 1 0 0,-1 7 0 0 0,4-10-59 0 0,-1-1 1 0 0,0 1-1 0 0,1 0 0 0 0,-1-1 0 0 0,1 1 1 0 0,0-1-1 0 0,0 1 0 0 0,-1-1 0 0 0,1 0 1 0 0,0 1-1 0 0,0-1 0 0 0,0 0 0 0 0,0 1 0 0 0,1-1 1 0 0,-1 0-1 0 0,0 0 0 0 0,0 0 0 0 0,1 0 1 0 0,-1 0-1 0 0,3 1 0 0 0,3 1-15 0 0,1 0-1 0 0,-1 0 1 0 0,1-1-1 0 0,0 0 1 0 0,-1 0-1 0 0,1-1 1 0 0,0 0-1 0 0,0-1 1 0 0,0 1-1 0 0,15-3 0 0 0,4-1-1951 0 0,48-12 0 0 0,-42 6-5202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49 5527 0 0,'2'-5'121'0'0,"0"-1"-1"0"0,0 1 1 0 0,0-1-1 0 0,15-20 14678 0 0,-28 27-13864 0 0,-3 3-885 0 0,0 2 1 0 0,0 0 0 0 0,1 1 0 0 0,0 0-1 0 0,0 1 1 0 0,-15 12 0 0 0,-6 4 23 0 0,0-3 76 0 0,-49 42 1 0 0,73-55-129 0 0,1 0 1 0 0,1 1-1 0 0,-1 0 1 0 0,2 1-1 0 0,-1 0 0 0 0,1 0 1 0 0,1 1-1 0 0,-1-1 1 0 0,-6 19-1 0 0,12-27-7 0 0,0 1 0 0 0,1-1 0 0 0,-1 0 0 0 0,0 0 0 0 0,1 1 0 0 0,0-1 1 0 0,-1 0-1 0 0,1 1 0 0 0,0-1 0 0 0,0 0 0 0 0,0 1 0 0 0,1-1 0 0 0,-1 0 0 0 0,0 1 0 0 0,1-1 0 0 0,0 0 0 0 0,-1 0 0 0 0,1 1 0 0 0,0-1 0 0 0,2 3 0 0 0,-1-3 14 0 0,0 0 0 0 0,0 0-1 0 0,0 0 1 0 0,0-1-1 0 0,0 1 1 0 0,0-1 0 0 0,0 0-1 0 0,0 1 1 0 0,1-1 0 0 0,-1 0-1 0 0,1 0 1 0 0,-1 0-1 0 0,1-1 1 0 0,-1 1 0 0 0,1-1-1 0 0,-1 1 1 0 0,1-1 0 0 0,3 0-1 0 0,2 0 23 0 0,1 0-1 0 0,-1-1 0 0 0,0 0 1 0 0,0 0-1 0 0,0-1 1 0 0,0 0-1 0 0,0-1 0 0 0,0 1 1 0 0,0-2-1 0 0,-1 1 1 0 0,15-9-1 0 0,-13 6-41 0 0,-1 0-1 0 0,1-1 1 0 0,-1 0-1 0 0,0 0 1 0 0,-1-1 0 0 0,0 0-1 0 0,0-1 1 0 0,10-15-1 0 0,-12 15-168 0 0,0-1 0 0 0,0-1-1 0 0,-1 1 1 0 0,-1 0 0 0 0,0-1-1 0 0,0 0 1 0 0,-1 0 0 0 0,0 0-1 0 0,-1 0 1 0 0,0 0 0 0 0,-1 0-1 0 0,0 0 1 0 0,-1 0 0 0 0,0 0-1 0 0,-4-16 1 0 0,0 12-1058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0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2303 0 0,'1'2'167'0'0,"4"4"466"0"0,0 0 0 0 0,-1 0 0 0 0,0 0-1 0 0,0 1 1 0 0,-1 0 0 0 0,0 0 0 0 0,0 0 0 0 0,0 0 0 0 0,-1 0-1 0 0,2 10 1 0 0,-4-13-228 0 0,1 0 0 0 0,-1 1 0 0 0,0-1 0 0 0,0 0 0 0 0,0 0 0 0 0,-1 0 0 0 0,1 1 0 0 0,-1-1 0 0 0,0 0 0 0 0,0 0 0 0 0,0 0 0 0 0,-1 0 0 0 0,0 0 0 0 0,0 0 0 0 0,0-1-1 0 0,0 1 1 0 0,0-1 0 0 0,-1 1 0 0 0,1-1 0 0 0,-4 4 0 0 0,4-6 299 0 0,-9 5 2444 0 0,12-9-2396 0 0,6-11-393 0 0,13-16-530 0 0,-9 18 184 0 0,0 1 0 0 0,0 0-1 0 0,2 1 1 0 0,17-12 0 0 0,-21 17 16 0 0,-1 0-1 0 0,1 0 1 0 0,0 1 0 0 0,0 0 0 0 0,1 1-1 0 0,-1 0 1 0 0,1 0 0 0 0,11-1 0 0 0,-16 4 8 0 0,-1-1 1 0 0,1 1-1 0 0,-1 0 1 0 0,1 1-1 0 0,-1-1 1 0 0,1 1-1 0 0,0 0 1 0 0,-1 0-1 0 0,0 0 1 0 0,1 1-1 0 0,-1-1 1 0 0,0 1-1 0 0,5 3 0 0 0,-6-3-12 0 0,0 0-1 0 0,0 0 0 0 0,0 0 0 0 0,-1 0 0 0 0,1 1 0 0 0,-1-1 0 0 0,0 1 0 0 0,0 0 0 0 0,0 0 0 0 0,0-1 0 0 0,0 1 0 0 0,0 1 0 0 0,-1-1 0 0 0,1 0 0 0 0,-1 0 0 0 0,0 0 0 0 0,0 1 0 0 0,0 3 0 0 0,-1 3-24 0 0,-3 1 0 0 0,0 0 0 0 0,-3-3 0 0 0,6-7 0 0 0,0-1 1 0 0,0 0-1 0 0,0 0 0 0 0,0 0 0 0 0,-1 1 0 0 0,1-1 1 0 0,0 0-1 0 0,0 0 0 0 0,0 1 0 0 0,0-1 1 0 0,-1 0-1 0 0,1 0 0 0 0,0 0 0 0 0,0 0 0 0 0,0 1 1 0 0,-1-1-1 0 0,1 0 0 0 0,0 0 0 0 0,0 0 0 0 0,-1 0 1 0 0,1 0-1 0 0,0 0 0 0 0,0 0 0 0 0,-1 0 1 0 0,1 0-1 0 0,0 0 0 0 0,-1 0 0 0 0,1 0 0 0 0,0 0 1 0 0,0 0-1 0 0,-1 0 0 0 0,1 0 0 0 0,0 0 1 0 0,0 0-1 0 0,-1 0 0 0 0,1 0 0 0 0,0 0 0 0 0,0 0 1 0 0,-1 0-1 0 0,1 0 0 0 0,0 0 0 0 0,-1-1 0 0 0,-1-3-46 0 0,2 2 4 0 0,-1 0 1 0 0,1 0-1 0 0,0 0 0 0 0,0 0 1 0 0,-1 0-1 0 0,1 0 0 0 0,0 0 1 0 0,1 0-1 0 0,-1 0 0 0 0,0 0 1 0 0,0 0-1 0 0,1 0 1 0 0,0 0-1 0 0,-1 0 0 0 0,1 0 1 0 0,0 1-1 0 0,1-3 0 0 0,18-29-475 0 0,-14 26 453 0 0,0 0-1 0 0,0 1 1 0 0,1 0 0 0 0,0 0-1 0 0,0 0 1 0 0,0 1 0 0 0,0 0-1 0 0,11-5 1 0 0,-1 2 7 0 0,1 0 1 0 0,34-9-1 0 0,-31 12 186 0 0,1 1 0 0 0,-1 1 0 0 0,39 0 0 0 0,-40 4 177 0 0,-1 0 1 0 0,25 6 0 0 0,-43-7-218 0 0,0 1-16 0 0,0 0-72 0 0,0 0-1 0 0,0-1 1 0 0,-1 1-1 0 0,1 0 1 0 0,0 0-1 0 0,-1 0 1 0 0,1 0-1 0 0,-1-1 1 0 0,1 1-1 0 0,-1 0 1 0 0,1 0-1 0 0,-1 0 1 0 0,0 0-1 0 0,0 0 1 0 0,1 0-1 0 0,-1 0 1 0 0,0 0-1 0 0,0 0 1 0 0,0 0-1 0 0,0 0 1 0 0,0 0-1 0 0,0 1 0 0 0,0-1 1 0 0,0 0-1 0 0,-1 0 1 0 0,1 0-1 0 0,-1 1 1 0 0,0 1 0 0 0,-1 4-1 0 0,0-1 0 0 0,-1-1 0 0 0,0 1 0 0 0,0 0 0 0 0,0-1 0 0 0,-1 1 0 0 0,0-1 0 0 0,0 0 0 0 0,-7 7 0 0 0,-7 10 0 0 0,-11 10-441 0 0,22-25-578 0 0,0 1 0 0 0,0 0 0 0 0,-7 11 0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0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0 250 14711 0 0,'0'0'1335'0'0,"2"1"-1096"0"0,2 2-822 0 0,-3-2 777 0 0,0 0 0 0 0,0-1-1 0 0,0 1 1 0 0,0-1-1 0 0,0 1 1 0 0,0 0 0 0 0,0 0-1 0 0,0 0 1 0 0,0 0 0 0 0,0 0-1 0 0,-1-1 1 0 0,1 1-1 0 0,0 1 1 0 0,-1-1 0 0 0,1 0-1 0 0,0 0 1 0 0,-1 0 0 0 0,0 0-1 0 0,1 0 1 0 0,-1 0 0 0 0,0 1-1 0 0,1-1 1 0 0,-1 0-1 0 0,0 0 1 0 0,0 1 0 0 0,0-1-1 0 0,0 0 1 0 0,0 0 0 0 0,0 0-1 0 0,0 1 1 0 0,-1-1 0 0 0,1 0-1 0 0,-1 2 1 0 0,-3 4-177 0 0,5-8-17 0 0,0 0 0 0 0,0 0 0 0 0,0-1 0 0 0,-1 1 0 0 0,1 0 0 0 0,0 0 0 0 0,-1 0 0 0 0,1-1 0 0 0,-1 1 0 0 0,0 0 0 0 0,1-1 0 0 0,-1 1 0 0 0,0 0 0 0 0,0-1 0 0 0,0 1 0 0 0,0 0 0 0 0,0-3 0 0 0,0 1 0 0 0,0-1 0 0 0,0 1 0 0 0,0-1 0 0 0,0 1 0 0 0,1-1 0 0 0,-1 1 0 0 0,1-1 0 0 0,0 1 0 0 0,0 0 0 0 0,0-1 0 0 0,1 1 0 0 0,-1 0 0 0 0,1 0 0 0 0,0 0 0 0 0,0 0 0 0 0,0 0 0 0 0,0 0 0 0 0,0 1 0 0 0,0-1 0 0 0,1 1 0 0 0,0-1 0 0 0,-1 1 0 0 0,1 0 0 0 0,4-3 0 0 0,9-4 0 0 0,-1 0 0 0 0,1 1 0 0 0,28-9 0 0 0,-24 9 0 0 0,177-71 176 0 0,-186 75-35 0 0,0 0-1 0 0,0 1 0 0 0,0 0 1 0 0,1 1-1 0 0,-1 0 1 0 0,1 0-1 0 0,-1 2 1 0 0,23 0-1 0 0,-31 1 28 0 0,-2 0-162 0 0,0-1 0 0 0,-1 1-1 0 0,1-1 1 0 0,-1 1 0 0 0,1-1 0 0 0,-1 1-1 0 0,1-1 1 0 0,-1 1 0 0 0,1-1 0 0 0,-1 1-1 0 0,0 0 1 0 0,1-1 0 0 0,-1 1 0 0 0,0-1 0 0 0,1 1-1 0 0,-1 0 1 0 0,0 0 0 0 0,0-1 0 0 0,0 1-1 0 0,0 0 1 0 0,0-1 0 0 0,0 1 0 0 0,0 0-1 0 0,0 0 1 0 0,0-1 0 0 0,0 1 0 0 0,0 0-1 0 0,0 2 2 0 0,-1 3-7 0 0,0 0 0 0 0,0 0 0 0 0,0 0 0 0 0,-1-1 0 0 0,0 1 0 0 0,0 0 0 0 0,0-1 0 0 0,-1 1 0 0 0,-2 4 0 0 0,-5 7 0 0 0,-17 21 0 0 0,13-22 20 0 0,-18 24 35 0 0,31-39-2 0 0,3-2-37 0 0,-1-1-1 0 0,0 1 1 0 0,1-1-1 0 0,-1 1 1 0 0,0-1-1 0 0,0 0 0 0 0,2-3 1 0 0,0 1-12 0 0,16-18-124 0 0,0 1 0 0 0,2 1 0 0 0,1 1 0 0 0,0 1 0 0 0,43-27 0 0 0,-49 35 82 0 0,0 0 0 0 0,1 1 1 0 0,0 1-1 0 0,1 1 0 0 0,-1 0 0 0 0,1 1 0 0 0,1 1 0 0 0,-1 1 1 0 0,1 0-1 0 0,-1 2 0 0 0,1 0 0 0 0,27 1 0 0 0,-43 1 97 0 0,-1 0 0 0 0,1 0 0 0 0,0 0 0 0 0,-1 0 0 0 0,1 1 0 0 0,-1-1 1 0 0,1 1-1 0 0,-1 0 0 0 0,0 0 0 0 0,1 0 0 0 0,-1 0 0 0 0,0 0 0 0 0,0 1 0 0 0,1-1 0 0 0,-1 0 0 0 0,2 3 0 0 0,2 4 32 0 0,-4-6-74 0 0,0 0 0 0 0,-1 0 0 0 0,1 0 0 0 0,-1 1 0 0 0,0-1 0 0 0,0 0-1 0 0,0 1 1 0 0,0-1 0 0 0,0 1 0 0 0,0 0 0 0 0,-1-1 0 0 0,1 1 0 0 0,-1-1 0 0 0,1 1 0 0 0,-1 0 0 0 0,0-1 0 0 0,0 1 0 0 0,-1 0 0 0 0,1 0 0 0 0,0-1 0 0 0,-1 1 0 0 0,0-1 0 0 0,1 1 0 0 0,-1-1 0 0 0,-1 3-1 0 0,-1 3 26 0 0,-3 10 25 0 0,-2-1 0 0 0,0 0 0 0 0,0-1 0 0 0,-19 26 0 0 0,-12 22-202 0 0,38-62-286 0 0,12 1-7179 0 0,2-4 328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1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0 10591 0 0,'-2'1'5542'0'0,"-8"3"-4135"0"0,0 0 0 0 0,0 0 1 0 0,-12 9-1 0 0,7-3-682 0 0,-19 16 0 0 0,7-2-594 0 0,-32 37 0 0 0,53-53-120 0 0,0 0 1 0 0,0 0 0 0 0,0 0-1 0 0,-6 14 1 0 0,10-18-13 0 0,0-1 1 0 0,1 1 0 0 0,0-1-1 0 0,0 1 1 0 0,0 0 0 0 0,0-1 0 0 0,0 1-1 0 0,1 0 1 0 0,0 0 0 0 0,0 0-1 0 0,0 0 1 0 0,0-1 0 0 0,0 1-1 0 0,2 7 1 0 0,-1-10 3 0 0,-1 1 0 0 0,1-1 0 0 0,0 1 0 0 0,0-1 0 0 0,0 0 0 0 0,-1 1 0 0 0,1-1 0 0 0,0 0 0 0 0,1 0 0 0 0,-1 1 0 0 0,0-1-1 0 0,0 0 1 0 0,1 0 0 0 0,-1 0 0 0 0,0 0 0 0 0,1-1 0 0 0,-1 1 0 0 0,1 0 0 0 0,-1 0 0 0 0,1-1 0 0 0,-1 1 0 0 0,1-1 0 0 0,-1 0 0 0 0,1 1 0 0 0,0-1 0 0 0,-1 0 0 0 0,1 0 0 0 0,0 0 0 0 0,2 0-1 0 0,5-1 19 0 0,0 0-1 0 0,-1 0 1 0 0,1-1-1 0 0,8-3 1 0 0,-12 4-20 0 0,0-1 15 0 0,0 0 0 0 0,0-1 0 0 0,0 0 0 0 0,-1 0 1 0 0,1 0-1 0 0,-1 0 0 0 0,0-1 0 0 0,7-6 0 0 0,9-8 31 0 0,-15 14-48 0 0,0 1 1 0 0,0-1-1 0 0,-1 0 0 0 0,0-1 0 0 0,0 1 0 0 0,0-1 1 0 0,0 1-1 0 0,-1-1 0 0 0,4-7 0 0 0,-6 10-2 0 0,0-1 1 0 0,0 0-1 0 0,0 0 0 0 0,0 0 0 0 0,-1 0 0 0 0,1 0 1 0 0,-1 0-1 0 0,0-1 0 0 0,0 1 0 0 0,0 0 0 0 0,0 0 1 0 0,-1 0-1 0 0,1 0 0 0 0,-1 0 0 0 0,0 0 0 0 0,0 0 1 0 0,0 0-1 0 0,0 0 0 0 0,-3-4 0 0 0,0 0-106 0 0,0-1 1 0 0,-1 1-1 0 0,0 0 0 0 0,0 0 0 0 0,-1 0 1 0 0,0 1-1 0 0,-12-11 0 0 0,13 14 59 0 0,0-1 1 0 0,0 0 0 0 0,0 1-1 0 0,-1 0 1 0 0,1 0-1 0 0,-1 1 1 0 0,0 0-1 0 0,0 0 1 0 0,0 0-1 0 0,0 0 1 0 0,-10 0-1 0 0,13 1 36 0 0,2 1 8 0 0,0 0-1 0 0,0 0 1 0 0,-1 0-1 0 0,1 0 1 0 0,0 0-1 0 0,0 0 1 0 0,0 0-1 0 0,0 0 0 0 0,0 1 1 0 0,0-1-1 0 0,0 0 1 0 0,0 1-1 0 0,0-1 1 0 0,-1 2-1 0 0,0-2-206 0 0,4 2-488 0 0,7 5-195 0 0,5 2-30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1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90 199 7831 0 0,'0'0'603'0'0,"-4"8"-374"0"0,1-2 585 0 0,0 1-1 0 0,-1-1 0 0 0,0 1 0 0 0,-1-1 0 0 0,-5 6 1 0 0,7-9-301 0 0,0-1 1 0 0,0 1-1 0 0,0-1 1 0 0,0 0-1 0 0,0 0 1 0 0,0 0 0 0 0,-1 0-1 0 0,1-1 1 0 0,0 1-1 0 0,-1-1 1 0 0,0 0 0 0 0,-3 1-1 0 0,7-2-436 0 0,-1 0-1 0 0,1 0 1 0 0,0 0 0 0 0,0 1-1 0 0,-1-1 1 0 0,1 0 0 0 0,0 0-1 0 0,-1 0 1 0 0,1 0-1 0 0,0 0 1 0 0,-1 0 0 0 0,1 0-1 0 0,0 0 1 0 0,-1 0-1 0 0,1 0 1 0 0,0 0 0 0 0,-1 0-1 0 0,1 0 1 0 0,0 0 0 0 0,0 0-1 0 0,-1 0 1 0 0,1 0-1 0 0,0-1 1 0 0,-1 1 0 0 0,1 0-1 0 0,0 0 1 0 0,0 0 0 0 0,-1 0-1 0 0,1-1 1 0 0,0 1-1 0 0,0 0 1 0 0,-1 0 0 0 0,1 0-1 0 0,0-1 1 0 0,-1 1-1 0 0,6-15 785 0 0,0 5-684 0 0,1 1 0 0 0,1-1 0 0 0,-1 1 0 0 0,2 0 0 0 0,-1 1 0 0 0,12-11 0 0 0,5-5-76 0 0,6-7-100 0 0,1 1 0 0 0,2 2 1 0 0,59-40-1 0 0,-86 64-12 0 0,-3 4-31 0 0,2 6 31 0 0,-3-5 11 0 0,-1 1 0 0 0,1-1 0 0 0,-1 1 0 0 0,0 0 0 0 0,1-1 0 0 0,-1 1 0 0 0,0 0 0 0 0,0 0 0 0 0,0 0 0 0 0,-1 0 0 0 0,1 0 0 0 0,0 0 0 0 0,-1 0 0 0 0,1 0 0 0 0,-1 0 0 0 0,0 3 0 0 0,1 1 0 0 0,2 12-1 0 0,-1 0-1 0 0,0 1 1 0 0,-1-1 0 0 0,-1 0-1 0 0,-1 1 1 0 0,-1-1 0 0 0,-7 32-1 0 0,6-38-155 0 0,-3 10 37 0 0,5-8-3233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2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11055 0 0,'0'0'11279'0'0,"2"1"-10709"0"0,0 3-459 0 0,1-1-1 0 0,-1 1 0 0 0,1 0 0 0 0,-1 0 0 0 0,0 0 0 0 0,0 0 0 0 0,-1 0 0 0 0,1 1 0 0 0,-1-1 0 0 0,0 0 0 0 0,0 1 0 0 0,1 7 0 0 0,-1 9 172 0 0,-1 29-1 0 0,0-45-236 0 0,-22 207 857 0 0,-18-1-698 0 0,29-152-190 0 0,-27 70-91 0 0,2-8-1173 0 0,36-120 1192 0 0,0 0-1 0 0,0 0 1 0 0,-1 0-1 0 0,1 0 0 0 0,0-1 1 0 0,0 1-1 0 0,0 0 1 0 0,0 0-1 0 0,0 0 0 0 0,0 0 1 0 0,0 0-1 0 0,0-1 1 0 0,1 1-1 0 0,-1 0 0 0 0,0 0 1 0 0,0 0-1 0 0,1 0 1 0 0,-1-1-1 0 0,0 1 0 0 0,1 0 1 0 0,-1 0-1 0 0,1-1 1 0 0,-1 1-1 0 0,1 0 0 0 0,0 0 1 0 0,1 0-56 0 0,-1-1 0 0 0,0 1-1 0 0,0 0 1 0 0,1-1 0 0 0,-1 0 0 0 0,0 1 0 0 0,1-1 0 0 0,-1 0 0 0 0,1 0 0 0 0,-1 1 0 0 0,0-1-1 0 0,1 0 1 0 0,-1 0 0 0 0,2-1 0 0 0,5 0-473 0 0,-1 0 0 0 0,1-1 0 0 0,-1 0 0 0 0,11-5 0 0 0,14-7-1019 0 0,-1-1 0 0 0,36-24 1 0 0,-33 16-3457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13 10591 0 0,'0'0'488'0'0,"-1"-1"-12"0"0,-2-1-339 0 0,2 1-109 0 0,0 0-1 0 0,-1 0 1 0 0,1 0 0 0 0,0 0 0 0 0,-1 1 0 0 0,1-1-1 0 0,0 1 1 0 0,-1-1 0 0 0,1 1 0 0 0,-1-1-1 0 0,1 1 1 0 0,-1-1 0 0 0,1 1 0 0 0,-3 0 0 0 0,2 0 772 0 0,-1 0 1 0 0,1-1-1 0 0,0 1 1 0 0,-1 0-1 0 0,1 1 1 0 0,0-1-1 0 0,-1 0 1 0 0,1 1-1 0 0,0-1 0 0 0,0 1 1 0 0,-3 1-1 0 0,1 0-286 0 0,-1 0 0 0 0,1 1 1 0 0,0-1-1 0 0,-7 7 0 0 0,0 1-509 0 0,1 0 0 0 0,-15 18 0 0 0,3 3-735 0 0,1 0 0 0 0,2 2-1 0 0,1 0 1 0 0,-22 57 0 0 0,40-90 728 0 0,-4 10-50 0 0,1 0 0 0 0,-1 0 0 0 0,-2 17-1 0 0,6-25 50 0 0,0 1-1 0 0,-1-1 0 0 0,1 0 0 0 0,0 1 0 0 0,0-1 0 0 0,1 1 0 0 0,-1-1 0 0 0,0 0 0 0 0,1 1 0 0 0,-1-1 0 0 0,1 0 0 0 0,0 0 0 0 0,0 1 0 0 0,0-1 0 0 0,0 0 0 0 0,0 0 0 0 0,0 0 0 0 0,1 0 0 0 0,-1 0 0 0 0,1 0 0 0 0,2 3 0 0 0,0-2 8 0 0,0-1-1 0 0,0 1 0 0 0,1 0 1 0 0,-1-1-1 0 0,1 0 0 0 0,-1 0 1 0 0,1-1-1 0 0,7 3 1 0 0,41 4 158 0 0,-13-2-3 0 0,-25-3-104 0 0,5 0 159 0 0,22 8 1 0 0,-38-10-130 0 0,0 1 0 0 0,1 0 0 0 0,-1-1 1 0 0,0 1-1 0 0,0 1 0 0 0,0-1 1 0 0,-1 1-1 0 0,1-1 0 0 0,-1 1 0 0 0,1 0 1 0 0,3 4-1 0 0,-7-6-53 0 0,0-1-1 0 0,1 1 1 0 0,-1 0 0 0 0,0 0 0 0 0,1-1-1 0 0,-1 1 1 0 0,0 0 0 0 0,0 0 0 0 0,0 0-1 0 0,0-1 1 0 0,1 1 0 0 0,-1 0 0 0 0,0 0-1 0 0,-1 0 1 0 0,1 0 0 0 0,0-1 0 0 0,0 1-1 0 0,0 0 1 0 0,0 0 0 0 0,-1 0 0 0 0,1-1-1 0 0,0 1 1 0 0,-1 0 0 0 0,1 0 0 0 0,0-1-1 0 0,-1 1 1 0 0,1 0 0 0 0,-1-1 0 0 0,1 1-1 0 0,-1 0 1 0 0,0-1 0 0 0,0 1 0 0 0,-3 3 67 0 0,0 0 0 0 0,0-1 1 0 0,-8 6-1 0 0,-5 0-11 0 0,0 0 1 0 0,0-1-1 0 0,0-1 0 0 0,-1-1 1 0 0,-25 6-1 0 0,3-3 111 0 0,-57 4 0 0 0,66-10-895 0 0,1-2 1 0 0,-1-1-1 0 0,1-1 0 0 0,-1-2 0 0 0,-57-12 1 0 0,59 7-6803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2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4143 0 0,'-5'11'-474'0'0,"-3"3"1731"0"0,1 1-1 0 0,-8 28 0 0 0,13-37-359 0 0,1 0 0 0 0,0 0 0 0 0,0 1 0 0 0,1-1 0 0 0,-1 1 0 0 0,2-1 0 0 0,-1 0 0 0 0,1 1 0 0 0,0-1 0 0 0,2 10 0 0 0,-1-9-570 0 0,1 0 1 0 0,-1-1 0 0 0,1 1 0 0 0,0 0 0 0 0,1-1 0 0 0,0 0 0 0 0,0 0 0 0 0,0 0 0 0 0,1 0-1 0 0,0-1 1 0 0,0 1 0 0 0,0-1 0 0 0,1 0 0 0 0,-1-1 0 0 0,1 1 0 0 0,8 3 0 0 0,2 1 25 0 0,1-2 0 0 0,0 0 0 0 0,0 0 0 0 0,1-2 1 0 0,22 5-1 0 0,-15-5-279 0 0,32 7-2803 0 0,-55-11 1337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2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5 14223 0 0,'5'-5'4623'0'0,"-5"5"-4564"0"0,1 9 317 0 0,1 0 1 0 0,-1 0-1 0 0,0 0 1 0 0,-1 0 0 0 0,0 0-1 0 0,-1 0 1 0 0,0 0 0 0 0,-3 15-1 0 0,-25 76 566 0 0,20-73-611 0 0,-115 280 971 0 0,3-7-483 0 0,78-150-366 0 0,39-129-394 0 0,0 0 0 0 0,2 0 0 0 0,0 1 0 0 0,1-1 0 0 0,3 25 0 0 0,-1-38-500 0 0,0 0-1 0 0,0 1 1 0 0,1-1 0 0 0,4 8-1 0 0,-5-12-98 0 0,0-1 0 0 0,1 1 0 0 0,0-1 0 0 0,0 0-1 0 0,0 1 1 0 0,0-1 0 0 0,1 0 0 0 0,-1 0-1 0 0,1 0 1 0 0,3 2 0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3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137 169 3223 0 0,'0'0'6482'0'0,"-7"-7"-1566"0"0,7 7-4814 0 0,0-1 1 0 0,-1 1 0 0 0,1-1 0 0 0,-1 1 0 0 0,1-1 0 0 0,0 1-1 0 0,-1 0 1 0 0,1-1 0 0 0,-1 1 0 0 0,1-1 0 0 0,-1 1 0 0 0,1 0-1 0 0,-1 0 1 0 0,1-1 0 0 0,-1 1 0 0 0,0 0 0 0 0,1 0 0 0 0,-1-1-1 0 0,1 1 1 0 0,-1 0 0 0 0,0 0 0 0 0,1 0 0 0 0,-1 0 0 0 0,1 0-1 0 0,-2 0 1 0 0,1 1-31 0 0,-1-1 0 0 0,1 1-1 0 0,0-1 1 0 0,0 1 0 0 0,0-1 0 0 0,0 1-1 0 0,0 0 1 0 0,0 0 0 0 0,0-1-1 0 0,0 1 1 0 0,0 0 0 0 0,0 1 0 0 0,-4 5 8 0 0,1-1 0 0 0,0 0 0 0 0,-5 10 1 0 0,8-13 73 0 0,-55 122 819 0 0,51-110-947 0 0,1 0-1 0 0,0 0 0 0 0,1 0 1 0 0,0 1-1 0 0,1-1 0 0 0,0 27 1 0 0,3-37-23 0 0,-1-1 0 0 0,1 1 1 0 0,0-1-1 0 0,0 1 0 0 0,0-1 1 0 0,1 1-1 0 0,3 7 0 0 0,-5-12 1 0 0,1 1 0 0 0,-1-1 0 0 0,1 0-1 0 0,-1 1 1 0 0,1-1 0 0 0,-1 1 0 0 0,1-1 0 0 0,0 0 0 0 0,-1 0-1 0 0,1 1 1 0 0,0-1 0 0 0,-1 0 0 0 0,1 0 0 0 0,0 0 0 0 0,-1 0-1 0 0,1 0 1 0 0,0 0 0 0 0,-1 0 0 0 0,1 0 0 0 0,0 0-1 0 0,0 0 1 0 0,1 0 8 0 0,4 0 17 0 0,1 0 0 0 0,-1-1-1 0 0,0 0 1 0 0,1 0 0 0 0,-1-1-1 0 0,0 1 1 0 0,0-1 0 0 0,11-5-1 0 0,45-28 323 0 0,-54 30-316 0 0,-7 5-33 0 0,96-63 150 0 0,-82 52-138 0 0,0-1 0 0 0,-1 0 1 0 0,-1-1-1 0 0,15-18 1 0 0,-22 23 10 0 0,0-1 0 0 0,-1 0 1 0 0,0 0-1 0 0,-1-1 1 0 0,0 1-1 0 0,0-1 1 0 0,-1 0-1 0 0,4-20 0 0 0,-2-5 127 0 0,1-45-1 0 0,-3 41-120 0 0,-3 35-360 0 0,-1-1-1 0 0,1 1 1 0 0,-1-1-1 0 0,-1-6 1 0 0,-1-14-1934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4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88 2303 0 0,'8'-12'667'0'0,"0"0"-1"0"0,18-17 0 0 0,5-4 10232 0 0,-29 31-9717 0 0,-20 3-59 0 0,9 1-1011 0 0,0 2 0 0 0,1 0 0 0 0,-1 0 0 0 0,1 0 0 0 0,-10 8 0 0 0,-39 30 93 0 0,41-28-135 0 0,-41 26 159 0 0,38-28-122 0 0,1 1 1 0 0,0 1-1 0 0,-26 26 0 0 0,39-33-26 0 0,4-6 11 0 0,2 1-32 0 0,3 1-43 0 0,-1 1-1 0 0,1-1 1 0 0,0 0 0 0 0,0 0 0 0 0,0-1 0 0 0,0 1 0 0 0,0-1 0 0 0,1 1 0 0 0,-1-1 0 0 0,1-1 0 0 0,7 3 0 0 0,20 9 38 0 0,-21-7-69 0 0,15 9 247 0 0,33 22-1 0 0,-53-33-146 0 0,0 1-1 0 0,0 0 0 0 0,0 1 1 0 0,0 0-1 0 0,-1 0 0 0 0,0 0 1 0 0,0 0-1 0 0,-1 1 0 0 0,8 13 1 0 0,-11-18-59 0 0,0 0 0 0 0,-1 1 1 0 0,1-1-1 0 0,0 0 0 0 0,-1 0 1 0 0,1 0-1 0 0,-1 1 0 0 0,0-1 1 0 0,0 0-1 0 0,0 0 0 0 0,0 0 0 0 0,0 1 1 0 0,-1-1-1 0 0,1 0 0 0 0,-1 0 1 0 0,1 0-1 0 0,-1 1 0 0 0,0-1 1 0 0,0 0-1 0 0,1 0 0 0 0,-2 0 0 0 0,1 0 1 0 0,0 0-1 0 0,0-1 0 0 0,-1 1 1 0 0,1 0-1 0 0,-1 0 0 0 0,-2 2 0 0 0,0-1 10 0 0,0 0 0 0 0,-1 0-1 0 0,1 0 1 0 0,-1 0-1 0 0,0-1 1 0 0,0 0-1 0 0,0 0 1 0 0,0 0-1 0 0,0 0 1 0 0,-7 0-1 0 0,-26 5 53 0 0,0-3 0 0 0,-74 0 0 0 0,73-4-143 0 0,24 1-212 0 0,1-1 1 0 0,-1-1 0 0 0,1 0 0 0 0,0-1 0 0 0,-1 0 0 0 0,-18-6 0 0 0,32 8 164 0 0,1 0 0 0 0,-1 0 0 0 0,1-1 0 0 0,-1 1 0 0 0,0 0 0 0 0,1 0 0 0 0,-1 0 0 0 0,1-1 0 0 0,-1 1 1 0 0,1 0-1 0 0,-1 0 0 0 0,1-1 0 0 0,-1 1 0 0 0,1-1 0 0 0,0 1 0 0 0,-1 0 0 0 0,1-1 0 0 0,-1 1 1 0 0,1-1-1 0 0,0 1 0 0 0,-1-1 0 0 0,1 1 0 0 0,0-1 0 0 0,0 1 0 0 0,-1-1 0 0 0,1 1 0 0 0,0-1 1 0 0,0 1-1 0 0,0-1 0 0 0,0 0 0 0 0,0-1-191 0 0,1 1 0 0 0,-1 0 1 0 0,1 0-1 0 0,0 0 0 0 0,-1 0 0 0 0,1 0 1 0 0,0 0-1 0 0,0 0 0 0 0,-1 0 0 0 0,1 0 1 0 0,0 1-1 0 0,0-1 0 0 0,2-1 0 0 0,10-7-4715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17 6447 0 0,'8'9'686'0'0,"5"12"-663"0"0,-10-17 678 0 0,0-1-1 0 0,0 1 0 0 0,0-1 1 0 0,0 0-1 0 0,0 0 1 0 0,1 0-1 0 0,-1-1 0 0 0,1 1 1 0 0,0-1-1 0 0,0 0 0 0 0,-1 0 1 0 0,9 2-1 0 0,20 3 525 0 0,-20-7-700 0 0,0 0 1 0 0,0-1-1 0 0,0 0 1 0 0,15-3-1 0 0,48-15 1342 0 0,-29 7-1107 0 0,-22 5-275 0 0,41-17 0 0 0,-55 20-427 0 0,-5-2-64 0 0,-4 5-96 0 0,-20-9-196 0 0,9 8 165 0 0,-1 2 0 0 0,1-1-1 0 0,0 2 1 0 0,-18 1 0 0 0,-7 1-91 0 0,5-1 121 0 0,1 1 0 0 0,-1 2 0 0 0,1 0-1 0 0,0 2 1 0 0,-38 15 0 0 0,50-15 100 0 0,0 2 1 0 0,0 0 0 0 0,1 1 0 0 0,1 0-1 0 0,-16 14 1 0 0,28-21 11 0 0,0-1 0 0 0,0 0 0 0 0,1 1 0 0 0,-1 0 0 0 0,1 0 0 0 0,0 0 0 0 0,-1 0 0 0 0,1 0 0 0 0,1 0 0 0 0,-1 0 0 0 0,0 1-1 0 0,1-1 1 0 0,0 0 0 0 0,0 1 0 0 0,0 0 0 0 0,-1 5 0 0 0,2-6 0 0 0,0 0-1 0 0,0 0 0 0 0,1 0 1 0 0,-1 0-1 0 0,1 0 0 0 0,0 0 1 0 0,0 0-1 0 0,0 0 1 0 0,0 0-1 0 0,0 0 0 0 0,1-1 1 0 0,-1 1-1 0 0,1 0 0 0 0,0-1 1 0 0,0 1-1 0 0,0-1 1 0 0,0 0-1 0 0,0 0 0 0 0,0 0 1 0 0,4 3-1 0 0,7 5 4 0 0,0-1 0 0 0,0 0-1 0 0,1-1 1 0 0,0 0 0 0 0,1-1 0 0 0,0-1-1 0 0,0 0 1 0 0,29 6 0 0 0,-30-9-1629 0 0,0-1 0 0 0,0-1 0 0 0,20 0 0 0 0,-6-2-5173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5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155 284 10591 0 0,'0'0'819'0'0,"2"2"-534"0"0,21 9 311 0 0,17 7 8671 0 0,-49-20-8255 0 0,-16-7-777 0 0,1-1 1 0 0,-1-1-1 0 0,-44-28 1 0 0,61 34-221 0 0,3 3-14 0 0,1-1-1 0 0,-1 0 1 0 0,1 0-1 0 0,0-1 0 0 0,0 0 1 0 0,0 1-1 0 0,0-1 1 0 0,1 0-1 0 0,-1-1 1 0 0,1 1-1 0 0,0-1 1 0 0,0 1-1 0 0,-2-7 1 0 0,4 8-12 0 0,0 0 1 0 0,0-1-1 0 0,0 1 1 0 0,1-1-1 0 0,-1 1 1 0 0,1-1-1 0 0,0 1 1 0 0,0-1-1 0 0,0 1 1 0 0,1 0-1 0 0,-1-1 1 0 0,1 1-1 0 0,0-1 1 0 0,-1 1-1 0 0,2 0 1 0 0,-1-1 0 0 0,0 1-1 0 0,1 0 1 0 0,-1 0-1 0 0,1 0 1 0 0,3-4-1 0 0,2-1-26 0 0,0 0-1 0 0,0 0 0 0 0,0 1 1 0 0,1 0-1 0 0,0 1 1 0 0,0-1-1 0 0,1 2 0 0 0,0-1 1 0 0,0 1-1 0 0,0 1 1 0 0,1-1-1 0 0,-1 2 1 0 0,1-1-1 0 0,0 1 0 0 0,17-2 1 0 0,9-1 77 0 0,0 2 0 0 0,1 2 1 0 0,39 3-1 0 0,-47-1 59 0 0,0 2-1 0 0,-1 1 1 0 0,1 1 0 0 0,-1 1-1 0 0,35 11 1 0 0,-60-14-93 0 0,0-1 0 0 0,0 0 0 0 0,0 1 0 0 0,0-1 1 0 0,0 1-1 0 0,-1 0 0 0 0,1 0 0 0 0,0 0 0 0 0,-1 0 0 0 0,0 1 0 0 0,1-1 0 0 0,-1 0 0 0 0,0 1 0 0 0,0 0 0 0 0,0 0 1 0 0,0-1-1 0 0,-1 1 0 0 0,2 5 0 0 0,-2-6-2 0 0,0 1 0 0 0,-1-1 0 0 0,1 1 0 0 0,-1-1 1 0 0,0 1-1 0 0,0 0 0 0 0,0-1 0 0 0,0 1 0 0 0,0-1 1 0 0,-1 1-1 0 0,1-1 0 0 0,-1 1 0 0 0,1-1 0 0 0,-1 1 0 0 0,0-1 1 0 0,0 0-1 0 0,0 1 0 0 0,-1-1 0 0 0,1 0 0 0 0,0 0 0 0 0,-1 0 1 0 0,1 0-1 0 0,-1 0 0 0 0,-3 3 0 0 0,-4 4 11 0 0,-1-1-1 0 0,-1 1 0 0 0,0-2 1 0 0,0 0-1 0 0,-13 7 1 0 0,-65 24-14 0 0,-2 2-72 0 0,79-33-98 0 0,-2-1 0 0 0,1-1-1 0 0,0 0 1 0 0,-1 0 0 0 0,0-2-1 0 0,0 0 1 0 0,0 0 0 0 0,0-2-1 0 0,-18 1 1 0 0,18-1-414 0 0,9 0 354 0 0,1-1 0 0 0,0 0 0 0 0,-1 0 0 0 0,1 0-1 0 0,-6-1 1 0 0,9 0 110 0 0,0 1 0 0 0,0 0 0 0 0,0-1 1 0 0,0 1-1 0 0,0 0 0 0 0,0-1 0 0 0,0 0 0 0 0,0 1 0 0 0,0-1 0 0 0,0 0 0 0 0,0 1 0 0 0,0-1 0 0 0,0 0 0 0 0,1 0 0 0 0,-1 0 0 0 0,0 1 0 0 0,1-1 0 0 0,-1 0 0 0 0,0 0 0 0 0,1 0 0 0 0,-1 0 0 0 0,1 0 0 0 0,0-1 0 0 0,-1 1 1 0 0,1-1-1 0 0,-2-12-1111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84 6447 0 0,'89'-83'11531'0'0,"-103"93"-11142"0"0,0 0-1 0 0,0 1 1 0 0,2 1-1 0 0,-19 20 1 0 0,-42 61-102 0 0,54-68-56 0 0,-147 229 445 0 0,95-140-520 0 0,-34 68-156 0 0,98-170 9 0 0,0 0-1 0 0,1 1 0 0 0,-8 20 1 0 0,8-18-36 0 0,6-13-272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6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17 219 11167 0 0,'0'0'5224'0'0,"0"3"-4792"0"0,1 16 1 0 0,0 1-1 0 0,-2-1 1 0 0,0 1-1 0 0,-7 32 1 0 0,5-30-230 0 0,0-1 0 0 0,1 1 1 0 0,1 39-1 0 0,3-41 109 0 0,8 37 0 0 0,-9-55 672 0 0,1-3-728 0 0,0 0-205 0 0,1 0-1 0 0,-1-1 1 0 0,0 0 0 0 0,1 0-1 0 0,-1 1 1 0 0,0-1 0 0 0,0 0-1 0 0,0-1 1 0 0,0 1 0 0 0,2-5-1 0 0,18-30 133 0 0,-13 19-155 0 0,0 2-11 0 0,1 0 0 0 0,0 1-1 0 0,1 0 1 0 0,0 1 0 0 0,1 0 0 0 0,23-20-1 0 0,233-177-5 0 0,-202 151-396 0 0,-41 37 50 0 0,30-23-1 0 0,-53 44 126 0 0,1 0 0 0 0,-1 1-1 0 0,1 0 1 0 0,0-1 0 0 0,0 1-1 0 0,5-1 1 0 0,-7 1-399 0 0,4 9-2926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83 5983 0 0,'0'0'464'0'0,"7"-15"-86"0"0,-6 13 37 0 0,0-1-1 0 0,0 1 1 0 0,0 0 0 0 0,-1 0 0 0 0,1-1 0 0 0,0 1-1 0 0,-1-1 1 0 0,0 1 0 0 0,0-1 0 0 0,0 1 0 0 0,0 0-1 0 0,0-1 1 0 0,-1-2 0 0 0,1 3-310 0 0,-1 1 0 0 0,1-1 0 0 0,-1 1 1 0 0,0-1-1 0 0,0 1 0 0 0,1 0 0 0 0,-1-1 0 0 0,0 1 0 0 0,0 0 0 0 0,-1 0 0 0 0,1 0 1 0 0,0 0-1 0 0,0 0 0 0 0,0 0 0 0 0,-1 0 0 0 0,1 0 0 0 0,0 0 0 0 0,-1 1 0 0 0,1-1 1 0 0,-1 1-1 0 0,1-1 0 0 0,-3 0 0 0 0,-1-1 22 0 0,-1 1 1 0 0,0 0-1 0 0,1 0 1 0 0,-1 0-1 0 0,0 1 0 0 0,1 0 1 0 0,-1 0-1 0 0,0 0 1 0 0,0 1-1 0 0,1-1 0 0 0,-8 3 1 0 0,4 0-37 0 0,0 0 0 0 0,1 1 0 0 0,-1 0-1 0 0,1 1 1 0 0,0-1 0 0 0,-9 8 0 0 0,-85 64 1095 0 0,82-58-637 0 0,0 0-1 0 0,-30 36 0 0 0,34-28-62 0 0,15-25-455 0 0,0 0 1 0 0,1 1-1 0 0,-1-1 1 0 0,1 1 0 0 0,-1 0-1 0 0,1-1 1 0 0,0 1 0 0 0,0-1-1 0 0,0 1 1 0 0,0-1 0 0 0,0 1-1 0 0,0 0 1 0 0,0-1 0 0 0,0 1-1 0 0,1 1 1 0 0,0-2-17 0 0,-1 0-1 0 0,1-1 1 0 0,-1 1 0 0 0,1-1 0 0 0,-1 0 0 0 0,1 1-1 0 0,-1-1 1 0 0,1 1 0 0 0,0-1 0 0 0,-1 0 0 0 0,1 1-1 0 0,0-1 1 0 0,-1 0 0 0 0,1 0 0 0 0,0 0 0 0 0,-1 0-1 0 0,1 1 1 0 0,0-1 0 0 0,0 0 0 0 0,0 0 0 0 0,1 0 25 0 0,3 0 7 0 0,1 0 1 0 0,0 0 0 0 0,-1 0-1 0 0,1 0 1 0 0,-1-1 0 0 0,1 0 0 0 0,-1-1-1 0 0,1 1 1 0 0,-1-1 0 0 0,7-3-1 0 0,9-4 89 0 0,23-15 0 0 0,-33 18-106 0 0,0-1-10 0 0,1-1 1 0 0,15-13-1 0 0,-9 6-33 0 0,-18 15 12 0 0,0 0 0 0 0,0 0-1 0 0,0 0 1 0 0,0 0 0 0 0,0 0 0 0 0,0 0-1 0 0,0 0 1 0 0,0 0 0 0 0,1 0 0 0 0,-1 0-1 0 0,0 0 1 0 0,0 0 0 0 0,0 0 0 0 0,0 0-1 0 0,0 0 1 0 0,0 0 0 0 0,0 0 0 0 0,0 0-1 0 0,0 0 1 0 0,0 0 0 0 0,0 0 0 0 0,0 0-1 0 0,0 0 1 0 0,0 0 0 0 0,0 0 0 0 0,0 0-1 0 0,0 0 1 0 0,0 0 0 0 0,0 0-1 0 0,0 0 1 0 0,0 0 0 0 0,0 0 0 0 0,0 0-1 0 0,0 0 1 0 0,0 0 0 0 0,0 0 0 0 0,0 0-1 0 0,0 0 1 0 0,0 0 0 0 0,1 0 0 0 0,-1 0-1 0 0,0 0 1 0 0,0 0 0 0 0,0 0 0 0 0,0 0-1 0 0,0 0 1 0 0,0 0 0 0 0,0 0 0 0 0,0 0-1 0 0,0 0 1 0 0,-3 33-11 0 0,1-5-30 0 0,2-26 36 0 0,0-1 0 0 0,1 1-1 0 0,-1-1 1 0 0,0 1 0 0 0,1-1 0 0 0,-1 1-1 0 0,1-1 1 0 0,0 1 0 0 0,-1-1 0 0 0,1 0-1 0 0,0 1 1 0 0,0-1 0 0 0,0 0-1 0 0,2 2 1 0 0,-2-2-2 0 0,0 0 1 0 0,0 0-1 0 0,0-1 0 0 0,0 1 0 0 0,1 0 0 0 0,-1-1 0 0 0,0 1 1 0 0,0-1-1 0 0,1 1 0 0 0,-1-1 0 0 0,0 0 0 0 0,1 0 0 0 0,-1 1 1 0 0,0-1-1 0 0,1 0 0 0 0,-1 0 0 0 0,1 0 0 0 0,-1 0 0 0 0,0-1 1 0 0,3 1-1 0 0,27-11-1182 0 0,-28 10 954 0 0,21-9-1346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40 16039 0 0,'12'-8'244'0'0,"-4"2"16"0"0,1 1 0 0 0,-1 0 0 0 0,1 1 0 0 0,1 0 0 0 0,9-3 0 0 0,-18 7-231 0 0,-1 0 0 0 0,0 0 0 0 0,1 1 0 0 0,-1-1 0 0 0,0 0-1 0 0,1 0 1 0 0,-1 1 0 0 0,0-1 0 0 0,1 0 0 0 0,-1 0 0 0 0,0 1 0 0 0,0-1 0 0 0,1 0-1 0 0,-1 1 1 0 0,0-1 0 0 0,0 0 0 0 0,0 1 0 0 0,0-1 0 0 0,1 1 0 0 0,-1-1 0 0 0,0 0-1 0 0,0 1 1 0 0,0-1 0 0 0,0 0 0 0 0,0 1 0 0 0,0 0 0 0 0,0-1-18 0 0,0 2 58 0 0,0 1 0 0 0,0-1-1 0 0,0 0 1 0 0,-1 0 0 0 0,1 1 0 0 0,0-1 0 0 0,-1 0 0 0 0,0 0-1 0 0,0 0 1 0 0,0 1 0 0 0,0-1 0 0 0,0 0 0 0 0,-2 3 0 0 0,-21 27 195 0 0,19-26-217 0 0,-39 51 536 0 0,-41 69 0 0 0,-27 68 226 0 0,74-125-780 0 0,-115 233 109 0 0,134-264-134 0 0,1 11-69 0 0,14-37 19 0 0,4-11-92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32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23 2303 0 0,'-2'0'167'0'0,"-23"7"-520"0"0,0 0 3287 0 0,-25 7 5660 0 0,17-1-5882 0 0,15-8 2721 0 0,21-5-5156 0 0,27-5 35 0 0,47-14-1 0 0,16-3 78 0 0,-30 12-309 0 0,68-2 0 0 0,-119 12-39 0 0,1 0 0 0 0,21 4 0 0 0,-30-4-22 0 0,0 1-1 0 0,1 0 0 0 0,-1 1 1 0 0,0-1-1 0 0,0 1 1 0 0,0-1-1 0 0,0 1 0 0 0,-1 0 1 0 0,1 1-1 0 0,0-1 1 0 0,5 6-1 0 0,-8-7-16 0 0,0 1 0 0 0,0-1-1 0 0,0 0 1 0 0,0 1 0 0 0,0-1-1 0 0,0 1 1 0 0,0-1 0 0 0,0 1-1 0 0,-1 0 1 0 0,1-1 0 0 0,-1 1-1 0 0,1 0 1 0 0,-1-1 0 0 0,0 1-1 0 0,0 0 1 0 0,1-1 0 0 0,-1 1 0 0 0,0 0-1 0 0,-1 0 1 0 0,1-1 0 0 0,0 1-1 0 0,0 0 1 0 0,-1-1 0 0 0,1 1-1 0 0,-1 0 1 0 0,1-1 0 0 0,-1 1-1 0 0,0-1 1 0 0,0 1 0 0 0,0-1-1 0 0,-1 3 1 0 0,-4 4 2 0 0,0-1-1 0 0,0 0 1 0 0,0 0 0 0 0,-10 8-1 0 0,-16 11-21 0 0,0-1 0 0 0,-67 37 0 0 0,-79 27-88 0 0,134-70 5 0 0,-2-2 1 0 0,0-2-1 0 0,-1-2 0 0 0,-69 10 0 0 0,86-16 25 0 0,29-7 16 0 0,2 0-25 0 0,1 0 71 0 0,0 0 0 0 0,-1-1 1 0 0,1 1-1 0 0,0 0 1 0 0,-1-1-1 0 0,1 1 1 0 0,3-2-1 0 0,-1 1-33 0 0,34-8 25 0 0,0 2 1 0 0,0 1-1 0 0,0 2 1 0 0,1 2-1 0 0,-1 2 1 0 0,50 5-1 0 0,-67-3 113 0 0,0 2 1 0 0,0 1-1 0 0,-1 0 0 0 0,1 1 1 0 0,23 12-1 0 0,-30-12-26 0 0,-1 1-1 0 0,1 1 0 0 0,-2 0 1 0 0,1 1-1 0 0,-1 0 1 0 0,0 1-1 0 0,-1 0 1 0 0,11 14-1 0 0,-19-20-31 0 0,0 0 0 0 0,0 0 0 0 0,0 0 0 0 0,-1 1 0 0 0,0 0 1 0 0,0-1-1 0 0,0 1 0 0 0,0 0 0 0 0,-1 0 0 0 0,0 0 0 0 0,0 0 0 0 0,0 0 0 0 0,0 0 0 0 0,-1 8 0 0 0,0-9-16 0 0,0-1 0 0 0,0 1 0 0 0,-1-1 0 0 0,0 0 0 0 0,1 1 0 0 0,-1-1 0 0 0,0 0 0 0 0,-1 0 0 0 0,1 1 0 0 0,0-1 0 0 0,-1 0 0 0 0,0 0 0 0 0,0 0 1 0 0,0-1-1 0 0,0 1 0 0 0,0 0 0 0 0,0-1 0 0 0,-1 1 0 0 0,-3 2 0 0 0,-2 1 42 0 0,0-1 1 0 0,-1 0 0 0 0,0 0-1 0 0,-15 5 1 0 0,19-8-35 0 0,-224 73 289 0 0,177-60-265 0 0,25-8-13 0 0,-1 3 36 0 0,-1-2 1 0 0,0-2 0 0 0,0 0 0 0 0,-46 2 0 0 0,63-9 7 0 0,0 1 0 0 0,0-2 0 0 0,0 0 0 0 0,-21-6 0 0 0,24 5-55 0 0,3 0 3 0 0,5 2-125 0 0,11-3-4062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399 300 11951 0 0,'0'0'1083'0'0,"2"1"-891"0"0,3 2 658 0 0,1 0 0 0 0,0-1 1 0 0,-1 0-1 0 0,1 0 0 0 0,12 1 0 0 0,-16-3-778 0 0,0 0-1 0 0,0-1 1 0 0,0 0-1 0 0,0 1 1 0 0,0-1-1 0 0,0 0 1 0 0,0 0-1 0 0,-1 0 1 0 0,1 0-1 0 0,0 0 1 0 0,-1-1-1 0 0,3-1 1 0 0,19-20 257 0 0,-21 21-292 0 0,9-10 51 0 0,-1 0 1 0 0,0-2-1 0 0,0 1 0 0 0,-1-1 0 0 0,-1-1 0 0 0,0 1 1 0 0,-1-1-1 0 0,-1-1 0 0 0,0 1 0 0 0,-1-1 0 0 0,-1 0 0 0 0,-1 0 1 0 0,3-27-1 0 0,-5 42-90 0 0,-1-1 0 0 0,0 0 1 0 0,0 1-1 0 0,0-1 0 0 0,0 0 0 0 0,-1 0 0 0 0,1 1 1 0 0,0-1-1 0 0,-1 0 0 0 0,1 1 0 0 0,-1-1 1 0 0,1 1-1 0 0,-1-1 0 0 0,0 0 0 0 0,0 1 0 0 0,0 0 1 0 0,0-1-1 0 0,0 1 0 0 0,0-1 0 0 0,0 1 1 0 0,0 0-1 0 0,0 0 0 0 0,-1 0 0 0 0,0-1 0 0 0,-1 0-20 0 0,0 1-1 0 0,0 0 0 0 0,-1 0 0 0 0,1 0 0 0 0,0 0 0 0 0,0 0 0 0 0,-1 1 0 0 0,1 0 0 0 0,0-1 0 0 0,0 1 0 0 0,-7 1 0 0 0,-6 1-22 0 0,1 1 0 0 0,-1 0 1 0 0,1 1-1 0 0,0 1 0 0 0,1 0 0 0 0,-1 1 1 0 0,-14 9-1 0 0,-11 7 30 0 0,-41 31 1 0 0,-59 54 16 0 0,119-89 25 0 0,1 2-1 0 0,0 0 0 0 0,2 0 0 0 0,-21 31 1 0 0,35-44-17 0 0,0-1 1 0 0,0 1-1 0 0,1 0 1 0 0,-5 12-1 0 0,8-18-6 0 0,-1 0 0 0 0,1 0 0 0 0,0 0 0 0 0,-1 0 0 0 0,1 0 0 0 0,0 0 0 0 0,0 0 0 0 0,0 0 0 0 0,0 0 0 0 0,-1 0 0 0 0,2 0 0 0 0,-1 0 0 0 0,0 0 0 0 0,0 0 0 0 0,0 1 0 0 0,0-1 0 0 0,1 0 0 0 0,-1-1 0 0 0,0 1 0 0 0,1 0 0 0 0,-1 0 0 0 0,1 0 0 0 0,-1 0 0 0 0,1 0 0 0 0,-1 0 0 0 0,1 0 0 0 0,0-1 0 0 0,-1 1 0 0 0,1 0 0 0 0,0 0 0 0 0,0-1 0 0 0,0 1 0 0 0,-1-1 0 0 0,1 1 0 0 0,0-1 0 0 0,0 1 0 0 0,0-1 0 0 0,0 1 0 0 0,0-1 0 0 0,0 0 0 0 0,0 1 0 0 0,0-1 0 0 0,0 0 0 0 0,0 0 0 0 0,2 0 0 0 0,5 1 38 0 0,0-1 1 0 0,1-1-1 0 0,-1 1 1 0 0,0-1-1 0 0,1-1 1 0 0,9-2-1 0 0,50-19 207 0 0,-58 19-205 0 0,242-94 388 0 0,-218 87-432 0 0,-25 11 37 0 0,-6 3-10 0 0,-6 2 25 0 0,1 1-4 0 0,-1-1 0 0 0,0 1 0 0 0,-1-1 0 0 0,0 0 0 0 0,0 0 0 0 0,0 0 0 0 0,-6 6 0 0 0,-12 14 228 0 0,14-14-150 0 0,1-2-78 0 0,1 0 1 0 0,-1 1-1 0 0,2 0 1 0 0,-7 13-1 0 0,12-23-64 0 0,0 1 0 0 0,0-1 0 0 0,0 1 0 0 0,0-1 0 0 0,0 1 0 0 0,1-1 0 0 0,-1 1 1 0 0,0 0-1 0 0,0-1 0 0 0,0 1 0 0 0,0-1 0 0 0,1 1 0 0 0,-1-1 0 0 0,0 0 0 0 0,0 1 0 0 0,1-1 0 0 0,-1 1 0 0 0,0-1 0 0 0,1 1 0 0 0,-1-1 0 0 0,1 0 0 0 0,-1 1 0 0 0,0-1 0 0 0,1 0 0 0 0,-1 1 0 0 0,2-1 0 0 0,11 7-315 0 0,-8-6-576 0 0,0 0 0 0 0,0 0 1 0 0,0 0-1 0 0,0-1 0 0 0,1 0 1 0 0,7-1-1 0 0,17-2-5792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4607 0 0,'1'1'2692'0'0,"1"0"-1990"0"0,0 1 0 0 0,0-1 1 0 0,-1 1-1 0 0,1 0 0 0 0,-1 0 0 0 0,0 0 0 0 0,1 0 0 0 0,0 3 0 0 0,5 20 2180 0 0,-6-13-2419 0 0,0 1 0 0 0,-2 17 1 0 0,0-19-51 0 0,-4 38 736 0 0,3-35-807 0 0,0 0 0 0 0,1 1 0 0 0,1-1 0 0 0,0 0-1 0 0,3 18 1 0 0,-2-28-205 0 0,0 0 0 0 0,1 0 0 0 0,-1 0 0 0 0,1 0 0 0 0,-1 0 0 0 0,1-1 0 0 0,0 1 0 0 0,1-1 0 0 0,2 5-1 0 0,-4-7-90 0 0,0 0 0 0 0,0-1-1 0 0,0 1 1 0 0,0 0-1 0 0,0-1 1 0 0,0 1-1 0 0,0-1 1 0 0,0 1-1 0 0,0-1 1 0 0,0 0-1 0 0,0 1 1 0 0,0-1 0 0 0,0 0-1 0 0,1 0 1 0 0,-1 1-1 0 0,0-1 1 0 0,0 0-1 0 0,0 0 1 0 0,2-1-1 0 0,19-3 362 0 0,-15 1-304 0 0,0 0 1 0 0,0 0 0 0 0,0-1-1 0 0,-1 0 1 0 0,11-9 0 0 0,29-28 348 0 0,-39 35-373 0 0,104-112 104 0 0,-36 37-398 0 0,-60 64-19 0 0,-1-1-1 0 0,12-20 1 0 0,-15 21-878 0 0,1 0-1 0 0,21-22 1 0 0,-32 38 127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7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24 13215 0 0,'0'0'604'0'0,"0"2"-13"0"0,13 21-339 0 0,-9-14 777 0 0,1-1 1 0 0,9 15-1 0 0,-12-21-845 0 0,1 0 0 0 0,-1 0 0 0 0,1 0 0 0 0,0-1 0 0 0,0 1 0 0 0,-1-1 1 0 0,1 0-1 0 0,0 1 0 0 0,0-1 0 0 0,0-1 0 0 0,0 1 0 0 0,0 0 0 0 0,4 0 0 0 0,1-2 32 0 0,0 1 0 0 0,0-1 0 0 0,0 0 0 0 0,-1-1 0 0 0,1 0-1 0 0,-1 0 1 0 0,1-1 0 0 0,-1 0 0 0 0,0 0 0 0 0,11-7 0 0 0,-13 7-215 0 0,0 0-1 0 0,0-1 1 0 0,-1 1 0 0 0,0-1 0 0 0,0 0-1 0 0,0 0 1 0 0,0-1 0 0 0,4-5-1 0 0,-7 8-60 0 0,-5-8-141 0 0,3 8 173 0 0,0 0 0 0 0,0 1 1 0 0,0-1-1 0 0,0 1 0 0 0,0-1 0 0 0,0 0 0 0 0,0 1 1 0 0,0 0-1 0 0,-1-1 0 0 0,1 1 0 0 0,-1 0 0 0 0,1 0 0 0 0,-1-1 1 0 0,1 1-1 0 0,-1 0 0 0 0,0 1 0 0 0,1-1 0 0 0,-3-1 0 0 0,1 2-2 0 0,0-1 0 0 0,0 1 0 0 0,0-1 0 0 0,0 1 0 0 0,1 0 0 0 0,-1 0 0 0 0,0 1 1 0 0,0-1-1 0 0,0 0 0 0 0,0 1 0 0 0,-2 1 0 0 0,-4 1-13 0 0,0 0 1 0 0,1 1 0 0 0,-1 1 0 0 0,1-1 0 0 0,0 1-1 0 0,-10 8 1 0 0,1 2 112 0 0,0 0 0 0 0,1 1-1 0 0,1 1 1 0 0,0 0 0 0 0,1 1-1 0 0,1 0 1 0 0,1 2 0 0 0,0-1-1 0 0,2 1 1 0 0,-12 30 0 0 0,20-45-29 0 0,1 0 0 0 0,0 0 0 0 0,0 1 0 0 0,0-1 1 0 0,0 0-1 0 0,1 1 0 0 0,0 7 0 0 0,2-2 35 0 0,-1-9-83 0 0,0-1-1 0 0,0 0 1 0 0,0 1-1 0 0,0-1 1 0 0,0 0-1 0 0,0 0 1 0 0,0 0-1 0 0,0 0 1 0 0,1 0-1 0 0,-1 0 1 0 0,0 0 0 0 0,1 0-1 0 0,-1 0 1 0 0,0-1-1 0 0,1 1 1 0 0,-1 0-1 0 0,1-1 1 0 0,-1 1-1 0 0,1-1 1 0 0,-1 0-1 0 0,1 1 1 0 0,0-1-1 0 0,2 0 1 0 0,1 0-385 0 0,1 0-1 0 0,-1-1 1 0 0,1 1 0 0 0,-1-1-1 0 0,9-3 1 0 0,11-4-6815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7 3223 0 0,'0'-7'15355'0'0,"-11"10"-15062"0"0,0 0 0 0 0,0 0 0 0 0,1 1 0 0 0,-1 0 0 0 0,1 1 0 0 0,0 0 0 0 0,0 1 0 0 0,1 0 0 0 0,-13 10 1 0 0,16-11-188 0 0,0 0 0 0 0,1 1 0 0 0,0-1 1 0 0,0 1-1 0 0,0 0 0 0 0,1 1 1 0 0,0-1-1 0 0,0 1 0 0 0,1-1 1 0 0,0 1-1 0 0,0 0 0 0 0,0 1 1 0 0,1-1-1 0 0,-3 15 0 0 0,2-2-108 0 0,-6 73-32 0 0,9-83 30 0 0,0 0 1 0 0,1 0-1 0 0,0 0 1 0 0,1 0-1 0 0,0 0 1 0 0,0 0 0 0 0,6 12-1 0 0,-6-17 52 0 0,1 1 0 0 0,-1-1-1 0 0,1 1 1 0 0,7 8 0 0 0,0 2 145 0 0,-5-7-17 0 0,-4-7 3 0 0,-1 0 10 0 0,0-1-166 0 0,1 1-1 0 0,-1-1 1 0 0,0 1 0 0 0,0-1-1 0 0,1 1 1 0 0,-1-1 0 0 0,0 1-1 0 0,0-1 1 0 0,-1 1-1 0 0,1-1 1 0 0,0 1 0 0 0,0-1-1 0 0,-1 1 1 0 0,1-1 0 0 0,-1 1-1 0 0,1-1 1 0 0,-1 1-1 0 0,0-1 1 0 0,0 0 0 0 0,1 1-1 0 0,-1-1 1 0 0,0 0 0 0 0,0 0-1 0 0,0 0 1 0 0,0 0-1 0 0,-1 0 1 0 0,1 0 0 0 0,0 0-1 0 0,0 0 1 0 0,0 0 0 0 0,-1 0-1 0 0,1-1 1 0 0,-1 1-1 0 0,-1 0 1 0 0,-6 3 13 0 0,-1-1 0 0 0,0-1-1 0 0,0 1 1 0 0,0-2 0 0 0,0 1 0 0 0,-14-1-1 0 0,8-1-33 0 0,-1 0-1 0 0,0-2 1 0 0,-18-3-1 0 0,35 5-78 0 0,-7-1-64 0 0,1-1 0 0 0,-1 1 0 0 0,1-1 0 0 0,-8-4 0 0 0,1-4-6454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9 14047 0 0,'-13'-1'253'0'0,"1"0"0"0"0,-1 1 0 0 0,1 0 0 0 0,-1 1 0 0 0,1 1 0 0 0,-1 0-1 0 0,1 0 1 0 0,-23 8 0 0 0,26-6-23 0 0,0-1 0 0 0,1 1-1 0 0,-1 1 1 0 0,1 0-1 0 0,0 0 1 0 0,0 0 0 0 0,0 1-1 0 0,1 1 1 0 0,0-1 0 0 0,0 1-1 0 0,1 0 1 0 0,-7 9 0 0 0,7-7-61 0 0,0 0 1 0 0,1 0-1 0 0,0 1 1 0 0,1-1-1 0 0,0 1 1 0 0,0 0 0 0 0,1 0-1 0 0,-2 15 1 0 0,4-22-150 0 0,1 0-1 0 0,0 1 1 0 0,-1-1 0 0 0,1 0 0 0 0,1 0-1 0 0,-1 0 1 0 0,0 1 0 0 0,1-1 0 0 0,0 0-1 0 0,-1 0 1 0 0,1 0 0 0 0,1 0 0 0 0,-1 0-1 0 0,0 0 1 0 0,1 0 0 0 0,-1-1 0 0 0,1 1-1 0 0,0 0 1 0 0,0-1 0 0 0,0 1 0 0 0,0-1 0 0 0,0 0-1 0 0,1 0 1 0 0,-1 1 0 0 0,1-2 0 0 0,-1 1-1 0 0,1 0 1 0 0,0 0 0 0 0,0-1 0 0 0,0 0-1 0 0,5 2 1 0 0,-1-1 64 0 0,0 0-1 0 0,0 0 1 0 0,0-1 0 0 0,0 0-1 0 0,0-1 1 0 0,0 0 0 0 0,0 0-1 0 0,0 0 1 0 0,0-1-1 0 0,0 0 1 0 0,0 0 0 0 0,12-4-1 0 0,-9 2-16 0 0,0-1 1 0 0,0 0-1 0 0,-1-1 0 0 0,0 0 0 0 0,0 0 1 0 0,0-1-1 0 0,0 0 0 0 0,8-8 0 0 0,-14 12-50 0 0,-1-1 0 0 0,1 0 0 0 0,-1 0 0 0 0,1 0 0 0 0,-1 0 0 0 0,0-1 0 0 0,0 1 0 0 0,0-1 0 0 0,-1 1 0 0 0,1-1 0 0 0,-1 1 0 0 0,0-1 0 0 0,0 0-1 0 0,0 0 1 0 0,0 0 0 0 0,-1 1 0 0 0,1-8 0 0 0,-2-1-5 0 0,0-1-1 0 0,-1 1 1 0 0,-1 0 0 0 0,-4-14-1 0 0,3 12-363 0 0,1 0-1 0 0,-2-17 0 0 0,5 28-34 0 0,0 1 0 0 0,0-1 1 0 0,0 1-1 0 0,0-1 0 0 0,0 1 0 0 0,1 0 0 0 0,0-3 0 0 0,4-8-6727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8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391 511 13415 0 0,'0'0'1216'0'0,"2"1"-852"0"0,4-1 58 0 0,-1 0 1 0 0,1 0-1 0 0,0 0 0 0 0,0 0 0 0 0,0-1 0 0 0,-1 0 1 0 0,1 0-1 0 0,0 0 0 0 0,-1-1 0 0 0,1 0 0 0 0,5-3 1 0 0,10-5 435 0 0,29-19 1 0 0,-23 12-498 0 0,18-11-121 0 0,-1-2 0 0 0,77-70 0 0 0,-108 87-237 0 0,0 0 0 0 0,-1-1 0 0 0,14-20 0 0 0,-20 25-3 0 0,-1 0 0 0 0,0-1 0 0 0,0 1 0 0 0,-1-1 0 0 0,0 0-1 0 0,-1 0 1 0 0,3-13 0 0 0,-5 19-3 0 0,-1 1 0 0 0,0-1 0 0 0,1 0 0 0 0,-1 0 0 0 0,-1 0 0 0 0,1 0 0 0 0,-1 0 0 0 0,1 0 0 0 0,-1 0 0 0 0,0 1 0 0 0,0-1 0 0 0,-1 0 0 0 0,1 1 0 0 0,-1-1 0 0 0,0 1 0 0 0,0-1 0 0 0,0 1 0 0 0,0 0 0 0 0,0 0 0 0 0,-1 0 0 0 0,0 0 0 0 0,1 0 0 0 0,-1 0 0 0 0,0 1 0 0 0,0 0 0 0 0,-1-1 0 0 0,-3-1 0 0 0,0 0-15 0 0,1 1 1 0 0,-1 0 0 0 0,0 0-1 0 0,0 0 1 0 0,-1 1-1 0 0,1 0 1 0 0,0 1 0 0 0,-1-1-1 0 0,1 1 1 0 0,-1 1-1 0 0,1-1 1 0 0,-1 1 0 0 0,-9 2-1 0 0,7 0 3 0 0,1 0 0 0 0,0 1-1 0 0,0 0 1 0 0,1 0 0 0 0,-1 1-1 0 0,1 1 1 0 0,-1-1 0 0 0,1 1-1 0 0,1 0 1 0 0,-1 1 0 0 0,1 0-1 0 0,-10 10 1 0 0,-6 8-17 0 0,2 2 0 0 0,-22 32 1 0 0,20-25 5 0 0,-24 36 26 0 0,4 3 0 0 0,-52 118 0 0 0,-67 189 181 0 0,134-317-183 0 0,-62 98-1 0 0,64-114-2690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9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4143 0 0,'3'0'12234'0'0,"15"1"-11019"0"0,0 0 1 0 0,1-1 0 0 0,-1-1 0 0 0,0 0-1 0 0,24-6 1 0 0,-8 2-197 0 0,62-1 1 0 0,-22 2-439 0 0,270-36-993 0 0,-302 33-908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50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1456 1 11255 0 0,'0'0'5496'0'0,"-1"1"-5121"0"0,-21 18 3 0 0,1 1-1 0 0,-18 24 1 0 0,25-27-200 0 0,-1 0 0 0 0,-1-1 0 0 0,0-1 0 0 0,-1 0 0 0 0,-26 16 0 0 0,-159 81 110 0 0,-157 71-288 0 0,307-163-11 0 0,-1-1-1 0 0,-1-3 1 0 0,-1-2-1 0 0,0-2 1 0 0,0-3 0 0 0,-76 3-1 0 0,106-11 17 0 0,0-1-1 0 0,-37-5 0 0 0,54 4 8 0 0,0-1-1 0 0,1 0 1 0 0,-1 0-1 0 0,1 0 1 0 0,0-1-1 0 0,0 0 1 0 0,0 0-1 0 0,0-1 1 0 0,0 0-1 0 0,1 0 1 0 0,0 0-1 0 0,-9-8 1 0 0,13 9-4 0 0,-1 0 0 0 0,1 0 0 0 0,0 0 0 0 0,0 0 0 0 0,0 0 0 0 0,0 0 0 0 0,1 0 0 0 0,-1-1 0 0 0,1 1 0 0 0,0 0 0 0 0,0-1 0 0 0,0 1 0 0 0,0-1 0 0 0,1 0 0 0 0,-1 1 0 0 0,1-1 0 0 0,0 0 0 0 0,0 1 0 0 0,0-1 0 0 0,1 0 0 0 0,-1 1 0 0 0,1-1 0 0 0,0 1 0 0 0,0-1 0 0 0,0 1 0 0 0,1-1 0 0 0,1-2 0 0 0,2-4-13 0 0,0 0 0 0 0,1 1 0 0 0,0 0 0 0 0,0 0 0 0 0,1 0 0 0 0,0 1 0 0 0,15-13 0 0 0,-11 13 41 0 0,0 0 1 0 0,0 0-1 0 0,0 2 0 0 0,1-1 1 0 0,0 1-1 0 0,1 1 0 0 0,-1 0 1 0 0,1 1-1 0 0,0 1 0 0 0,0 0 1 0 0,0 0-1 0 0,0 1 1 0 0,1 1-1 0 0,23 0 0 0 0,-4 3 248 0 0,0 1 0 0 0,0 1 0 0 0,0 2 0 0 0,58 19 0 0 0,-48-10 19 0 0,-2 3 1 0 0,46 26-1 0 0,-51-25-282 0 0,1-1 0 0 0,0-1 1 0 0,42 11-1 0 0,-51-22 0 0 0,0 0 0 0 0,1-2 0 0 0,45 1 0 0 0,85-10 118 0 0,-53 0 148 0 0,-88 5-217 0 0,1-2-2 0 0,1 2-1 0 0,0 1 1 0 0,0 0 0 0 0,36 8-1 0 0,-53-8-191 0 0,0 0 0 0 0,0 0-1 0 0,0 1 1 0 0,-1-1-1 0 0,1 1 1 0 0,4 2 0 0 0,-6-3-49 0 0,0 0 0 0 0,0-1 0 0 0,0 1 0 0 0,0 0 0 0 0,-1 0 1 0 0,1 0-1 0 0,0 0 0 0 0,0 1 0 0 0,-1-1 0 0 0,1 0 1 0 0,0 0-1 0 0,-1 0 0 0 0,1 1 0 0 0,-1-1 0 0 0,1 0 0 0 0,-1 0 1 0 0,0 1-1 0 0,1 2 0 0 0,-1 5-1458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5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5063 0 0,'0'0'232'0'0,"0"3"-13"0"0,-1 3 367 0 0,1 0 0 0 0,0 1-1 0 0,1-1 1 0 0,-1 1 0 0 0,1-1 0 0 0,0 0-1 0 0,1 0 1 0 0,0 1 0 0 0,0-1 0 0 0,0 0-1 0 0,1 0 1 0 0,-1-1 0 0 0,1 1-1 0 0,1-1 1 0 0,4 8 0 0 0,-3-7-617 0 0,-4-4 151 0 0,0-1 0 0 0,0 1 0 0 0,1-1 0 0 0,-1 0 0 0 0,1 0 0 0 0,-1 1-1 0 0,1-1 1 0 0,0 0 0 0 0,2 1 0 0 0,5 4 272 0 0,31 23 743 0 0,-29-22-981 0 0,0 1 0 0 0,-1 0 0 0 0,0 1 0 0 0,12 12 0 0 0,-14-12-128 0 0,-1 1 0 0 0,0 0-1 0 0,0 0 1 0 0,-1 1 0 0 0,-1-1 0 0 0,0 1-1 0 0,7 21 1 0 0,-10-26-17 0 0,0 1 1 0 0,-1 0-1 0 0,0 0 0 0 0,-1 0 0 0 0,1 0 0 0 0,-1 0 1 0 0,-1 0-1 0 0,1 0 0 0 0,-1 0 0 0 0,0 0 0 0 0,-1 0 1 0 0,0 0-1 0 0,0 0 0 0 0,-5 11 0 0 0,-4 2-36 0 0,-1 0 0 0 0,0-1 0 0 0,-1 0 0 0 0,-2-1 0 0 0,1-1 0 0 0,-2 0 0 0 0,0-1 0 0 0,-2-1 0 0 0,-23 17 0 0 0,16-18-351 0 0,23-13 161 0 0,2-5-2474 0 0,-1 2 2552 0 0,1 1 1 0 0,0-1 0 0 0,0 0 0 0 0,0 0-1 0 0,0 0 1 0 0,0 0 0 0 0,1 0 0 0 0,-1 0-1 0 0,1 0 1 0 0,-1 0 0 0 0,1 0 0 0 0,0 0-1 0 0,-1 1 1 0 0,1-1 0 0 0,0 0-1 0 0,0 0 1 0 0,2-2 0 0 0,10-10-746 0 0,2-2-11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54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11055 0 0,'0'0'1926'0'0,"0"1"-1113"0"0,-7 30 861 0 0,-19 53 0 0 0,4-14-841 0 0,-97 295 677 0 0,100-319-1534 0 0,-3-1 0 0 0,-1-1 0 0 0,-2 0 0 0 0,-2-2 1 0 0,-59 70-1 0 0,66-90-295 0 0,-10 12 58 0 0,15-10-5806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54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0 252 9215 0 0,'0'0'7156'0'0,"2"-1"-6178"0"0,5-4-555 0 0,2 1 1 0 0,-1 0-1 0 0,0 0 1 0 0,1 1-1 0 0,0 0 1 0 0,0 1-1 0 0,0-1 1 0 0,18 0-1 0 0,20-7 289 0 0,400-105 1031 0 0,-307 73-2863 0 0,-49 11-5302 0 0,-35 9-500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126 240 5063 0 0,'-1'2'390'0'0,"-32"33"462"0"0,17-20 2387 0 0,-1 0 1 0 0,-1-1-1 0 0,-23 13 1747 0 0,42-28-4879 0 0,-1-1 0 0 0,1 1 1 0 0,0-1-1 0 0,0 1 1 0 0,-1 0-1 0 0,1 0 0 0 0,0-1 1 0 0,0 1-1 0 0,0 0 1 0 0,0 0-1 0 0,1 0 0 0 0,0-1 1 0 0,2-2 45 0 0,52-47 5 0 0,1 2 1 0 0,3 3 0 0 0,2 2-1 0 0,115-61 1 0 0,-171 102-159 0 0,7-4 0 0 0,0 0 0 0 0,19-6 0 0 0,-31 13 1 0 0,-1 0-1 0 0,1 0 1 0 0,0-1-1 0 0,-1 1 1 0 0,1 0 0 0 0,-1 0-1 0 0,1 0 1 0 0,-1 0-1 0 0,1 0 1 0 0,0 0-1 0 0,-1 0 1 0 0,1 0-1 0 0,0 0 1 0 0,-1 0 0 0 0,1 0-1 0 0,-1 1 1 0 0,1-1-1 0 0,0 0 1 0 0,0 1 4 0 0,0 0 0 0 0,-1 0-1 0 0,1 0 1 0 0,0 0 0 0 0,-1 0 0 0 0,1 0 0 0 0,-1 0 0 0 0,0 0 0 0 0,1 0-1 0 0,-1 0 1 0 0,0 0 0 0 0,1 0 0 0 0,-1 0 0 0 0,0 0 0 0 0,0 0 0 0 0,0 1-1 0 0,0-1 1 0 0,0 0 0 0 0,0 0 0 0 0,0 0 0 0 0,-1 2 0 0 0,-6 26 101 0 0,-35 84 616 0 0,-1-1-204 0 0,41-106-495 0 0,1 0 0 0 0,-1 0 0 0 0,1 0 0 0 0,1 0 0 0 0,-1 0-1 0 0,1 11 1 0 0,0-16-54 0 0,0 1 0 0 0,0 0-1 0 0,1 0 1 0 0,-1 0-1 0 0,1-1 1 0 0,-1 1-1 0 0,1 0 1 0 0,-1-1 0 0 0,1 1-1 0 0,0 0 1 0 0,0-1-1 0 0,0 1 1 0 0,0-1 0 0 0,0 1-1 0 0,0-1 1 0 0,0 0-1 0 0,1 1 1 0 0,-1-1-1 0 0,0 0 1 0 0,1 0 0 0 0,-1 0-1 0 0,1 0 1 0 0,-1 0-1 0 0,1 0 1 0 0,0 0 0 0 0,2 0-1 0 0,1 1-361 0 0,0-1 0 0 0,-1 0 1 0 0,1-1-1 0 0,0 0 0 0 0,0 1 0 0 0,0-1 0 0 0,5-1 1 0 0,19-4-7282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54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1 6447 0 0,'0'0'1016'0'0,"-1"2"800"0"0,-7 13 1760 0 0,-14 18-1 0 0,-33 37-2163 0 0,12-15-1005 0 0,22-27-229 0 0,1 1 0 0 0,2 0 1 0 0,1 2-1 0 0,2 0 1 0 0,-13 35-1 0 0,2 11-55 0 0,-51 128-54 0 0,58-165-74 0 0,-2-1 1 0 0,-32 47-1 0 0,-63 63-113 0 0,91-121 103 0 0,-30 28 0 0 0,41-44 58 0 0,-1 0 1 0 0,0-1-1 0 0,-1-1 0 0 0,-18 10 1 0 0,21-15 215 0 0,13-5-240 0 0,0 0 0 0 0,-1 0 1 0 0,1 0-1 0 0,0 0 0 0 0,0 0 1 0 0,0 0-1 0 0,-1 0 0 0 0,1 0 0 0 0,0 0 1 0 0,0 0-1 0 0,0 0 0 0 0,0 0 0 0 0,-1 0 1 0 0,1 0-1 0 0,0 0 0 0 0,0 0 1 0 0,0-1-1 0 0,-1 1 0 0 0,1 0 0 0 0,0 0 1 0 0,0 0-1 0 0,0 0 0 0 0,0 0 0 0 0,0 0 1 0 0,0-1-1 0 0,-1 1 0 0 0,1 0 1 0 0,0 0-1 0 0,0 0 0 0 0,0 0 0 0 0,0 0 1 0 0,0-1-1 0 0,0-1 27 0 0,0 1-1 0 0,0-1 1 0 0,1 0 0 0 0,-1 1 0 0 0,0-1-1 0 0,1 0 1 0 0,0 1 0 0 0,-1-1-1 0 0,1 1 1 0 0,0-1 0 0 0,0 1-1 0 0,1-2 1 0 0,11-16 64 0 0,1 0 0 0 0,1 1 0 0 0,27-26 0 0 0,-23 24-102 0 0,12-11-273 0 0,2 1-1 0 0,0 1 0 0 0,2 2 1 0 0,73-43-1 0 0,-103 67 247 0 0,-1 1 0 0 0,1-1 0 0 0,0 1 1 0 0,1 0-1 0 0,-1 1 0 0 0,0-1 0 0 0,0 1 0 0 0,1 0 0 0 0,-1 0 0 0 0,9 0 0 0 0,1 4 29 0 0,-12-1 19 0 0,-1-1 6 0 0,-1 0-14 0 0,1 0 1 0 0,-1 0 0 0 0,0 0-1 0 0,1 1 1 0 0,-1-1 0 0 0,0 0-1 0 0,0 0 1 0 0,0 1 0 0 0,0-1-1 0 0,0 0 1 0 0,0 1 0 0 0,0-1-1 0 0,-1 1 1 0 0,1 0-1 0 0,0-1 1 0 0,-1 1 0 0 0,1 1-1 0 0,4 29 385 0 0,-5-28-344 0 0,0 6 13 0 0,0 0 0 0 0,0 0 0 0 0,-1 0 0 0 0,-1-1 0 0 0,-4 18 0 0 0,2-8-41 0 0,-4 34-1 0 0,8-52-51 0 0,-1 9-122 0 0,0-1 0 0 0,1 0 1 0 0,1 14-1 0 0,0-22-188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5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95 289 16095 0 0,'0'0'1460'0'0,"2"2"-1057"0"0,0 1-151 0 0,-1 0 1 0 0,1 0 0 0 0,0 1-1 0 0,-1-1 1 0 0,0 1-1 0 0,1-1 1 0 0,-1 1-1 0 0,-1-1 1 0 0,1 1 0 0 0,0-1-1 0 0,-1 1 1 0 0,0 0-1 0 0,0-1 1 0 0,0 1-1 0 0,0 0 1 0 0,-1 4 0 0 0,-2 9 92 0 0,-1 0 1 0 0,-7 19 0 0 0,7-22-221 0 0,-8 19 149 0 0,-27 53 0 0 0,3-8-4494 0 0</inkml:trace>
  <inkml:trace contextRef="#ctx0" brushRef="#br0" timeOffset="1">341 69 3679 0 0,'18'-18'328'0'0,"-9"10"-264"0"0,2 1-64 0 0,0 0 0 0 0,1 0 1136 0 0,3 2 208 0 0,-1-1 48 0 0,0 1-3328 0 0,-1-1-664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56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63 2303 0 0,'1'-1'1540'0'0,"22"-18"3115"0"0,8-5-1450 0 0,-10 11 5195 0 0,-38 10-7793 0 0,9 1-583 0 0,-2 1-12 0 0,1 1 0 0 0,-1 1 1 0 0,1 0-1 0 0,-1 0 0 0 0,-12 4 0 0 0,9 0-20 0 0,1 0-1 0 0,0 1 0 0 0,0 0 1 0 0,1 1-1 0 0,0 0 0 0 0,0 1 1 0 0,1 0-1 0 0,-10 11 0 0 0,-3 0-5 0 0,-95 90-92 0 0,76-68 88 0 0,5-7 5 0 0,19-18 0 0 0,1 0 1 0 0,0 1-1 0 0,-15 22 0 0 0,30-38 19 0 0,1 1 1 0 0,0-1-1 0 0,0 1 0 0 0,0-1 0 0 0,1 1 0 0 0,-1-1 0 0 0,0 1 1 0 0,0 0-1 0 0,1 0 0 0 0,-1-1 0 0 0,1 1 0 0 0,0 0 0 0 0,0 0 1 0 0,-1-1-1 0 0,1 1 0 0 0,0 0 0 0 0,0 0 0 0 0,0 0 0 0 0,1-1 1 0 0,-1 1-1 0 0,0 0 0 0 0,1 0 0 0 0,0 1 0 0 0,1 0 9 0 0,-1-1 0 0 0,1 1 1 0 0,0-1-1 0 0,0 0 0 0 0,0 0 0 0 0,0 0 0 0 0,0 0 0 0 0,0 0 0 0 0,0 0 1 0 0,1-1-1 0 0,-1 1 0 0 0,1-1 0 0 0,4 3 0 0 0,-3-3 38 0 0,0 1-1 0 0,0-1 0 0 0,1 0 1 0 0,-1 0-1 0 0,0 0 0 0 0,0 0 1 0 0,1-1-1 0 0,-1 0 1 0 0,1 1-1 0 0,6-2 0 0 0,-3-1 26 0 0,0 1 0 0 0,1-1 0 0 0,-2 0-1 0 0,1-1 1 0 0,8-4 0 0 0,6-4 53 0 0,-2-1 1 0 0,36-26-1 0 0,-45 30-116 0 0,-1-1-1 0 0,1 0 0 0 0,-2-1 0 0 0,1 0 0 0 0,-1-1 0 0 0,-1 0 0 0 0,0 0 0 0 0,0-1 0 0 0,-1 0 0 0 0,-1 0 0 0 0,0 0 0 0 0,-1-1 0 0 0,0 0 0 0 0,4-19 0 0 0,-8 28-14 0 0,0-22 8 0 0,-1 22-5 0 0,0 2 386 0 0,3 4-330 0 0,7 11-14 0 0,-3 2-45 0 0,-7-9 0 0 0,0-3 0 0 0,-1 8 4 0 0,1-1 0 0 0,-1 1 0 0 0,-1-1 0 0 0,0 0 0 0 0,0 1 0 0 0,-1-1 0 0 0,-6 14 0 0 0,5-13 3 0 0,0-1 0 0 0,1 1 1 0 0,0 0-1 0 0,1 0 0 0 0,-2 20 0 0 0,5-27 35 0 0,-1-1-37 0 0,0-1 0 0 0,0 1 0 0 0,1 0 0 0 0,0-1 0 0 0,-1 1 0 0 0,1 0 0 0 0,0-1 0 0 0,0 1 0 0 0,1-1 0 0 0,-1 0 0 0 0,0 1 0 0 0,1-1 0 0 0,-1 0 0 0 0,1 0 0 0 0,0 0 0 0 0,0 0 0 0 0,0 0 0 0 0,0 0 0 0 0,2 2 0 0 0,-2-3 22 0 0,4 3 53 0 0,0 1-1 0 0,0-1 1 0 0,0 0-1 0 0,0-1 1 0 0,1 0-1 0 0,-1 0 1 0 0,12 3-1 0 0,-9-2-63 0 0,2-1-16 0 0,-10-2-10 0 0,1-1-1 0 0,-1 1 1 0 0,0-1 0 0 0,1 0-1 0 0,-1 1 1 0 0,1-1 0 0 0,-1 0-1 0 0,1 0 1 0 0,-1 0 0 0 0,0 0-1 0 0,1 0 1 0 0,-1 0 0 0 0,1 0-1 0 0,-1-1 1 0 0,1 1 0 0 0,-1 0-1 0 0,2-2 1 0 0,2 0-76 0 0,10-2-1181 0 0,24-12 1 0 0,-35 15 970 0 0,15-8-1075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5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16 12439 0 0,'1'0'958'0'0,"1"-1"-749"0"0,1 0-242 0 0,8-12 3293 0 0,-11 13-3166 0 0,0 0-1 0 0,0 0 1 0 0,0 0 0 0 0,0 0 0 0 0,0-1-1 0 0,0 1 1 0 0,0 0 0 0 0,1 0 0 0 0,-1 0-1 0 0,0 0 1 0 0,0 0 0 0 0,0 0 0 0 0,2 2 1969 0 0,-1-2-1970 0 0,-1 0 1 0 0,0 0 0 0 0,0 0 0 0 0,0 0-1 0 0,0 0 1 0 0,0 0 0 0 0,0 1 0 0 0,0-1-1 0 0,3 14 878 0 0,-4 20-1439 0 0,-10 22 472 0 0,-33 102 1 0 0,27-105-4 0 0,-120 296-1 0 0,90-239 0 0 0,18-40-16 0 0,-68 144-692 0 0,73-179-1038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57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38 132 6447 0 0,'-1'1'499'0'0,"-9"15"-718"0"0,7-12 1239 0 0,0 1 1 0 0,0-1-1 0 0,0 1 1 0 0,1 0-1 0 0,-1-1 1 0 0,1 1 0 0 0,0 0-1 0 0,1 1 1 0 0,-1-1-1 0 0,1 0 1 0 0,0 0-1 0 0,0 6 1 0 0,1-10-939 0 0,1 1 0 0 0,-1-1 0 0 0,0 0-1 0 0,1 0 1 0 0,-1 0 0 0 0,0 1 0 0 0,1-1 0 0 0,0 0 0 0 0,-1 0 0 0 0,1 0 0 0 0,0 0-1 0 0,-1 0 1 0 0,1 0 0 0 0,0 0 0 0 0,0 0 0 0 0,0 0 0 0 0,0-1 0 0 0,0 1 0 0 0,0 0 0 0 0,0 0-1 0 0,0-1 1 0 0,0 1 0 0 0,0-1 0 0 0,2 1 0 0 0,1 1 39 0 0,-1-1 1 0 0,1 0-1 0 0,-1 0 1 0 0,1 0-1 0 0,0 0 1 0 0,-1-1-1 0 0,5 1 0 0 0,10-3 188 0 0,0 0 0 0 0,-1-2-1 0 0,1 0 1 0 0,-1-1-1 0 0,27-11 1 0 0,-25 10-222 0 0,65-25 216 0 0,149-47 82 0 0,-127 46-328 0 0,-38 11-81 0 0,132-25-1 0 0,-187 45-781 0 0,-1 0 0 0 0,1 1 0 0 0,-1 0 1 0 0,1 0-1 0 0,-1 2 0 0 0,25 5 0 0 0,-24-4-1105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5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28 14479 0 0,'9'-7'1550'0'0,"6"-6"-1618"0"0,-8 6 5544 0 0,-8 9-5344 0 0,0 0 1 0 0,0 0 0 0 0,1-1-1 0 0,-1 1 1 0 0,1 0 0 0 0,0 0-1 0 0,-1 1 1 0 0,1 1 0 0 0,-1 5 45 0 0,-29 93 777 0 0,11-43-676 0 0,19-59-280 0 0,-32 97 206 0 0,26-82-814 0 0,0-1-1 0 0,-1 1 0 0 0,-1-1 1 0 0,-13 18-1 0 0,12-21-814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5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2759 0 0,'32'-21'248'0'0,"-14"10"-248"0"0,7-2 0 0 0,2-1 0 0 0,0 0 2304 0 0,0 1 408 0 0,0 2 80 0 0,-2 2 24 0 0,-2 2-2232 0 0,-5 2-440 0 0,-5 1-144 0 0,-3 2 80 0 0,-1 1-2072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58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 10799 0 0,'0'0'2492'0'0,"-2"0"-1760"0"0,-13 3-239 0 0,1 0 0 0 0,0 2 0 0 0,0 0 0 0 0,1 0 0 0 0,-1 1 0 0 0,-19 12 0 0 0,-72 56 455 0 0,95-66-844 0 0,8-6-83 0 0,0-1 0 0 0,0 1 1 0 0,0 0-1 0 0,1 0 0 0 0,-1 0 0 0 0,0 0 0 0 0,-1 3 1 0 0,-3 3 69 0 0,5-5-23 0 0,1-2-62 0 0,0 0 0 0 0,1 0-1 0 0,-1 0 1 0 0,0 0 0 0 0,1 0 0 0 0,-1-1-1 0 0,0 1 1 0 0,1 0 0 0 0,-1 0-1 0 0,1 0 1 0 0,-1 0 0 0 0,1 0 0 0 0,0 0-1 0 0,-1-1 1 0 0,1 1 0 0 0,0 0 0 0 0,0-1-1 0 0,-1 1 1 0 0,1 0 0 0 0,0-1-1 0 0,0 1 1 0 0,0-1 0 0 0,0 1 0 0 0,1 0-1 0 0,2 0 10 0 0,49 39 124 0 0,68 65 1 0 0,-37-31 1030 0 0,-80-71-1011 0 0,-1 0 0 0 0,1 1 1 0 0,0-1-1 0 0,-1 1 0 0 0,0 0 0 0 0,0 0 0 0 0,0 0 1 0 0,4 8-1 0 0,-7-10-100 0 0,1 0-1 0 0,0 0 1 0 0,-1 0 0 0 0,0 1 0 0 0,1-1-1 0 0,-1 0 1 0 0,0 0 0 0 0,0 1 0 0 0,0-1-1 0 0,0 0 1 0 0,0 0 0 0 0,-1 1-1 0 0,1-1 1 0 0,-1 0 0 0 0,0 0 0 0 0,1 0-1 0 0,-1 0 1 0 0,0 0 0 0 0,0 0 0 0 0,0 0-1 0 0,-2 3 1 0 0,-1-1 4 0 0,1 1 1 0 0,-1-1-1 0 0,0 0 0 0 0,0 0 0 0 0,0 0 0 0 0,-1 0 1 0 0,-8 4-1 0 0,-37 20 195 0 0,33-21-186 0 0,-2 2-51 0 0,-1-1 0 0 0,-1 0 0 0 0,1-2 0 0 0,-1-1 0 0 0,0 0 0 0 0,0-2 0 0 0,-29 2 0 0 0,41-5-246 0 0,0 0 0 0 0,1-1 0 0 0,-1 0-1 0 0,1-1 1 0 0,-1 1 0 0 0,1-2 0 0 0,-1 1-1 0 0,1-1 1 0 0,0 0 0 0 0,-14-9 0 0 0,21 12-803 0 0,-5-6-1928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59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19 5063 0 0,'-6'-6'8038'0'0,"3"4"-7940"0"0,1 0 0 0 0,-1 1-1 0 0,1 0 1 0 0,-1 0 0 0 0,0 0 0 0 0,0 0 0 0 0,1 0 0 0 0,-1 0 0 0 0,0 1 0 0 0,0-1 0 0 0,0 1 0 0 0,0 0 0 0 0,0 0 0 0 0,0 0 0 0 0,0 0 0 0 0,0 0 0 0 0,1 1 0 0 0,-1 0 0 0 0,0-1 0 0 0,0 1 0 0 0,0 0 0 0 0,1 0-1 0 0,-6 3 1 0 0,0 0 1 0 0,0 1 0 0 0,0 0-1 0 0,1 0 1 0 0,0 1 0 0 0,0 0-1 0 0,-10 10 1 0 0,-2 6 299 0 0,-33 47 0 0 0,40-51-255 0 0,1 2 0 0 0,1-1 0 0 0,0 1 0 0 0,2 1-1 0 0,-11 39 1 0 0,17-53-3 0 0,1 0-1 0 0,0 0 1 0 0,0 0-1 0 0,1 0 0 0 0,0 0 1 0 0,0 0-1 0 0,1 8 1 0 0,0-13-86 0 0,-1 0 0 0 0,0 0 0 0 0,1 0 0 0 0,-1 0-1 0 0,1-1 1 0 0,0 1 0 0 0,-1 0 0 0 0,1 0 0 0 0,0-1 0 0 0,0 1 0 0 0,0-1 0 0 0,0 1 0 0 0,0-1 0 0 0,1 1 0 0 0,-1-1 0 0 0,0 1 0 0 0,1-1 0 0 0,-1 0 0 0 0,1 0 0 0 0,-1 0 0 0 0,1 0 0 0 0,0 0 0 0 0,-1 0 0 0 0,1 0-1 0 0,0-1 1 0 0,0 1 0 0 0,-1 0 0 0 0,1-1 0 0 0,0 0 0 0 0,4 1 0 0 0,3-1 140 0 0,0 0-1 0 0,1-1 1 0 0,-1-1-1 0 0,0 1 1 0 0,0-1-1 0 0,18-7 1 0 0,50-25 500 0 0,-39 16-627 0 0,49-33-1 0 0,-77 44-56 0 0,1 0 0 0 0,-1-1 0 0 0,0-1 0 0 0,-1 0 0 0 0,0 0 0 0 0,0-1 0 0 0,-1 0 0 0 0,13-21 0 0 0,-19 28-21 0 0,-1 0-1 0 0,0 1 1 0 0,0-1 0 0 0,0 0-1 0 0,0 1 1 0 0,0-1 0 0 0,0 0-1 0 0,-1 0 1 0 0,1 0 0 0 0,-1 0-1 0 0,0 0 1 0 0,0 0 0 0 0,0 0-1 0 0,0 0 1 0 0,-1 1 0 0 0,1-1-1 0 0,-1 0 1 0 0,0 0 0 0 0,0 0-1 0 0,0 0 1 0 0,-2-3-1 0 0,1 2-7 0 0,-1 0 0 0 0,0 0-1 0 0,0 1 1 0 0,0 0-1 0 0,0-1 1 0 0,0 1 0 0 0,-1 0-1 0 0,1 0 1 0 0,-1 1-1 0 0,0-1 1 0 0,0 1 0 0 0,0 0-1 0 0,-5-2 1 0 0,-14-4-59 0 0,-1 1 0 0 0,1 1 0 0 0,-34-4 0 0 0,10 1-65 0 0,8 0-11 0 0,20 4-153 0 0,0 1 0 0 0,0 1 1 0 0,-25-1-1 0 0,46 5-17 0 0,0-1-1 0 0,-1 1 1 0 0,1 0 0 0 0,0 0-1 0 0,-1 0 1 0 0,1 0 0 0 0,-1 0-1 0 0,1 1 1 0 0,1 0 0 0 0,3 3-2594 0 0,8 4-3252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59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17279 0 0,'0'0'5919'0'0,"-1"2"-5575"0"0,-19 32 163 0 0,6-11-514 0 0,0 1 1 0 0,-17 44 0 0 0,30-66-153 0 0,15-7-9349 0 0,1-3 3288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4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321 193 6911 0 0,'-5'10'193'0'0,"-1"-1"-1"0"0,-8 12 0 0 0,6-12 1084 0 0,0 0 0 0 0,0 0 0 0 0,-1-1 0 0 0,0 0-1 0 0,-1 0 1 0 0,1-1 0 0 0,-2 0 0 0 0,-16 8 0 0 0,14-9-620 0 0,1-1 0 0 0,-15 4 0 0 0,19-7-328 0 0,1 0 0 0 0,-1 0 1 0 0,0-1-1 0 0,0 0 0 0 0,0 0 0 0 0,0-1 0 0 0,-13-1 0 0 0,18 1-291 0 0,0-1-1 0 0,0 0 1 0 0,0 1 0 0 0,0-1 0 0 0,0 0-1 0 0,0-1 1 0 0,1 1 0 0 0,-1 0-1 0 0,0-1 1 0 0,1 0 0 0 0,-1 0-1 0 0,1 1 1 0 0,0-2 0 0 0,-1 1-1 0 0,1 0 1 0 0,0 0 0 0 0,0-1-1 0 0,1 1 1 0 0,-1-1 0 0 0,0 1-1 0 0,1-1 1 0 0,-1 0 0 0 0,0-3-1 0 0,-1 0-29 0 0,1-1-1 0 0,0 1 1 0 0,1-1-1 0 0,0 0 1 0 0,-1 1-1 0 0,2-1 1 0 0,-1 0-1 0 0,1 0 1 0 0,0 0-1 0 0,1 1 1 0 0,0-1-1 0 0,2-10 1 0 0,0 8-15 0 0,0 0-1 0 0,0 1 1 0 0,1-1 0 0 0,0 1 0 0 0,0 0-1 0 0,1 0 1 0 0,0 0 0 0 0,10-11 0 0 0,-6 9-12 0 0,1 0 0 0 0,0 1 0 0 0,0 0 0 0 0,1 1 0 0 0,0 0 0 0 0,0 1 1 0 0,1 0-1 0 0,0 1 0 0 0,1 0 0 0 0,-1 1 0 0 0,1 0 0 0 0,22-5 0 0 0,19 3 3 0 0,0 2-1 0 0,107 5 0 0 0,-126 1 7 0 0,-9 0-15 0 0,59 3-11 0 0,-78-3 47 0 0,1 0 1 0 0,0 1-1 0 0,0 0 1 0 0,-1 0-1 0 0,1 1 1 0 0,-1 0-1 0 0,0 0 1 0 0,9 6-1 0 0,-14-8 3 0 0,0 0 0 0 0,-1 0-1 0 0,1 0 1 0 0,0 0 0 0 0,-1 1 0 0 0,1-1 0 0 0,-1 0-1 0 0,1 1 1 0 0,-1 0 0 0 0,0-1 0 0 0,0 1-1 0 0,0 0 1 0 0,0-1 0 0 0,0 1 0 0 0,0 0-1 0 0,0 0 1 0 0,-1 0 0 0 0,1 0 0 0 0,0 0 0 0 0,-1 0-1 0 0,0 0 1 0 0,1 0 0 0 0,-1 0 0 0 0,0 0-1 0 0,-1 3 1 0 0,0-1 13 0 0,0 0 0 0 0,0 0 0 0 0,-1 0 0 0 0,1 0 0 0 0,-1 0 0 0 0,0 0 0 0 0,0 0 0 0 0,-1-1 0 0 0,1 1 0 0 0,-1-1 0 0 0,-3 4 0 0 0,-25 25 106 0 0,-55 43 0 0 0,56-50-108 0 0,6-5-24 0 0,-1-1 0 0 0,-37 21 0 0 0,53-35-80 0 0,-1-1 0 0 0,1 0 0 0 0,-1 0 0 0 0,1-1-1 0 0,-1 0 1 0 0,0-1 0 0 0,0 0 0 0 0,-1 0 0 0 0,-16-1 0 0 0,26-1-19 0 0,-1 0 0 0 0,0 0 0 0 0,1 0 0 0 0,-1-1 0 0 0,1 1 0 0 0,-1 0 0 0 0,1-1 0 0 0,-1 0 0 0 0,1 1 0 0 0,-1-1 0 0 0,1 0 0 0 0,0 0 0 0 0,-1 1 0 0 0,1-1 0 0 0,0 0 0 0 0,0 0 0 0 0,-1-1 0 0 0,1 1 0 0 0,-1-2 0 0 0,1 1-302 0 0,-1 0 0 0 0,2 1 0 0 0,-1-1 0 0 0,0 0 0 0 0,0 1 0 0 0,1-1 0 0 0,-1 0 0 0 0,0 0 0 0 0,1 0 0 0 0,-1-2 0 0 0,1-6-6271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5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10591 0 0,'0'2'6471'0'0,"0"6"-4909"0"0,-1-1-1 0 0,0 0 1 0 0,-3 12-1 0 0,-17 43-875 0 0,3-10-641 0 0,-48 247 19 0 0,58-239-73 0 0,1 78-1 0 0,9-122-2433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00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8895 0 0,'0'0'4882'0'0,"-1"2"-4436"0"0,-2 5-169 0 0,1 0 0 0 0,0 0 0 0 0,0 0-1 0 0,0 0 1 0 0,1 0 0 0 0,0 1-1 0 0,0-1 1 0 0,1 1 0 0 0,0-1 0 0 0,1 9-1 0 0,0-11-207 0 0,0 0 0 0 0,1 0 0 0 0,-1 0-1 0 0,1 0 1 0 0,0 0 0 0 0,0 0 0 0 0,1-1-1 0 0,-1 1 1 0 0,1-1 0 0 0,0 1 0 0 0,0-1-1 0 0,1 0 1 0 0,-1 0 0 0 0,1-1-1 0 0,6 6 1 0 0,1-2 230 0 0,20 12-1 0 0,-25-16-234 0 0,1 1 0 0 0,0 0 0 0 0,-1 0-1 0 0,0 0 1 0 0,0 1 0 0 0,0 0-1 0 0,-1 0 1 0 0,8 9 0 0 0,-6 0-9 0 0,-8-9-60 0 0,0-3 8 0 0,0 4 9 0 0,0-1-1 0 0,-1 1 0 0 0,0-1 0 0 0,0 0 1 0 0,0 1-1 0 0,-1-1 0 0 0,0 0 1 0 0,1-1-1 0 0,-2 1 0 0 0,-4 6 1 0 0,-5 4 76 0 0,-24 21 0 0 0,19-20-69 0 0,3-2-195 0 0,-1-1-1 0 0,-24 16 1 0 0,31-23 66 0 0,0-1 0 0 0,-1 0 1 0 0,0-1-1 0 0,0 0 0 0 0,0 0 1 0 0,-14 3-1 0 0,11-7-1606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01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288 139 9815 0 0,'0'0'448'0'0,"-2"0"-6"0"0,-29-14-168 0 0,29 14 242 0 0,-8-2 1245 0 0,9 2-1652 0 0,0-1 0 0 0,0 1-1 0 0,-1 0 1 0 0,1 0 0 0 0,0-1 0 0 0,0 1-1 0 0,0 0 1 0 0,0 0 0 0 0,0 0 0 0 0,-3 1 0 0 0,-3 2-15 0 0,1 0 0 0 0,-1 1 0 0 0,1 0 0 0 0,0 1 0 0 0,0-1 0 0 0,0 1 0 0 0,0 0 1 0 0,1 0-1 0 0,-5 8 0 0 0,-9 6 91 0 0,2-2 106 0 0,0 2-1 0 0,1 0 1 0 0,1 1-1 0 0,1 0 1 0 0,1 1-1 0 0,1 1 1 0 0,-10 24-1 0 0,19-37-70 0 0,-1 1 0 0 0,1 0 0 0 0,1 0 0 0 0,0 0 0 0 0,0 0 0 0 0,1 0-1 0 0,1 0 1 0 0,0 20 0 0 0,1-25-115 0 0,-1 1 0 0 0,1-1 1 0 0,0 0-1 0 0,0 0 0 0 0,1 1 0 0 0,0-1 0 0 0,-1 0 0 0 0,2 0 0 0 0,-1-1 0 0 0,1 1 0 0 0,-1 0 0 0 0,1-1 1 0 0,1 0-1 0 0,-1 1 0 0 0,0-1 0 0 0,1-1 0 0 0,0 1 0 0 0,7 5 0 0 0,-8-7-52 0 0,0-1 0 0 0,0 1-1 0 0,0-1 1 0 0,0 0 0 0 0,0 0 0 0 0,0 0-1 0 0,0 0 1 0 0,0-1 0 0 0,0 1 0 0 0,1-1-1 0 0,-1 0 1 0 0,0 0 0 0 0,0 0 0 0 0,1 0-1 0 0,-1 0 1 0 0,5-2 0 0 0,4-1 62 0 0,1-1 0 0 0,21-10 1 0 0,-10 5-7 0 0,5-4-4 0 0,36-21 1 0 0,0 0-21 0 0,-61 32-85 0 0,1 0 0 0 0,-1 0 0 0 0,0-1 0 0 0,0 1 0 0 0,0-1 0 0 0,0 0 0 0 0,0 0 0 0 0,-1-1 0 0 0,1 1 0 0 0,-1-1 0 0 0,0 0 0 0 0,0 1 0 0 0,0-1 0 0 0,-1-1 0 0 0,1 1 0 0 0,-1 0 0 0 0,0-1 0 0 0,0 1 0 0 0,-1-1 0 0 0,1 1 0 0 0,0-9 0 0 0,0 3 9 0 0,0 0 0 0 0,-1-1 1 0 0,-1 1-1 0 0,1 0 0 0 0,-2 0 0 0 0,-1-11 0 0 0,-13-61 55 0 0,2 44-61 0 0,12 35-4 0 0,0 0-1 0 0,-1 0 1 0 0,1 0 0 0 0,-1 1 0 0 0,0-1 0 0 0,1 1-1 0 0,-1-1 1 0 0,-1 1 0 0 0,1 0 0 0 0,-3-3-1 0 0,3 4-6 0 0,1 0-1 0 0,-1 1 0 0 0,1-1 0 0 0,-1 1 1 0 0,0 0-1 0 0,1-1 0 0 0,-1 1 0 0 0,1 0 1 0 0,-1 0-1 0 0,0 0 0 0 0,1 0 0 0 0,-1 0 1 0 0,-2 1-1 0 0,-22 4-84 0 0,24-4 67 0 0,-104 34-242 0 0,105-34 248 0 0,0-1-1 0 0,0 0 0 0 0,0 1 1 0 0,0-1-1 0 0,0 0 1 0 0,0 0-1 0 0,-1 0 1 0 0,1 0-1 0 0,0 0 1 0 0,0 0-1 0 0,0 0 0 0 0,0 0 1 0 0,0 0-1 0 0,0 0 1 0 0,0-1-1 0 0,0 1 1 0 0,0 0-1 0 0,0-1 1 0 0,0 1-1 0 0,0-1 0 0 0,0 1 1 0 0,0-1-1 0 0,-1-1 1 0 0,1 1-41 0 0,0 0 1 0 0,0-1-1 0 0,0 1 1 0 0,0-1-1 0 0,0 1 1 0 0,0-1-1 0 0,0 0 1 0 0,1 1-1 0 0,-1-1 1 0 0,1 0-1 0 0,-1 0 1 0 0,0-3-1 0 0,1-1-148 0 0,-1 0 0 0 0,1-1 0 0 0,0 1 0 0 0,1 0 0 0 0,0-1 0 0 0,0 1 0 0 0,2-8 0 0 0,2-2-471 0 0,14-27-1 0 0,-17 37 488 0 0,2 0 0 0 0,-1 1 0 0 0,1 0 1 0 0,0-1-1 0 0,0 1 0 0 0,0 1 0 0 0,8-8 0 0 0,-11 11-223 0 0,1 15-4000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0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3679 0 0,'0'0'167'0'0,"0"-1"-7"0"0,1 0-149 0 0,-1 0 0 0 0,0 1 0 0 0,0-1 0 0 0,1 1 0 0 0,-1-1 1 0 0,0 0-1 0 0,1 1 0 0 0,-1-1 0 0 0,0 1 0 0 0,1-1 0 0 0,-1 1 0 0 0,1-1 0 0 0,-1 1 0 0 0,1-1 0 0 0,-1 1 0 0 0,1 0 0 0 0,-1-1 0 0 0,1 1 1 0 0,0 0-1 0 0,-1-1 0 0 0,2 1 0 0 0,1-2 381 0 0,4-4 1486 0 0,-6 5-970 0 0,0 0 0 0 0,1-1 0 0 0,-1 1 0 0 0,1 0 0 0 0,-1 0 0 0 0,1 0-1 0 0,-1 0 1 0 0,1 0 0 0 0,-1 0 0 0 0,1 1 0 0 0,0-1 0 0 0,0 0-1 0 0,-1 1 1 0 0,1 0 0 0 0,0-1 0 0 0,4 1 1810 0 0,-5 2-2675 0 0,-1-1-1 0 0,1 1 0 0 0,-1 0 0 0 0,0 0 0 0 0,1 0 0 0 0,-1 0 1 0 0,0 0-1 0 0,0 0 0 0 0,0-1 0 0 0,0 1 0 0 0,-1 0 0 0 0,1 0 1 0 0,0 0-1 0 0,-1 0 0 0 0,0 2 0 0 0,-1 1 52 0 0,0 0 0 0 0,0 0 0 0 0,0 0-1 0 0,-5 6 1 0 0,3-3-2987 0 0,0 0-3700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0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28 15719 0 0,'9'-27'4278'0'0,"-17"39"-3526"0"0,-3 5-394 0 0,-16 16 1 0 0,15-19-336 0 0,-18 27-1 0 0,-33 66-22 0 0,-14 11 0 0 0,72-109 2 0 0,1 0 0 0 0,-1 0 0 0 0,2 0 0 0 0,-1 0 0 0 0,1 1 0 0 0,1-1 0 0 0,-3 15 0 0 0,4-19 21 0 0,1-1-1 0 0,0 0 1 0 0,0 0-1 0 0,0 0 1 0 0,1 0 0 0 0,-1 0-1 0 0,1 0 1 0 0,0 0-1 0 0,2 5 1 0 0,-2-7 15 0 0,0 1-1 0 0,0-1 1 0 0,0 0 0 0 0,1 0 0 0 0,-1 0-1 0 0,1 0 1 0 0,-1 0 0 0 0,1 0 0 0 0,0-1 0 0 0,0 1-1 0 0,0-1 1 0 0,0 1 0 0 0,0-1 0 0 0,0 1 0 0 0,0-1-1 0 0,4 1 1 0 0,-2 0 57 0 0,0-1 1 0 0,0 0-1 0 0,1-1 0 0 0,-1 1 0 0 0,0-1 0 0 0,0 0 1 0 0,7-1-1 0 0,31-4 234 0 0,-30 2-307 0 0,-1-1 0 0 0,0 0 0 0 0,1-1 0 0 0,-1 0 0 0 0,-1 0 0 0 0,1-1 0 0 0,-1-1 0 0 0,0 1 0 0 0,0-2 0 0 0,-1 1 0 0 0,0-2-1 0 0,15-16 1 0 0,-12 10 7 0 0,-1 1-1 0 0,-1-2 1 0 0,0 1-1 0 0,-1-2 1 0 0,-1 1-1 0 0,0-1 1 0 0,9-30-1 0 0,-13 31-195 0 0,0 1-1 0 0,-2-1 0 0 0,1 0 1 0 0,-1-17-1 0 0,-2 26 85 0 0,0-1-1 0 0,0 1 1 0 0,-1 0-1 0 0,0-1 1 0 0,-1 1-1 0 0,1 0 1 0 0,-1 0-1 0 0,-1 0 1 0 0,1 0-1 0 0,-1 0 1 0 0,-4-7-1 0 0,4 11-3 0 0,1 0 1 0 0,-1 0-1 0 0,1 1 0 0 0,-1-1 1 0 0,0 1-1 0 0,0-1 0 0 0,0 1 0 0 0,0 0 1 0 0,0 0-1 0 0,-1 0 0 0 0,1 1 1 0 0,0-1-1 0 0,-1 1 0 0 0,0 0 0 0 0,1 0 1 0 0,-1 0-1 0 0,0 0 0 0 0,1 1 0 0 0,-1-1 1 0 0,0 1-1 0 0,-4 0 0 0 0,0 0 36 0 0,1 1 1 0 0,0 0-1 0 0,-1 0 0 0 0,1 0 0 0 0,0 1 0 0 0,0 0 1 0 0,0 1-1 0 0,0-1 0 0 0,-12 8 0 0 0,17-9-66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03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42 9671 0 0,'8'-9'1031'0'0,"-3"1"462"0"0,-4 6-712 0 0,-1 1 0 0 0,0-1-1 0 0,1 1 1 0 0,-1-1 0 0 0,0 1 0 0 0,0-1 0 0 0,0 0-1 0 0,0 1 1 0 0,-1-1 0 0 0,1 1 0 0 0,0-1 0 0 0,-2-3 1914 0 0,-14 16-2604 0 0,10-6-91 0 0,-10 9 0 0 0,-1-1 0 0 0,-1-1-1 0 0,-1 0 1 0 0,-29 14 0 0 0,24-17-16 0 0,0 0 1 0 0,-1-2-1 0 0,0-1 0 0 0,0-1 1 0 0,-43 3-1 0 0,34-7-196 0 0,-1-1 0 0 0,1-2-1 0 0,-59-11 1 0 0,29 3-875 0 0,63 10 967 0 0,2 1-173 0 0,9 19 479 0 0,-4-9-107 0 0,0 0 1 0 0,-1 1-1 0 0,0-1 0 0 0,5 22 0 0 0,-9-30-47 0 0,0 0-1 0 0,-1 0 1 0 0,0 1-1 0 0,1-1 1 0 0,-1 0-1 0 0,-1 1 1 0 0,1-1-1 0 0,0 0 0 0 0,-1 0 1 0 0,0 1-1 0 0,0-1 1 0 0,0 0-1 0 0,0 0 1 0 0,0 0-1 0 0,0 0 1 0 0,-1 0-1 0 0,1 0 1 0 0,-1 0-1 0 0,0-1 1 0 0,0 1-1 0 0,0 0 1 0 0,-1-1-1 0 0,-2 3 0 0 0,-9 6 5 0 0,0 0-1 0 0,-1 0 0 0 0,0-2 0 0 0,-1 0 0 0 0,0 0 0 0 0,-28 9 0 0 0,70-17 3 0 0,11-3-115 0 0,49 2-1 0 0,-25 2 80 0 0,48 4 8 0 0,23-1 316 0 0,-117-6-258 0 0,0 1 1 0 0,1 1-1 0 0,-1 1 0 0 0,0 0 0 0 0,0 0 0 0 0,28 10 0 0 0,-42-12-58 0 0,0 1-1 0 0,0-1 0 0 0,0 1 0 0 0,1-1 0 0 0,-1 1 0 0 0,0 0 0 0 0,0 0 0 0 0,0 0 0 0 0,0-1 0 0 0,0 1 0 0 0,0 0 0 0 0,-1 0 0 0 0,1 0 1 0 0,0 0-1 0 0,0 0 0 0 0,-1 0 0 0 0,1 1 0 0 0,0-1 0 0 0,-1 0 0 0 0,0 0 0 0 0,1 3 0 0 0,0-2 10 0 0,-1 0-1 0 0,0 0 1 0 0,0 0 0 0 0,0 0-1 0 0,-1 1 1 0 0,1-1 0 0 0,0 0-1 0 0,-1 0 1 0 0,0 0 0 0 0,1 0-1 0 0,-1 0 1 0 0,-1 2 0 0 0,-1 1 22 0 0,0 1 0 0 0,0-2 1 0 0,0 1-1 0 0,-1 0 1 0 0,0 0-1 0 0,0-1 0 0 0,0 0 1 0 0,-9 7-1 0 0,-82 44 90 0 0,68-40-127 0 0,7-5 18 0 0,0-1 0 0 0,-38 12 1 0 0,-44 5 34 0 0,93-24-56 0 0,-3 1-95 0 0,0-1 0 0 0,0 0 0 0 0,0 0-1 0 0,0-1 1 0 0,0-1 0 0 0,0 0 0 0 0,-24-4 0 0 0,35 4-573 0 0,2-1-33 0 0,22-14-1684 0 0,-4 6 576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03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15119 0 0,'0'0'1366'0'0,"2"1"-1126"0"0,38 27 860 0 0,-31-23-749 0 0,-1 0-1 0 0,0 0 0 0 0,0 1 0 0 0,0 1 0 0 0,-1-1 0 0 0,0 1 1 0 0,0 0-1 0 0,-1 1 0 0 0,8 11 0 0 0,9 13 832 0 0,-19-27-973 0 0,0 1 0 0 0,0 0 0 0 0,0-1 0 0 0,0 1 0 0 0,-1 1 0 0 0,0-1 1 0 0,4 12-1 0 0,-6-12-169 0 0,-1-1-1 0 0,1 0 1 0 0,-1 1 0 0 0,0-1-1 0 0,0 0 1 0 0,0 1 0 0 0,-1-1 0 0 0,0 0-1 0 0,0 0 1 0 0,0 1 0 0 0,-1-1-1 0 0,0 0 1 0 0,0 0 0 0 0,0 0 0 0 0,0-1-1 0 0,-1 1 1 0 0,0 0 0 0 0,0-1-1 0 0,-5 6 1 0 0,-3 3-83 0 0,-1 0-1 0 0,0-1 1 0 0,-2-1 0 0 0,-24 18-1 0 0,10-11-359 0 0,-2-1 0 0 0,0-2 0 0 0,0-1 1 0 0,-2-1-1 0 0,-34 9 0 0 0,53-18-60 0 0,-26 4 1 0 0,35-8 237 0 0,0 1 0 0 0,0-1 0 0 0,0 0 0 0 0,1 0 0 0 0,-1 0 0 0 0,0-1 0 0 0,0 1 0 0 0,0-1 1 0 0,1 0-1 0 0,-1 0 0 0 0,-6-3 0 0 0,-3-5-6550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04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40 12815 0 0,'0'0'2987'0'0,"-1"1"-2108"0"0,-17 6-143 0 0,0 1 1 0 0,-22 14 0 0 0,-10 8-435 0 0,-49 34-100 0 0,82-51-120 0 0,0 0 0 0 0,1 1 0 0 0,-21 25 0 0 0,28-29 35 0 0,2 0 0 0 0,-1 1 0 0 0,1 0 0 0 0,1 0 0 0 0,0 0 0 0 0,0 1-1 0 0,2 0 1 0 0,-6 18 0 0 0,9-26-47 0 0,0 0-1 0 0,1 0 0 0 0,-1 0 1 0 0,1 0-1 0 0,0 1 0 0 0,1-1 1 0 0,-1 0-1 0 0,1 0 1 0 0,-1 0-1 0 0,1 0 0 0 0,0 1 1 0 0,1-1-1 0 0,-1-1 0 0 0,1 1 1 0 0,0 0-1 0 0,0 0 1 0 0,0 0-1 0 0,0-1 0 0 0,3 4 1 0 0,-1-3 4 0 0,-1-1 0 0 0,1 0 0 0 0,-1 1 0 0 0,1-1 0 0 0,0-1 1 0 0,0 1-1 0 0,0-1 0 0 0,1 1 0 0 0,-1-1 0 0 0,0 0 0 0 0,1-1 0 0 0,0 1 1 0 0,-1-1-1 0 0,1 0 0 0 0,0 0 0 0 0,6 0 0 0 0,4 0-5 0 0,0 0 0 0 0,1-2-1 0 0,-1 0 1 0 0,0 0 0 0 0,0-2 0 0 0,0 0-1 0 0,0 0 1 0 0,0-2 0 0 0,-1 0-1 0 0,18-8 1 0 0,-27 11-67 0 0,30-14 39 0 0,42-28 1 0 0,-67 38-36 0 0,-1 0 1 0 0,-1 0-1 0 0,1-1 0 0 0,-1-1 1 0 0,-1 1-1 0 0,1-1 0 0 0,-1-1 1 0 0,-1 1-1 0 0,9-16 0 0 0,-11 17-28 0 0,0-1 0 0 0,-1 0 0 0 0,0 1 1 0 0,-1-1-1 0 0,0-1 0 0 0,0 1 0 0 0,-1 0 0 0 0,0 0 0 0 0,0-1 0 0 0,-1 1 0 0 0,-1-17 0 0 0,-3 3-53 0 0,0 1-1 0 0,-2 0 0 0 0,-10-27 1 0 0,-16-31-464 0 0,32 78 411 0 0,-5 37-3848 0 0,6-22 2368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04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12207 0 0,'0'0'2448'0'0,"-1"2"-1185"0"0,-2 1-532 0 0,1 1 0 0 0,-1-1 0 0 0,0 1 0 0 0,1 0 0 0 0,0 0 0 0 0,0 0-1 0 0,0 0 1 0 0,-1 5 0 0 0,2-3-507 0 0,1-1 0 0 0,-1 0 0 0 0,1 1 0 0 0,0-1 0 0 0,0 1 0 0 0,0-1 0 0 0,1 1 0 0 0,2 6 0 0 0,-3-10-341 0 0,13 14-2911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05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10591 0 0,'0'0'9596'0'0,"-2"1"-9289"0"0,-25 17-205 0 0,1 1 1 0 0,1 1-1 0 0,-31 33 0 0 0,40-35-102 0 0,2 0 0 0 0,0 1 0 0 0,1 0 0 0 0,1 1 0 0 0,1 0 0 0 0,1 1 0 0 0,-14 40 0 0 0,22-55 28 0 0,-1 0-1 0 0,1 1 0 0 0,0-1 1 0 0,1 1-1 0 0,0 0 0 0 0,0 0 1 0 0,0 0-1 0 0,1-1 0 0 0,0 12 1 0 0,2-15 43 0 0,-1-1 1 0 0,1 1 0 0 0,-1-1-1 0 0,1 0 1 0 0,0 1 0 0 0,0-1 0 0 0,0 0-1 0 0,0 0 1 0 0,0-1 0 0 0,1 1 0 0 0,-1 0-1 0 0,0-1 1 0 0,1 1 0 0 0,4 1-1 0 0,2 0 112 0 0,-1-1 0 0 0,1 0-1 0 0,1 0 1 0 0,-1-1 0 0 0,0-1-1 0 0,0 1 1 0 0,0-1 0 0 0,1-1-1 0 0,8-1 1 0 0,35 0 110 0 0,-44 2-301 0 0,1-1-1 0 0,-1 0 1 0 0,1-1-1 0 0,-1 0 1 0 0,0 0-1 0 0,0-1 0 0 0,1 0 1 0 0,-2-1-1 0 0,1 1 1 0 0,0-2-1 0 0,-1 1 0 0 0,0-2 1 0 0,0 1-1 0 0,0-1 1 0 0,7-7-1 0 0,-11 9 8 0 0,0 0 0 0 0,-1 0 0 0 0,1-1 0 0 0,-1 1 0 0 0,0-1 0 0 0,0 0 0 0 0,4-11 0 0 0,13-40 12 0 0,-15 39-10 0 0,-4 13-4 0 0,0-1 0 0 0,0 0 0 0 0,0 1-1 0 0,0-1 1 0 0,-1 0 0 0 0,0 1 0 0 0,0-1 0 0 0,0 0 0 0 0,-1 0-1 0 0,1 1 1 0 0,-1-1 0 0 0,0 0 0 0 0,-1 1 0 0 0,1-1 0 0 0,-1 1-1 0 0,1-1 1 0 0,-2 1 0 0 0,1 0 0 0 0,0 0 0 0 0,-4-5 0 0 0,-5-4-22 0 0,0 1 1 0 0,-1 0-1 0 0,0 0 1 0 0,-18-12-1 0 0,1 0-10 0 0,29 23-128 0 0,-1 0-1 0 0,0 1 0 0 0,0-1 1 0 0,0 0-1 0 0,0 0 0 0 0,0 1 1 0 0,0-1-1 0 0,0 1 0 0 0,0-1 1 0 0,0 1-1 0 0,0-1 1 0 0,0 1-1 0 0,0 0 0 0 0,-1-1 1 0 0,1 1-1 0 0,0 0 0 0 0,0 0 1 0 0,0 0-1 0 0,0 0 1 0 0,-1 0-1 0 0,0 0 0 0 0,-15 9-6614 0 0,9-4 868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5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0 10591 0 0,'0'0'819'0'0,"-1"1"-391"0"0,-8 4 21 0 0,1 0 0 0 0,1 1 0 0 0,-1 0 0 0 0,1 0 1 0 0,0 1-1 0 0,0 0 0 0 0,1 0 0 0 0,0 0 0 0 0,0 1 0 0 0,1 0 0 0 0,-9 16 0 0 0,-2 9 513 0 0,-20 59 0 0 0,36-91-938 0 0,-15 42 454 0 0,5-10-319 0 0,-2-1 0 0 0,-1-1 1 0 0,-28 49-1 0 0,13-38-198 0 0,-2-2 1 0 0,-52 54 0 0 0,-80 62-1180 0 0,139-135 914 0 0,20-18 245 0 0,-13 11-356 0 0,0 1 0 0 0,2 0 0 0 0,0 1 0 0 0,-18 26 0 0 0,32-42 350 0 0,1 1-1 0 0,-1-1 0 0 0,1 1 0 0 0,-1-1 0 0 0,1 0 1 0 0,-1 0-1 0 0,1 1 0 0 0,-1-1 0 0 0,1 0 1 0 0,-1 0-1 0 0,1 1 0 0 0,-1-1 0 0 0,1 0 1 0 0,0 0-1 0 0,-1 0 0 0 0,1 0 0 0 0,-1 0 1 0 0,2 0-1 0 0,15-2-909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05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2303 0 0,'6'-3'164'0'0,"84"-38"575"0"0,-59 31 2477 0 0,1 2 3709 0 0,5 0-1675 0 0,-36 8-4248 0 0,0 12 1 0 0,-1-9-895 0 0,0 0 0 0 0,0 1 0 0 0,0-1 0 0 0,0 0 0 0 0,-1 1 0 0 0,1-1 0 0 0,-2 4 0 0 0,-35 106 1347 0 0,-15 54 228 0 0,45-137-1405 0 0,1 1-1 0 0,1 0 0 0 0,-1 52 1 0 0,6-72-240 0 0,0-5-5 0 0,0 0 0 0 0,0 0 0 0 0,3 12 0 0 0,-3-14 182 0 0,0 0-562 0 0,1-1 0 0 0,-1 1 0 0 0,1 0 0 0 0,0 0 0 0 0,0-1 0 0 0,3 6 0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07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9 4143 0 0,'2'-9'10318'0'0,"-22"20"-8708"0"0,1-1-1461 0 0,0 0 0 0 0,1 1 0 0 0,-23 17 0 0 0,-49 47 507 0 0,44-35-524 0 0,16-15 81 0 0,1 2-1 0 0,1 0 1 0 0,-43 56-1 0 0,62-71-136 0 0,1 0-1 0 0,0 1 0 0 0,1 0 0 0 0,1 0 1 0 0,0 1-1 0 0,0-1 0 0 0,2 1 1 0 0,-1 1-1 0 0,2-1 0 0 0,0 0 0 0 0,1 1 1 0 0,0 0-1 0 0,1 18 0 0 0,2-13 78 0 0,1 0 1 0 0,0-1-1 0 0,2 1 0 0 0,0-1 0 0 0,1 0 1 0 0,1 0-1 0 0,1-1 0 0 0,0 0 0 0 0,1 0 1 0 0,2 0-1 0 0,-1-1 0 0 0,2 0 0 0 0,14 16 1 0 0,-23-30-332 0 0,-1-1 41 0 0,0 0 0 0 0,0-1-1 0 0,0 1 1 0 0,0-1 0 0 0,0 1 0 0 0,1-1 0 0 0,-1 0 0 0 0,0 0 0 0 0,1 1 0 0 0,-1-1 0 0 0,3 1 0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0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5 5983 0 0,'5'-5'5430'0'0,"-12"23"-2476"0"0,-10 19 1 0 0,-29 47-2153 0 0,15-29-329 0 0,-160 264 235 0 0,137-244-576 0 0,-68 99 82 0 0,89-121-177 0 0,-29 41 85 0 0,52-79-53 0 0,9-13 198 0 0,1-4-198 0 0,0-4-75 0 0,1 1 0 0 0,0-1 0 0 0,0 1-1 0 0,0 0 1 0 0,1-1 0 0 0,0 1 0 0 0,0 0 0 0 0,0 0-1 0 0,0 0 1 0 0,5-6 0 0 0,6-8-169 0 0,18-21 1 0 0,-10 13 63 0 0,7-8-161 0 0,33-34 0 0 0,-46 54 131 0 0,0 1 0 0 0,1 1 1 0 0,1 0-1 0 0,28-15 0 0 0,-39 24 122 0 0,0 1-1 0 0,0 0 1 0 0,0 0 0 0 0,0 0-1 0 0,0 1 1 0 0,1 0 0 0 0,-1 0-1 0 0,1 1 1 0 0,0 0-1 0 0,-1 0 1 0 0,1 0 0 0 0,0 1-1 0 0,-1 0 1 0 0,13 2 0 0 0,17 2 5 0 0,-11-1 281 0 0,40 10 0 0 0,-63-13-262 0 0,0 1 0 0 0,0 0 1 0 0,0 0-1 0 0,0 0 1 0 0,0 0-1 0 0,0 0 1 0 0,-1 0-1 0 0,1 0 1 0 0,0 1-1 0 0,0-1 0 0 0,-1 1 1 0 0,1-1-1 0 0,-1 1 1 0 0,1 0-1 0 0,-1-1 1 0 0,2 4-1 0 0,-2-2 18 0 0,1 1 0 0 0,-1-1 0 0 0,0 1 0 0 0,0-1 0 0 0,0 1 0 0 0,0 0 0 0 0,0-1 0 0 0,-1 8 0 0 0,0-1 71 0 0,0-1 0 0 0,-1 0 0 0 0,0 0 0 0 0,-1 0 0 0 0,0 0-1 0 0,-1 0 1 0 0,-3 9 0 0 0,-5 4 120 0 0,-1-1 0 0 0,0 0 1 0 0,-2-1-1 0 0,-24 28 0 0 0,-8 12 27 0 0,-1 15 47 0 0,40-66-270 0 0,-1 1 0 0 0,0-2 0 0 0,-1 1 0 0 0,0-1 0 0 0,0 0 0 0 0,-1-1 0 0 0,-12 7 0 0 0,15-10-5 0 0,-1 0 0 0 0,1-1 1 0 0,-1 0-1 0 0,0 0 0 0 0,0-1 0 0 0,0 0 0 0 0,0 0 0 0 0,-1-1 1 0 0,1 0-1 0 0,0 0 0 0 0,-1-1 0 0 0,-11-1 0 0 0,16 1-14 0 0,-1-1 0 0 0,0 0 0 0 0,1 1 0 0 0,0-1 0 0 0,-1-1-1 0 0,1 1 1 0 0,-1-1 0 0 0,1 0 0 0 0,0 0 0 0 0,0 0 0 0 0,0 0 0 0 0,0-1 0 0 0,1 1-1 0 0,-1-1 1 0 0,1 0 0 0 0,-1 0 0 0 0,1-1 0 0 0,0 1 0 0 0,0-1 0 0 0,0 1 0 0 0,1-1-1 0 0,0 0 1 0 0,-4-6 0 0 0,6 9-128 0 0,2-12-1124 0 0,1 2 11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08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11055 0 0,'0'0'5770'0'0,"-1"1"-5464"0"0,-14 14 100 0 0,-5 4 24 0 0,2 1 1 0 0,-31 39-1 0 0,44-51-338 0 0,1 0-1 0 0,-1 0 1 0 0,2 0 0 0 0,-1 0-1 0 0,1 0 1 0 0,0 1 0 0 0,0 0-1 0 0,1-1 1 0 0,0 1-1 0 0,1 0 1 0 0,0 0 0 0 0,1 17-1 0 0,0-19-16 0 0,0 0 0 0 0,1 1 0 0 0,0-1 0 0 0,1 0 0 0 0,3 11 0 0 0,-4-16-12 0 0,0 1-1 0 0,0-1 1 0 0,0 1-1 0 0,1-1 1 0 0,0 0 0 0 0,-1 0-1 0 0,1 1 1 0 0,0-1-1 0 0,0 0 1 0 0,0 0-1 0 0,0-1 1 0 0,0 1-1 0 0,1 0 1 0 0,-1-1 0 0 0,0 1-1 0 0,1-1 1 0 0,3 2-1 0 0,-1-1 51 0 0,0 0 0 0 0,0 0 0 0 0,0 0 1 0 0,0-1-1 0 0,0 1 0 0 0,0-1 0 0 0,1 0 0 0 0,-1-1 0 0 0,0 0 0 0 0,0 1 0 0 0,1-1 0 0 0,-1-1 0 0 0,0 1 1 0 0,1-1-1 0 0,-1 0 0 0 0,9-3 0 0 0,-1-1-13 0 0,-1-1 1 0 0,0 0 0 0 0,0-1-1 0 0,0 0 1 0 0,21-17-1 0 0,-15 9-146 0 0,-1-2 0 0 0,24-29 0 0 0,-37 42-173 0 0,-1 0 0 0 0,0-1 1 0 0,0 1-1 0 0,-1-1 0 0 0,1 0 0 0 0,-1 0 0 0 0,0 0 0 0 0,-1 0 0 0 0,1 0 0 0 0,-1 0 1 0 0,0 0-1 0 0,1-6 0 0 0,-2-5-1024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0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 9671 0 0,'-1'0'6914'0'0,"-13"8"-4777"0"0,9-5-1972 0 0,0 0 1 0 0,0 0 0 0 0,0 0-1 0 0,0 0 1 0 0,1 1-1 0 0,0-1 1 0 0,-1 1-1 0 0,1 0 1 0 0,1 1 0 0 0,-7 8-1 0 0,0 4 20 0 0,2 0-1 0 0,0 0 1 0 0,-9 29 0 0 0,-10 59 25 0 0,3-15-28 0 0,-27 62 368 0 0,-107 223 1 0 0,154-368-533 0 0,-123 284 328 0 0,120-248-1679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09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42 127 11055 0 0,'-19'-2'248'0'0,"-3"-1"3963"0"0,40 3-554 0 0,9-6-2530 0 0,-7 1-512 0 0,174-33 1986 0 0,173-22-1044 0 0,-325 56-1412 0 0,129-5 41 0 0,-167 9-290 0 0,0 0 0 0 0,1 1 1 0 0,-1-1-1 0 0,0 1 0 0 0,0 0 0 0 0,0 0 1 0 0,0 0-1 0 0,0 0 0 0 0,7 4 0 0 0,-11-4-161 0 0,1-1 0 0 0,-1 1-1 0 0,0-1 1 0 0,0 1-1 0 0,0-1 1 0 0,0 1 0 0 0,0-1-1 0 0,0 0 1 0 0,0 1-1 0 0,0-1 1 0 0,0 1 0 0 0,0-1-1 0 0,0 1 1 0 0,0-1-1 0 0,0 1 1 0 0,0-1 0 0 0,0 1-1 0 0,0-1 1 0 0,-1 0-1 0 0,1 1 1 0 0,0-1 0 0 0,0 1-1 0 0,-1-1 1 0 0,1 1-1 0 0,-8 10-7704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09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30 3679 0 0,'2'-1'284'0'0,"16"-4"-843"0"0,13-9 6679 0 0,-10 5 4371 0 0,-27 16-9748 0 0,-5 3-347 0 0,-19 13 0 0 0,0 0-275 0 0,-142 112-62 0 0,130-103-54 0 0,24-18 15 0 0,-28 29 0 0 0,41-37 17 0 0,-1 0-1 0 0,1 0 1 0 0,1 0-1 0 0,-1 1 1 0 0,1-1 0 0 0,0 1-1 0 0,1 1 1 0 0,-5 12 0 0 0,6-16 9 0 0,1-1 0 0 0,1 1 0 0 0,-1 0 1 0 0,1 0-1 0 0,-1 0 0 0 0,1 0 1 0 0,0 0-1 0 0,0 0 0 0 0,1-1 1 0 0,-1 1-1 0 0,1 0 0 0 0,0 0 1 0 0,0 0-1 0 0,0-1 0 0 0,1 1 1 0 0,-1 0-1 0 0,1-1 0 0 0,0 1 0 0 0,0-1 1 0 0,0 0-1 0 0,0 0 0 0 0,3 4 1 0 0,0-3 7 0 0,-1 0 0 0 0,0-1 0 0 0,1 1 0 0 0,0-1 0 0 0,-1 0 1 0 0,1 0-1 0 0,1-1 0 0 0,-1 1 0 0 0,0-1 0 0 0,1 0 0 0 0,-1 0 0 0 0,1-1 1 0 0,-1 0-1 0 0,8 1 0 0 0,-1-1-4 0 0,-1-1 1 0 0,1 0 0 0 0,0 0-1 0 0,-1-2 1 0 0,1 1 0 0 0,17-6-1 0 0,66-26-1820 0 0,-91 32 1583 0 0,21-9-825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10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45 2759 0 0,'1'-1'207'0'0,"14"-11"-426"0"0,5-5 4761 0 0,1 2 8476 0 0,-16 27-12398 0 0,-5-8-560 0 0,0 1-1 0 0,0-1 1 0 0,0 1-1 0 0,0-1 1 0 0,0 0-1 0 0,-1 1 1 0 0,0-1-1 0 0,0 0 1 0 0,0 1-1 0 0,-3 5 1 0 0,-3 7 100 0 0,-11 19 0 0 0,11-24-83 0 0,-45 87 32 0 0,-117 214 23 0 0,117-227-22 0 0,-96 121-1 0 0,124-177-86 0 0,-38 47 64 0 0,53-63-75 0 0,0 0 1 0 0,0 0 0 0 0,-11 28-1 0 0,15-22-1101 0 0,5-18-166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10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0 13903 0 0,'0'0'1262'0'0,"-2"1"-1037"0"0,-11 8 124 0 0,-1-1 0 0 0,-21 10-1 0 0,19-10 606 0 0,-30 19 1 0 0,27-14-545 0 0,1 2 0 0 0,1 0 1 0 0,0 0-1 0 0,1 2 0 0 0,1 0 1 0 0,1 1-1 0 0,0 0 0 0 0,-19 36 1 0 0,29-45-303 0 0,0 1 0 0 0,0-1 0 0 0,1 1 0 0 0,1-1 1 0 0,-1 1-1 0 0,2 0 0 0 0,-2 13 0 0 0,3-21-61 0 0,0-1-1 0 0,0 1 1 0 0,0-1-1 0 0,0 0 1 0 0,0 1-1 0 0,0-1 1 0 0,1 1-1 0 0,-1-1 1 0 0,0 0-1 0 0,1 1 1 0 0,-1-1-1 0 0,1 0 1 0 0,-1 1-1 0 0,1-1 1 0 0,0 0-1 0 0,0 0 1 0 0,-1 0-1 0 0,1 1 1 0 0,0-1-1 0 0,0 0 1 0 0,0 0-1 0 0,0 0 1 0 0,0-1-1 0 0,1 1 1 0 0,-1 0-1 0 0,0 0 1 0 0,0-1-1 0 0,1 1 1 0 0,-1 0-1 0 0,0-1 1 0 0,0 1-1 0 0,1-1 1 0 0,-1 0-1 0 0,1 1 1 0 0,-1-1-1 0 0,0 0 1 0 0,1 0-1 0 0,-1 0 1 0 0,3 0-1 0 0,5-1 89 0 0,0 0 0 0 0,0 0-1 0 0,0-1 1 0 0,-1 0 0 0 0,9-4 0 0 0,-10 4-133 0 0,27-9-77 0 0,0-2 0 0 0,-1-1 0 0 0,-1-1 0 0 0,50-33 0 0 0,-78 46-15 0 0,0-1-1 0 0,0-1 0 0 0,0 1 1 0 0,0 0-1 0 0,-1-1 1 0 0,0 0-1 0 0,0 0 1 0 0,0 0-1 0 0,0 0 0 0 0,0 0 1 0 0,-1 0-1 0 0,0-1 1 0 0,0 1-1 0 0,0-1 1 0 0,1-5-1 0 0,-2 6 2 0 0,0 0 0 0 0,-1-1 1 0 0,0 1-1 0 0,0 0 0 0 0,0 0 0 0 0,-1 0 1 0 0,1 0-1 0 0,-1-1 0 0 0,0 1 0 0 0,0 0 0 0 0,0 0 1 0 0,-1 0-1 0 0,1 0 0 0 0,-1 1 0 0 0,0-1 1 0 0,0 0-1 0 0,0 1 0 0 0,-4-5 0 0 0,3 4 5 0 0,0 0 1 0 0,-1 0-1 0 0,1 0 0 0 0,-1 0 1 0 0,0 0-1 0 0,0 1 0 0 0,0 0 0 0 0,0 0 1 0 0,-1 0-1 0 0,1 0 0 0 0,-1 1 0 0 0,1 0 1 0 0,-1 0-1 0 0,-9-3 0 0 0,-61-15-2312 0 0,73 20 1847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1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40 3223 0 0,'52'-40'16508'0'0,"-58"41"-16327"0"0,0 0 0 0 0,0 0 0 0 0,0 0 0 0 0,0 1 0 0 0,0-1-1 0 0,0 1 1 0 0,-8 5 0 0 0,-1 0 57 0 0,-23 16 0 0 0,25-13-166 0 0,0 1 0 0 0,0 1 1 0 0,1 0-1 0 0,-19 25 0 0 0,25-28-72 0 0,5-8 0 0 0,0 0 0 0 0,1 0 0 0 0,-1 0 0 0 0,0 0 0 0 0,1 0 0 0 0,-1 1 0 0 0,1-1 0 0 0,-1 0 0 0 0,1 0 0 0 0,-1 1 0 0 0,1-1 0 0 0,0 0 0 0 0,0 0 0 0 0,0 1 0 0 0,0-1 0 0 0,0 0 0 0 0,0 1 0 0 0,0-1 0 0 0,0 0 0 0 0,1 2 0 0 0,0 2 0 0 0,1 13 0 0 0,2 0 0 0 0,5 20-1 0 0,-4-20 7 0 0,5 34 0 0 0,-6-16 122 0 0,0-10-22 0 0,-2 0 0 0 0,-1 44 0 0 0,-2-68-44 0 0,1 0-1 0 0,-1 0 0 0 0,1 0 0 0 0,-1 1 0 0 0,0-1 0 0 0,0 0 0 0 0,0 0 0 0 0,0 0 0 0 0,0 0 0 0 0,0 0 0 0 0,0 0 0 0 0,-1-1 0 0 0,1 1 0 0 0,-1 0 1 0 0,1-1-1 0 0,-1 1 0 0 0,0-1 0 0 0,0 1 0 0 0,1-1 0 0 0,-1 0 0 0 0,0 0 0 0 0,0 0 0 0 0,0 0 0 0 0,-4 1 0 0 0,-4 2 11 0 0,0-1 0 0 0,-1-1 1 0 0,-20 3-1 0 0,19-3-28 0 0,-12 1-11 0 0,1 0-1 0 0,-24-2 0 0 0,40-1-169 0 0,1 0 0 0 0,-1-1-1 0 0,1 1 1 0 0,-1-1 0 0 0,0-1 0 0 0,1 0 0 0 0,0 0 0 0 0,-1 0 0 0 0,1 0-1 0 0,0-1 1 0 0,-10-6 0 0 0,16 8-61 0 0,-1 1 0 0 0,1-1 1 0 0,-1 0-1 0 0,1 1 0 0 0,-1-1 0 0 0,1 0 0 0 0,-1 0 0 0 0,1 0 1 0 0,-1 1-1 0 0,1-1 0 0 0,0 0 0 0 0,0 0 0 0 0,0 0 0 0 0,-1 0 1 0 0,1 0-1 0 0,0-1 0 0 0,0 2-4 0 0,0-9-1489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5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1179 16183 0 0,'0'0'1622'0'0,"2"-1"-1397"0"0,6-2 52 0 0,0-1 0 0 0,-1 0 1 0 0,1 0-1 0 0,-1-1 0 0 0,0 0 0 0 0,7-7 1 0 0,39-41 480 0 0,-30 29-634 0 0,267-297 196 0 0,-235 252-309 0 0,127-180-893 0 0,-165 221 516 0 0,-1 0 0 0 0,-2-1 0 0 0,-1-1 0 0 0,-1 0 1 0 0,-2-1-1 0 0,-1 0 0 0 0,8-47 0 0 0,-16 68 190 0 0,0 0-1 0 0,-1 0 1 0 0,0 0-1 0 0,0-1 0 0 0,-1 1 1 0 0,-4-19-1 0 0,5 27 172 0 0,-1-1 0 0 0,0 0 0 0 0,0 1 0 0 0,1 0 0 0 0,-2-1 0 0 0,1 1 0 0 0,0-1 0 0 0,0 1 0 0 0,-1 0 0 0 0,1 0 0 0 0,-1 0 0 0 0,1 0 0 0 0,-1 0 0 0 0,0 0 0 0 0,0 0 0 0 0,0 1 0 0 0,0-1 0 0 0,0 1-1 0 0,-1-1 1 0 0,1 1 0 0 0,0 0 0 0 0,-1 0 0 0 0,1 0 0 0 0,0 0 0 0 0,-1 0 0 0 0,0 1 0 0 0,1-1 0 0 0,-1 1 0 0 0,1-1 0 0 0,-1 1 0 0 0,-4 0 0 0 0,0 1 64 0 0,1 0 0 0 0,-1 1 0 0 0,1-1 0 0 0,-1 1 0 0 0,1 1 0 0 0,0-1 0 0 0,0 1 0 0 0,0 0 1 0 0,0 0-1 0 0,0 1 0 0 0,1 0 0 0 0,-10 8 0 0 0,0 2 117 0 0,1 0 0 0 0,-25 33 0 0 0,6 0 370 0 0,-35 64 0 0 0,-16 57 158 0 0,-87 265-203 0 0,153-384-515 0 0,-3-1 1 0 0,-2-1-1 0 0,-43 67 0 0 0,25-55 247 0 0,-2-2-1 0 0,-52 52 1 0 0,-115 91 870 0 0,-14-21 59 0 0,151-129-1072 0 0,52-36-55 0 0,19-13-109 0 0,12-10-339 0 0,-8 7 285 0 0,37-34-2036 0 0,-14 8 882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11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131 138 3679 0 0,'0'0'284'0'0,"2"1"316"0"0,26 18 11503 0 0,3-7-6861 0 0,-25-10-5089 0 0,1 0 0 0 0,1-1 0 0 0,-1 0 0 0 0,0 0 0 0 0,0-1 0 0 0,0 0 0 0 0,0 0 0 0 0,1-1 0 0 0,-1 1 0 0 0,0-2 0 0 0,0 1 0 0 0,9-4-1 0 0,-8 3-209 0 0,-1-1-1 0 0,1 0 0 0 0,0 0 1 0 0,-1-1-1 0 0,0 0 0 0 0,0-1 0 0 0,0 1 1 0 0,0-1-1 0 0,-1-1 0 0 0,0 1 0 0 0,0-1 1 0 0,0 0-1 0 0,-1 0 0 0 0,0-1 0 0 0,0 0 1 0 0,0 1-1 0 0,-1-2 0 0 0,0 1 1 0 0,3-11-1 0 0,-6 18 50 0 0,0-5-127 0 0,1 1 0 0 0,-1-1 0 0 0,0 0 0 0 0,1-6 0 0 0,-3 10 95 0 0,1 0 1 0 0,0 0-1 0 0,-1 0 0 0 0,1 0 1 0 0,0 1-1 0 0,-1-1 0 0 0,1 0 1 0 0,-1 0-1 0 0,0 1 0 0 0,1-1 1 0 0,-1 0-1 0 0,1 0 0 0 0,-1 1 1 0 0,0-1-1 0 0,0 1 0 0 0,1-1 0 0 0,-1 1 1 0 0,0-1-1 0 0,0 1 0 0 0,0-1 1 0 0,1 1-1 0 0,-1 0 0 0 0,0-1 1 0 0,0 1-1 0 0,0 0 0 0 0,-1 0 1 0 0,-25-6-376 0 0,26 6 403 0 0,-8 0-28 0 0,0 0 0 0 0,0 0 1 0 0,0 1-1 0 0,1 0 0 0 0,-1 1 1 0 0,1-1-1 0 0,-1 2 0 0 0,1-1 1 0 0,-12 6-1 0 0,-3 3 22 0 0,-43 25-1 0 0,47-23 127 0 0,0 1 0 0 0,0 1 0 0 0,2 1 0 0 0,0 0 0 0 0,-20 25 0 0 0,27-28 29 0 0,0 0 0 0 0,2 0-1 0 0,-11 22 1 0 0,16-30-56 0 0,0 1 0 0 0,1 0 0 0 0,0 0 0 0 0,1 0 1 0 0,-1 0-1 0 0,1 0 0 0 0,0 0 0 0 0,0 0 0 0 0,1 0 0 0 0,0 1 0 0 0,1 11 0 0 0,0-15-34 0 0,0-1 0 0 0,0 1 0 0 0,0 0 0 0 0,0-1-1 0 0,0 1 1 0 0,1-1 0 0 0,-1 1 0 0 0,1-1 0 0 0,-1 1 0 0 0,1-1 0 0 0,0 0-1 0 0,0 0 1 0 0,0 0 0 0 0,0 0 0 0 0,1 0 0 0 0,-1-1 0 0 0,0 1-1 0 0,1-1 1 0 0,-1 1 0 0 0,1-1 0 0 0,0 0 0 0 0,-1 0 0 0 0,1 0 0 0 0,5 1-1 0 0,5 1 106 0 0,1-1 0 0 0,0 0-1 0 0,24 0 1 0 0,-33-2-147 0 0,38 0 84 0 0,1-1 0 0 0,61-11 0 0 0,-76 7-1446 0 0,0-2 0 0 0,36-13 0 0 0,-34 8-6078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1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 13359 0 0,'-9'-10'1187'0'0,"12"15"1696"0"0,16 19-969 0 0,110 143-450 0 0,128 175 848 0 0,-232-307-1755 0 0,34 64 0 0 0,-53-88-412 0 0,0 1 0 0 0,-1 0 0 0 0,-1 0 0 0 0,0 1 0 0 0,0 0 0 0 0,-2-1 0 0 0,1 1 0 0 0,-2 0 0 0 0,1 26 0 0 0,-3-30-116 0 0,-1 0 0 0 0,1 1-1 0 0,-2-1 1 0 0,1 0 0 0 0,-1-1 0 0 0,-1 1-1 0 0,0 0 1 0 0,0-1 0 0 0,-7 11 0 0 0,-7 7 130 0 0,-31 34 0 0 0,13-17-97 0 0,-37 41-20 0 0,19-23-31 0 0,34-39-58 0 0,-20 27-136 0 0,39-48-24 0 0,3 8-3286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2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0,'0'0'10368'0'0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15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87 263 1839 0 0,'12'-19'244'0'0,"43"-74"1616"0"0,-40 67 1278 0 0,0 1 0 0 0,2 1-1 0 0,27-32 1978 0 0,-45 59-4677 0 0,-72 198 1588 0 0,34-101-1582 0 0,-32 101-279 0 0,52-136-198 0 0,-13 77 0 0 0,31-135 16 0 0,-2 9-58 0 0,0 1 1 0 0,1 0-1 0 0,1-1 0 0 0,2 23 0 0 0,-1-37-13 0 0,1 1 15 0 0,-1-3 68 0 0,0 0 1 0 0,0 1 0 0 0,0-1-1 0 0,0 1 1 0 0,0-1-1 0 0,0 1 1 0 0,0-1 0 0 0,1 0-1 0 0,-1 1 1 0 0,0-1-1 0 0,0 1 1 0 0,0-1 0 0 0,1 0-1 0 0,-1 1 1 0 0,0-1-1 0 0,1 0 1 0 0,-1 1 0 0 0,0-1-1 0 0,1 0 1 0 0,-1 1-1 0 0,0-1 1 0 0,1 0 0 0 0,-1 0-1 0 0,0 0 1 0 0,1 1-1 0 0,-1-1 1 0 0,1 0-1 0 0,-1 0 1 0 0,1 0 0 0 0,-1 0-1 0 0,0 0 1 0 0,1 0-1 0 0,-1 0 1 0 0,1 1 0 0 0,-1-1-1 0 0,1-1 1 0 0,1 1 1 0 0,0-1 1 0 0,-1 1-1 0 0,1-1 1 0 0,0 0-1 0 0,-1 0 1 0 0,1 0-1 0 0,-1 0 1 0 0,1 0-1 0 0,-1 0 1 0 0,2-1-1 0 0,3-4 9 0 0,-1 1-1 0 0,0-1 0 0 0,0 0 1 0 0,6-9-1 0 0,32-63 108 0 0,29-48-98 0 0,-56 102-16 0 0,0 0 1 0 0,2 2-1 0 0,20-21 0 0 0,-23 28-2 0 0,1 1-1 0 0,17-12 1 0 0,-25 21 21 0 0,0 0 0 0 0,0 0 0 0 0,1 1 0 0 0,-1 0 0 0 0,1 0 0 0 0,16-4 0 0 0,-23 8-15 0 0,-1-1 0 0 0,1 1-1 0 0,-1 0 1 0 0,1-1-1 0 0,-1 1 1 0 0,0 0 0 0 0,1 0-1 0 0,-1 0 1 0 0,1 1 0 0 0,-1-1-1 0 0,1 0 1 0 0,-1 0 0 0 0,1 1-1 0 0,-1-1 1 0 0,1 1 0 0 0,-1-1-1 0 0,0 1 1 0 0,1 0 0 0 0,-1 0-1 0 0,0-1 1 0 0,2 3 0 0 0,-1-2 1 0 0,-1 1 1 0 0,0 0 0 0 0,0 0-1 0 0,1 0 1 0 0,-1 0-1 0 0,0 0 1 0 0,-1 0 0 0 0,1 0-1 0 0,0 0 1 0 0,-1 0 0 0 0,1 1-1 0 0,0 3 1 0 0,0 5 9 0 0,-1 1 0 0 0,0 0-1 0 0,-1-1 1 0 0,-3 15 0 0 0,4-24-14 0 0,-27 130 0 0 0,-3 32 0 0 0,28-126 22 0 0,2-38-13 0 0,1 0 0 0 0,-1 0 0 0 0,1 0 1 0 0,-1 1-1 0 0,1-1 0 0 0,-1 0 0 0 0,1 0 1 0 0,-1 0-1 0 0,0 0 0 0 0,1 0 0 0 0,-1 0 1 0 0,1 0-1 0 0,-1 0 0 0 0,1 0 0 0 0,-1 0 1 0 0,1 0-1 0 0,-1-1 0 0 0,1 1 0 0 0,-1 0 1 0 0,1 0-1 0 0,0-1 0 0 0,-1 1-2 0 0,5-2 56 0 0,1-1-1 0 0,0 0 0 0 0,-1 0 1 0 0,0 0-1 0 0,0-1 0 0 0,0 0 1 0 0,0 0-1 0 0,7-8 1 0 0,2-4 212 0 0,15-20 0 0 0,-22 24-166 0 0,0-1-1 0 0,0 1 0 0 0,8-23 0 0 0,-10 22-14 0 0,1 0 0 0 0,0 0-1 0 0,13-19 1 0 0,28-27-73 0 0,76-73 1 0 0,-12 15-1 0 0,-104 109-30 0 0,257-267-106 0 0,-237 254-378 0 0,-25 20 183 0 0,-1 10-2239 0 0,-2 5-2405 0 0,-4 4-1504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16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14599 0 0,'0'0'1684'0'0,"-1"2"-1004"0"0,-41 74 3070 0 0,-13 26-2849 0 0,46-84-882 0 0,6-14-24 0 0,1 0 1 0 0,0 0-1 0 0,0 1 0 0 0,-2 6 1 0 0,4-9-112 0 0,22-2-6275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16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43 11975 0 0,'0'-30'1302'0'0,"2"17"5462"0"0,-2 16-6468 0 0,-9 56 248 0 0,-2 0 1 0 0,-30 89 0 0 0,-58 109-321 0 0,55-167-469 0 0,-3-2 1 0 0,-5-2-1 0 0,-105 135 1 0 0,154-217 163 0 0,-27 32-267 0 0,9-16-2759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16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9 158 8287 0 0,'0'0'639'0'0,"-7"7"4401"0"0,6-6-4796 0 0,1-1 0 0 0,0 1-1 0 0,0-1 1 0 0,0 1 0 0 0,0-1 0 0 0,0 1 0 0 0,0-1 0 0 0,0 1-1 0 0,0 0 1 0 0,0-1 0 0 0,0 1 0 0 0,0-1 0 0 0,0 1-1 0 0,0-1 1 0 0,0 1 0 0 0,0-1 0 0 0,0 1 0 0 0,1-1 0 0 0,-1 1-1 0 0,0-1 1 0 0,0 1 0 0 0,1-1 0 0 0,-1 1 0 0 0,0-1-1 0 0,1 0 1 0 0,0 1 0 0 0,0 1-54 0 0,0-1 0 0 0,1 0 0 0 0,-1 0 0 0 0,1 0 0 0 0,0 0 0 0 0,-1 0 0 0 0,1-1 0 0 0,2 2 0 0 0,2-1-79 0 0,-1 1-1 0 0,1-1 0 0 0,0 0 1 0 0,11 1-1 0 0,16-5 285 0 0,-1 0 0 0 0,0-2 0 0 0,36-10 0 0 0,-16 3-270 0 0,49-12-657 0 0,-1-5 0 0 0,128-56-1 0 0,-182 65-1563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17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2 10591 0 0,'1'-1'4754'0'0,"1"1"-4527"0"0,-1 0 0 0 0,0 0 0 0 0,1 0 0 0 0,-1-1 0 0 0,0 1 1 0 0,1 0-1 0 0,-1 1 0 0 0,1-1 0 0 0,-1 0 0 0 0,0 0 1 0 0,1 1-1 0 0,-1-1 0 0 0,0 0 0 0 0,0 1 0 0 0,1-1 0 0 0,-1 1 1 0 0,0 0-1 0 0,0-1 0 0 0,0 1 0 0 0,2 1 0 0 0,-2 0-106 0 0,0-1 0 0 0,0 1 0 0 0,0-1 0 0 0,0 1-1 0 0,0-1 1 0 0,0 1 0 0 0,0 0 0 0 0,-1 0 0 0 0,1-1 0 0 0,-1 1-1 0 0,1 0 1 0 0,-1 0 0 0 0,1 2 0 0 0,-1 5 7 0 0,0 0-1 0 0,0 0 1 0 0,-1 0-1 0 0,0 0 1 0 0,-3 9-1 0 0,-5 18 200 0 0,-1-1 0 0 0,-20 46-1 0 0,-39 64 24 0 0,31-68-290 0 0,-43 83-170 0 0,-169 248 1 0 0,204-340 109 0 0,40-61 17 0 0,5-6 74 0 0,2-4-59 0 0,-1 0 1 0 0,1 0-1 0 0,0 1 0 0 0,0-1 1 0 0,1 0-1 0 0,-1 1 0 0 0,0-1 1 0 0,1 1-1 0 0,-1-1 0 0 0,1 1 1 0 0,2-2-1 0 0,1-3-24 0 0,16-20-27 0 0,0 2 0 0 0,2 0 0 0 0,0 1 1 0 0,2 2-1 0 0,52-37 0 0 0,-69 53-24 0 0,0 1 0 0 0,12-6 0 0 0,-18 10 41 0 0,1 0 0 0 0,-1 0-1 0 0,0 0 1 0 0,1 0 0 0 0,-1 1 0 0 0,1-1 0 0 0,-1 1 0 0 0,1-1-1 0 0,-1 1 1 0 0,1 0 0 0 0,-1 0 0 0 0,0 0 0 0 0,1 1 0 0 0,4 0-1 0 0,3 5-39 0 0,-7-3 50 0 0,-1 1 1 0 0,0-1-1 0 0,-1 0 1 0 0,1 1-1 0 0,-1-1 0 0 0,1 1 1 0 0,-1-1-1 0 0,0 1 1 0 0,0 0-1 0 0,0-1 0 0 0,0 8 1 0 0,0 42 237 0 0,-1-52-244 0 0,-1 22 96 0 0,0 48 183 0 0,1-62-329 0 0,1 0 1 0 0,0-1-1 0 0,1 1 1 0 0,0-1-1 0 0,5 16 0 0 0,-6-21-105 0 0,1-1-1 0 0,-1 1 0 0 0,1-1 0 0 0,-1 1 1 0 0,1-1-1 0 0,0 0 0 0 0,0 1 0 0 0,0-1 1 0 0,3 3-1 0 0,14 6-5686 0 0,1-5-1476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1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379 140 2759 0 0,'0'0'4912'0'0,"4"-7"-1997"0"0,21-27 1726 0 0,-17 24-2619 0 0,13-21 0 0 0,-19 28-1722 0 0,0-1-1 0 0,-1 0 1 0 0,1 0 0 0 0,-1 0 0 0 0,0 0 0 0 0,0-1 0 0 0,0 1 0 0 0,0 0 0 0 0,-1-7 0 0 0,0 9 181 0 0,0 2-443 0 0,0 0-1 0 0,0-1 0 0 0,0 1 1 0 0,0 0-1 0 0,0-1 0 0 0,0 1 1 0 0,0 0-1 0 0,0-1 1 0 0,0 1-1 0 0,0 0 0 0 0,0-1 1 0 0,0 1-1 0 0,-1 0 1 0 0,1-1-1 0 0,0 1 0 0 0,0 0 1 0 0,0-1-1 0 0,-1 1 0 0 0,1 0 1 0 0,0 0-1 0 0,0-1 1 0 0,-1 1-1 0 0,1 0 0 0 0,0 0 1 0 0,-4-1-5 0 0,1 1 1 0 0,-1-1-1 0 0,1 1 1 0 0,-1 1-1 0 0,1-1 1 0 0,0 0-1 0 0,-1 1 1 0 0,1-1-1 0 0,-1 1 1 0 0,1 0-1 0 0,-5 3 1 0 0,-40 18-140 0 0,41-18 90 0 0,-50 29-34 0 0,1 4-1 0 0,-67 57 1 0 0,121-93 50 0 0,-1 2 0 0 0,-55 47 4 0 0,52-45-6 0 0,1 1-1 0 0,-1 1 1 0 0,1-1-1 0 0,0 1 1 0 0,1 0-1 0 0,0 0 1 0 0,-4 8-1 0 0,8-14-2 0 0,-1 0-1 0 0,1 0 0 0 0,-1 0 1 0 0,1 0-1 0 0,0 0 0 0 0,0 0 1 0 0,0 0-1 0 0,-1-1 1 0 0,1 1-1 0 0,0 0 0 0 0,0 0 1 0 0,0 0-1 0 0,0 0 0 0 0,0 0 1 0 0,1 0-1 0 0,-1 0 1 0 0,0 0-1 0 0,0 0 0 0 0,1 0 1 0 0,-1 0-1 0 0,0 0 1 0 0,1-1-1 0 0,-1 1 0 0 0,1 0 1 0 0,-1 0-1 0 0,1 0 0 0 0,0-1 1 0 0,-1 1-1 0 0,1 0 1 0 0,0-1-1 0 0,-1 1 0 0 0,2 0 1 0 0,1 1-19 0 0,0-1 0 0 0,0 1 0 0 0,0-1 0 0 0,1 0 1 0 0,-1 0-1 0 0,0 0 0 0 0,0 0 0 0 0,4 0 0 0 0,3 0-6 0 0,0-1-1 0 0,0 0 1 0 0,-1 0 0 0 0,1-1-1 0 0,0 0 1 0 0,-1-1-1 0 0,1 0 1 0 0,13-5 0 0 0,1-2-112 0 0,46-24 0 0 0,-63 30 132 0 0,-4 2 9 0 0,-1 0 0 0 0,0 0-1 0 0,1 0 1 0 0,-1-1 0 0 0,0 1 0 0 0,0-1 0 0 0,0 1 0 0 0,0-1-1 0 0,0 0 1 0 0,2-3 0 0 0,2-2-60 0 0,-5 6-37 0 0,0 2-917 0 0,6 7 1017 0 0,0 0 0 0 0,0 0 1 0 0,13 10-1 0 0,-10-9-1 0 0,2-1-251 0 0,0 0-1 0 0,1 0 1 0 0,-1-1-1 0 0,1-1 1 0 0,0 0 0 0 0,1-1-1 0 0,17 5 1 0 0,-28-9 64 0 0,11 3-1313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1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23 2759 0 0,'0'-6'434'0'0,"-2"-5"5322"0"0,1 10-5329 0 0,0 1 0 0 0,1-1 0 0 0,-1 1 0 0 0,0-1 0 0 0,0 1 0 0 0,1-1 0 0 0,-1 1 1 0 0,0 0-1 0 0,0-1 0 0 0,0 1 0 0 0,1 0 0 0 0,-1 0 0 0 0,0-1 0 0 0,-1 1 0 0 0,1 1-208 0 0,1-1 0 0 0,0 0 0 0 0,0 1 0 0 0,-1-1 0 0 0,1 1 1 0 0,0-1-1 0 0,0 1 0 0 0,0-1 0 0 0,0 1 0 0 0,0-1 0 0 0,0 1 0 0 0,0-1 0 0 0,0 1 0 0 0,0-1 0 0 0,0 1 0 0 0,0-1 0 0 0,0 1 0 0 0,0 0 0 0 0,-1 16-401 0 0,-4 9 606 0 0,-1 1 0 0 0,-1-1 1 0 0,-1-1-1 0 0,-18 39 0 0 0,-56 95 14 0 0,79-155-430 0 0,-44 74-351 0 0,-3-2-1 0 0,-4-2 1 0 0,-3-3 0 0 0,-79 78 0 0 0,134-148-38 0 0,5-2-17 0 0,28-28-1368 0 0,-7 5 276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5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27 220 19783 0 0,'0'0'447'0'0,"-3"0"62"0"0,1 0-349 0 0,-7 0 219 0 0,8 1-312 0 0,0 0 0 0 0,0 0-1 0 0,-1 0 1 0 0,1 0 0 0 0,0 0 0 0 0,0 0-1 0 0,0 1 1 0 0,0-1 0 0 0,1 0 0 0 0,-2 3-1 0 0,15-1 901 0 0,0-3-593 0 0,-1 0 0 0 0,0-1 0 0 0,0-1 0 0 0,21-4 0 0 0,48-19 391 0 0,-29 9-451 0 0,203-47 240 0 0,-16 5-960 0 0,-179 41-94 0 0,-2-1-1836 0 0,62-9-1 0 0,-88 23 297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18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148 300 8751 0 0,'0'0'399'0'0,"-2"0"-4"0"0,-7 5-139 0 0,-1 0 0 0 0,1 1 0 0 0,-11 8 1 0 0,9-7 946 0 0,0 1 1 0 0,-12 5 0 0 0,-19 7 100 0 0,41-19-475 0 0,-6-12-372 0 0,6 4-374 0 0,0 1 0 0 0,1 0 0 0 0,0-1 0 0 0,0 1 0 0 0,0 0 0 0 0,1-1 0 0 0,0 1 0 0 0,0 0 0 0 0,3-6 0 0 0,0-2 204 0 0,1 1 1 0 0,13-26-1 0 0,-8 23-157 0 0,0 0 0 0 0,1 0 0 0 0,1 1 0 0 0,1 1 0 0 0,0 0 0 0 0,1 0 0 0 0,0 1 0 0 0,1 1 0 0 0,28-17 0 0 0,-25 18-128 0 0,0 1 0 0 0,1 1-1 0 0,0 1 1 0 0,1 0 0 0 0,0 2 0 0 0,0 0 0 0 0,0 1-1 0 0,37-4 1 0 0,-32 8 128 0 0,-1 0 0 0 0,0 2 0 0 0,0 0 0 0 0,35 8-1 0 0,-43-6-21 0 0,1 2-1 0 0,-1 0 0 0 0,-1 0 1 0 0,1 2-1 0 0,-1-1 0 0 0,0 2 1 0 0,18 12-1 0 0,-28-17-92 0 0,-1 0-1 0 0,0 1 0 0 0,0-1 1 0 0,0 1-1 0 0,0 0 0 0 0,-1 0 1 0 0,0 0-1 0 0,0 0 1 0 0,5 9-1 0 0,-7-11-9 0 0,0 0 0 0 0,0 0 0 0 0,-1 0 0 0 0,1 0 1 0 0,-1 1-1 0 0,1-1 0 0 0,-1 0 0 0 0,0 0 0 0 0,0 1 0 0 0,0-1 0 0 0,0 0 1 0 0,0 0-1 0 0,0 0 0 0 0,-1 1 0 0 0,1-1 0 0 0,-1 0 0 0 0,1 0 0 0 0,-1 0 1 0 0,0 0-1 0 0,0 0 0 0 0,0 0 0 0 0,0 0 0 0 0,0 0 0 0 0,-1 0 0 0 0,-1 2 1 0 0,-19 22 99 0 0,-2-1 1 0 0,-1-1-1 0 0,-1-1 1 0 0,-1-2-1 0 0,-1 0 1 0 0,-36 20-1 0 0,7-6-26 0 0,-88 48 138 0 0,103-63-210 0 0,-44 20 28 0 0,74-35-31 0 0,-1-1 1 0 0,1 0-1 0 0,-1-1 1 0 0,-25 3-1 0 0,38-5-9 0 0,0-1-1 0 0,0 0 1 0 0,0 0 0 0 0,0 0-1 0 0,0 0 1 0 0,0 0-1 0 0,0 0 1 0 0,0 0 0 0 0,0 0-1 0 0,-1 0 1 0 0,1 0-1 0 0,0 0 1 0 0,0 0-1 0 0,0 0 1 0 0,0 0 0 0 0,0 0-1 0 0,0 1 1 0 0,0-1-1 0 0,-1 0 1 0 0,1 0 0 0 0,0 0-1 0 0,0 0 1 0 0,0 0-1 0 0,0 0 1 0 0,0-1 0 0 0,0 1-1 0 0,0 0 1 0 0,-1 0-1 0 0,1 0 1 0 0,0 0 0 0 0,0 0-1 0 0,0 0 1 0 0,0 0-1 0 0,0 0 1 0 0,0 0 0 0 0,0 0-1 0 0,0 0 1 0 0,0 0-1 0 0,-1 0 1 0 0,1 0 0 0 0,0 0-1 0 0,0-1 1 0 0,0 1-1 0 0,0 0 1 0 0,0 0-1 0 0,0 0 1 0 0,0 0 0 0 0,0 0-1 0 0,0 0 1 0 0,0 0-1 0 0,0 0 1 0 0,0-1 0 0 0,0 1-1 0 0,0 0 1 0 0,0 0-1 0 0,0 0 1 0 0,0 0 0 0 0,0 0-1 0 0,8-6-774 0 0,16-6-1101 0 0,3-1 245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1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16351 0 0,'0'0'1855'0'0,"2"0"-1270"0"0,28-12 1442 0 0,-6 2-1467 0 0,155-40 614 0 0,-57 25-4595 0 0,-95 21-3559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1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92 212 16671 0 0,'0'0'382'0'0,"0"-2"54"0"0,-1-1-223 0 0,0 2-149 0 0,1-1 1 0 0,-1 1-1 0 0,1-1 0 0 0,0 1 0 0 0,0-1 0 0 0,0 1 0 0 0,0-1 1 0 0,0 0-1 0 0,0 1 0 0 0,0-1 0 0 0,0 1 0 0 0,1-1 0 0 0,0-2 1 0 0,4-13 3105 0 0,-4 18-2934 0 0,0 4-181 0 0,1 0 0 0 0,-1 0 0 0 0,0 0 0 0 0,0 0 0 0 0,0-1 0 0 0,0 2-1 0 0,-1-1 1 0 0,0 0 0 0 0,-1 9 0 0 0,-10 51 191 0 0,8-50-153 0 0,-70 275 367 0 0,57-236-284 0 0,16-52 479 0 0,10-17-205 0 0,-6 10-327 0 0,23-31-40 0 0,1 2 0 0 0,1 1 0 0 0,53-47 0 0 0,-28 35 31 0 0,90-57 0 0 0,24-12-440 0 0,77-48-579 0 0,-238 158 170 0 0,0 0 0 0 0,1 1 0 0 0,0 0 0 0 0,0 0 0 0 0,15-3 0 0 0,-10 3-6528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19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388 147 11055 0 0,'18'-49'2377'0'0,"0"0"4557"0"0,-14 41-6055 0 0,-3 6-801 0 0,0 1 1 0 0,-1-1-1 0 0,1 1 0 0 0,0-1 0 0 0,-1 0 0 0 0,1 1 0 0 0,-1-1 1 0 0,1 1-1 0 0,-1-1 0 0 0,0 0 0 0 0,0-3 0 0 0,-1-2-30 0 0,0 7-53 0 0,1-1 0 0 0,0 1 0 0 0,0-1 0 0 0,0 1 0 0 0,0-1-1 0 0,0 1 1 0 0,-1-1 0 0 0,1 1 0 0 0,0-1 0 0 0,-1 1 0 0 0,1-1 0 0 0,0 1 0 0 0,-1-1 0 0 0,1 1-1 0 0,0 0 1 0 0,-1-1 0 0 0,1 1 0 0 0,-1 0 0 0 0,1-1 0 0 0,0 1 0 0 0,-1 0 0 0 0,1 0 0 0 0,-1-1-1 0 0,1 1 1 0 0,-1 0 0 0 0,1 0 0 0 0,-1 0 0 0 0,0 0 0 0 0,1-1 0 0 0,-1 1 0 0 0,1 0 0 0 0,-1 0-1 0 0,1 0 1 0 0,-1 0 0 0 0,1 0 0 0 0,-1 1 0 0 0,1-1 0 0 0,-1 0 0 0 0,1 0 0 0 0,-1 0 0 0 0,1 0-1 0 0,-1 0 1 0 0,1 1 0 0 0,-1-1 0 0 0,1 0 0 0 0,-1 1 0 0 0,0-1 0 0 0,0 1-31 0 0,-17 8-143 0 0,0 1 0 0 0,1 1 0 0 0,1 1 0 0 0,-29 25 0 0 0,17-14 134 0 0,-5 4 23 0 0,-95 84-116 0 0,112-96 216 0 0,1 1-1 0 0,1 1 1 0 0,0 0-1 0 0,2 1 1 0 0,-17 30-1 0 0,21-26 199 0 0,8-20-132 0 0,10-2 123 0 0,-6 0-216 0 0,-1 0 0 0 0,0 0 0 0 0,1 0 0 0 0,-1 0 0 0 0,0-1 0 0 0,1 1 0 0 0,-1-1-1 0 0,0 0 1 0 0,4-2 0 0 0,42-18 238 0 0,85-52-1 0 0,-132 72-396 0 0,5 10-2559 0 0,2-2 1073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299 104 5983 0 0,'24'-19'1437'0'0,"35"-23"0"0"0,1 9 8807 0 0,-56 31-9830 0 0,-1 0 0 0 0,1 1 0 0 0,0 0 0 0 0,0 0 0 0 0,0 0 0 0 0,0 0-1 0 0,7 0 1 0 0,-11 4-307 0 0,1 4-63 0 0,-2-1-1 0 0,1 1 1 0 0,-1 0-1 0 0,0 0 1 0 0,0-1-1 0 0,0 1 1 0 0,-1-1-1 0 0,0 1 1 0 0,-6 10-1 0 0,-34 60 257 0 0,21-39-130 0 0,-265 503 351 0 0,264-498-515 0 0,18-36-6 0 0,-15 28-54 0 0,2 0 0 0 0,1 1 0 0 0,-14 50 0 0 0,28-77-755 0 0,0-1 1 0 0,1 1-1 0 0,0 14 1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0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9 9671 0 0,'0'0'1308'0'0,"-1"2"296"0"0,-18 42 4356 0 0,-7 15-2480 0 0,13-26-3059 0 0,1-1 1 0 0,-11 47-1 0 0,17-58-347 0 0,4-13-49 0 0,0-1-1 0 0,0 1 1 0 0,1 0 0 0 0,-2 14-1 0 0,3-1-8 0 0,2-19-5 0 0,-2 1 805 0 0,10-3-438 0 0,-9 0-348 0 0,1 1-1 0 0,0-1 1 0 0,0 0 0 0 0,-1 0 0 0 0,1 0 0 0 0,0-1 0 0 0,-1 1 0 0 0,1 0 0 0 0,0-1-1 0 0,-1 1 1 0 0,4-2 0 0 0,12-6 123 0 0,0-1 0 0 0,0-1 0 0 0,19-14 0 0 0,43-41 82 0 0,-38 31-154 0 0,155-144-1698 0 0,-169 151-134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10591 0 0,'0'0'819'0'0,"0"2"-534"0"0,1 0-39 0 0,0 0 0 0 0,-1 1-1 0 0,1-1 1 0 0,0 0-1 0 0,0 0 1 0 0,0 0-1 0 0,1 0 1 0 0,-1 0 0 0 0,0 0-1 0 0,1 0 1 0 0,-1 0-1 0 0,1-1 1 0 0,0 1 0 0 0,-1 0-1 0 0,1-1 1 0 0,0 1-1 0 0,0-1 1 0 0,0 0 0 0 0,0 0-1 0 0,0 0 1 0 0,1 0-1 0 0,-1 0 1 0 0,0 0 0 0 0,0-1-1 0 0,1 1 1 0 0,-1 0-1 0 0,0-1 1 0 0,1 0 0 0 0,2 0-1 0 0,17 1 504 0 0,-1-2 0 0 0,1 0 0 0 0,-1-2 0 0 0,1 0 0 0 0,-1-1-1 0 0,24-9 1 0 0,-18 4-585 0 0,0-2-1 0 0,-1-1 0 0 0,0-1 1 0 0,27-18-1 0 0,-44 25-172 0 0,0 0-1 0 0,-1-1 1 0 0,0 0 0 0 0,0 0 0 0 0,-1-1 0 0 0,0 0-1 0 0,0 0 1 0 0,-1-1 0 0 0,8-12 0 0 0,-14 20-142 0 0,-4 2-565 0 0,0 0 622 0 0,0 1-1 0 0,1-1 0 0 0,-1 1 1 0 0,0-1-1 0 0,1 1 1 0 0,-1 1-1 0 0,1-1 0 0 0,0 0 1 0 0,0 1-1 0 0,-3 2 1 0 0,0 0 23 0 0,-105 100-282 0 0,77-71 309 0 0,34-34 44 0 0,-82 87 71 0 0,68-71-46 0 0,1 1 1 0 0,1 0 0 0 0,-16 30-1 0 0,25-42 7 0 0,1-1-1 0 0,0 1 0 0 0,1-1 0 0 0,-1 1 0 0 0,1 0 0 0 0,0 0 0 0 0,0-1 0 0 0,0 1 1 0 0,1 0-1 0 0,-1 0 0 0 0,2 7 0 0 0,-1-10 3 0 0,1 1 0 0 0,-1-1 1 0 0,1 1-1 0 0,0-1 0 0 0,0 1 0 0 0,0-1 1 0 0,0 0-1 0 0,0 1 0 0 0,1-1 0 0 0,-1 0 1 0 0,1 0-1 0 0,-1 0 0 0 0,1 0 1 0 0,0 0-1 0 0,0 0 0 0 0,0 0 0 0 0,0-1 1 0 0,0 1-1 0 0,0-1 0 0 0,0 0 0 0 0,0 1 1 0 0,5 1-1 0 0,1 0 11 0 0,0-1 1 0 0,0 0-1 0 0,-1 0 1 0 0,1 0-1 0 0,15 0 0 0 0,44-2-168 0 0,-33 0-238 0 0,-14-1-795 0 0,0 0-371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40 6911 0 0,'0'0'528'0'0,"2"-8"6980"0"0,-4 4-7091 0 0,0 1-1 0 0,0 0 1 0 0,0 0 0 0 0,0 0-1 0 0,0 0 1 0 0,-4-5-1 0 0,4 8-145 0 0,-15-2 473 0 0,11 5-723 0 0,1 0-1 0 0,-1 0 1 0 0,1 0 0 0 0,0 1 0 0 0,0 0-1 0 0,1 0 1 0 0,-1 0 0 0 0,1 1 0 0 0,-6 7-1 0 0,-5 8-29 0 0,-13 23-1 0 0,5-5 107 0 0,12-24-28 0 0,-25 42 207 0 0,32-49-188 0 0,0 0 1 0 0,1 0 0 0 0,0 0-1 0 0,0 1 1 0 0,-3 14-1 0 0,6-20 195 0 0,9 7 122 0 0,-6-8-366 0 0,-1 0-1 0 0,0 0 1 0 0,0 0-1 0 0,1 0 1 0 0,-1 0-1 0 0,1-1 1 0 0,-1 1-1 0 0,1-1 1 0 0,-1 1-1 0 0,1-1 1 0 0,-1 0-1 0 0,1 0 1 0 0,-1 0-1 0 0,1 0 1 0 0,-1-1-1 0 0,1 1 1 0 0,4-2-1 0 0,5-2 80 0 0,0 0-1 0 0,15-7 1 0 0,-10 4-31 0 0,185-80 180 0 0,-200 86-263 0 0,0 1 0 0 0,0-1 0 0 0,0 0 1 0 0,0 0-1 0 0,0-1 0 0 0,0 1 0 0 0,0 0 0 0 0,-1-1 0 0 0,1 1 0 0 0,-1-1 0 0 0,1 1 0 0 0,2-5 0 0 0,-3 6 12 0 0,-1-1 0 0 0,1 0-1 0 0,0 0 1 0 0,0-1 0 0 0,-1 1-1 0 0,1 0 1 0 0,-1 0 0 0 0,1 0-1 0 0,-1 0 1 0 0,1 0 0 0 0,-1-1-1 0 0,0 1 1 0 0,1 0-1 0 0,-1 0 1 0 0,0-1 0 0 0,0 1-1 0 0,0 0 1 0 0,0 0 0 0 0,0-1-1 0 0,0 1 1 0 0,-1 0 0 0 0,1 0-1 0 0,0-1 1 0 0,-1 1 0 0 0,1 0-1 0 0,-1 0 1 0 0,1 0-1 0 0,-2-2 1 0 0,0-1 69 0 0,-1-3-6 0 0,-1 1-1 0 0,0 0 1 0 0,0-1 0 0 0,0 2-1 0 0,-1-1 1 0 0,-8-7 0 0 0,-36-29-74 0 0,31 28-169 0 0,16 13 78 0 0,0-1 1 0 0,0 1-1 0 0,0-1 0 0 0,0 1 1 0 0,0 0-1 0 0,-1 0 0 0 0,1 0 1 0 0,-1 0-1 0 0,1 0 0 0 0,-1 0 1 0 0,1 1-1 0 0,-5-1 0 0 0,6 1-149 0 0,0 0-1 0 0,0 0 0 0 0,-1 0 0 0 0,1 0 1 0 0,0 1-1 0 0,0-1 0 0 0,0 0 1 0 0,0 1-1 0 0,-1-1 0 0 0,1 1 0 0 0,-1 0 1 0 0,0 0-470 0 0,1 0 0 0 0,0 0 0 0 0,0 0 0 0 0,0 0 0 0 0,0 0 1 0 0,0 0-1 0 0,0 0 0 0 0,0 1 0 0 0,0-1 0 0 0,-1 3 0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740 429 5983 0 0,'0'0'464'0'0,"-2"1"-305"0"0,-13 10 2586 0 0,-18 14 1 0 0,18-13 1010 0 0,-20 13 1 0 0,28-22-1229 0 0,7-12-1336 0 0,2 2-1010 0 0,0 0-1 0 0,0 0 1 0 0,1 0 0 0 0,0 0 0 0 0,1 0 0 0 0,7-10-1 0 0,3-6 120 0 0,19-40-197 0 0,39-105 0 0 0,-61 140-139 0 0,-7 18-13 0 0,0 0-1 0 0,-1 1 1 0 0,0-1 0 0 0,0-1-1 0 0,-1 1 1 0 0,0 0 0 0 0,-1 0-1 0 0,0-1 1 0 0,-1-10-1 0 0,0 19-8 0 0,0 0 0 0 0,0 1 0 0 0,-1-1 0 0 0,1 0 0 0 0,0 0 0 0 0,-1 0 0 0 0,1 1-1 0 0,-1-1 1 0 0,1 0 0 0 0,-1 0 0 0 0,0 1 0 0 0,0-1 0 0 0,0 1 0 0 0,0-1-1 0 0,0 1 1 0 0,0-1 0 0 0,0 1 0 0 0,-1 0 0 0 0,1-1 0 0 0,0 1 0 0 0,-1 0-1 0 0,1 0 1 0 0,-1 0 0 0 0,1 0 0 0 0,-1 0 0 0 0,0 0 0 0 0,1 1 0 0 0,-1-1 0 0 0,0 0-1 0 0,0 1 1 0 0,1-1 0 0 0,-1 1 0 0 0,0 0 0 0 0,0 0 0 0 0,0-1 0 0 0,1 1-1 0 0,-1 0 1 0 0,-3 1 0 0 0,-2 0-69 0 0,1 0-1 0 0,0 1 0 0 0,0 0 1 0 0,-1 0-1 0 0,1 0 0 0 0,1 1 1 0 0,-1 0-1 0 0,0 0 0 0 0,-8 6 1 0 0,1 2 94 0 0,1 0 0 0 0,1 0 0 0 0,0 1 0 0 0,0 0 1 0 0,1 1-1 0 0,1 0 0 0 0,0 0 0 0 0,1 1 0 0 0,-7 15 0 0 0,-4 14 182 0 0,-23 82 0 0 0,-17 123 375 0 0,15-51 78 0 0,34-165-560 0 0,-1 0-1 0 0,-2-1 1 0 0,0 0 0 0 0,-3-1-1 0 0,0 0 1 0 0,-2-2 0 0 0,-1 0-1 0 0,-30 34 1 0 0,12-18-27 0 0,-59 66 85 0 0,72-84-91 0 0,-57 45-1 0 0,76-68 238 0 0,-5 4-1401 0 0,7-8 100 0 0,3-6 81 0 0,3-6-253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10591 0 0,'1'-1'2884'0'0,"33"-15"3001"0"0,22-5-3849 0 0,-26 10-1374 0 0,183-57 1287 0 0,-211 67-1951 0 0,86-30-719 0 0,99-22 0 0 0,-160 49-4816 0 0,-4 3-1786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6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0 2759 0 0,'0'0'14956'0'0,"-2"0"-14558"0"0,-4 0-179 0 0,-1 1 1 0 0,1 0 0 0 0,-1 0 0 0 0,1 1 0 0 0,0 0 0 0 0,-1 0 0 0 0,1 0-1 0 0,-10 6 1 0 0,-47 31 545 0 0,36-21-482 0 0,-88 58 491 0 0,85-54-316 0 0,-46 44 1 0 0,71-61-394 0 0,1 0 0 0 0,-1 0 0 0 0,1 0 0 0 0,0 1 1 0 0,0-1-1 0 0,-4 10 0 0 0,7-14 16 0 0,9 6 80 0 0,-3-6-136 0 0,0 0 0 0 0,-1-1 0 0 0,1 1 0 0 0,0-1 0 0 0,0 0 0 0 0,-1 0-1 0 0,1-1 1 0 0,0 1 0 0 0,0-1 0 0 0,-1 0 0 0 0,8-3 0 0 0,1 1 12 0 0,87-23-191 0 0,-84 21-351 0 0,0-2 0 0 0,0 0 0 0 0,29-18 0 0 0,-42 23 252 0 0,0 0 1 0 0,-1-1 0 0 0,1 0-1 0 0,0 1 1 0 0,4-7-1 0 0,-7 8 200 0 0,1 0 328 0 0,5 11 47 0 0,-2-5-260 0 0,-1-1 0 0 0,0 1 0 0 0,0 0 0 0 0,-1-1 0 0 0,1 1 0 0 0,-1 0-1 0 0,0 1 1 0 0,-1-1 0 0 0,1 0 0 0 0,-1 0 0 0 0,0 1 0 0 0,0-1 0 0 0,-1 1 0 0 0,0-1 0 0 0,0 1-1 0 0,0-1 1 0 0,0 1 0 0 0,-2 4 0 0 0,1 0-384 0 0,0-1 0 0 0,1 0 0 0 0,0 1 0 0 0,2 13 0 0 0,-2-22 67 0 0,0-1 0 0 0,0 1 1 0 0,0-1-1 0 0,1 1 1 0 0,-1-1-1 0 0,0 1 1 0 0,0-1-1 0 0,1 1 1 0 0,-1-1-1 0 0,0 1 1 0 0,1-1-1 0 0,-1 0 1 0 0,0 1-1 0 0,1-1 1 0 0,-1 1-1 0 0,0-1 1 0 0,1 0-1 0 0,-1 1 0 0 0,1-1 1 0 0,1 1-959 0 0,8 5-4817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3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72 11311 0 0,'0'0'4274'0'0,"-7"8"-398"0"0,13-18-137 0 0,-1 1-3694 0 0,0-1 0 0 0,0-1 0 0 0,6-20 0 0 0,-9 24-19 0 0,-2 5 207 0 0,0 4-166 0 0,-2 5-54 0 0,-1 2-13 0 0,1-1 11 0 0,2-7 490 0 0,-1 1-448 0 0,-4 6-159 0 0,-1 0-1 0 0,-1 0 0 0 0,1-1 1 0 0,-1 1-1 0 0,0-1 0 0 0,-15 11 1 0 0,16-12 54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40 7367 0 0,'11'-7'784'0'0,"0"1"0"0"0,-1-2 0 0 0,14-11 9370 0 0,-25 22-9830 0 0,1 0 0 0 0,0-1 0 0 0,-1 1 0 0 0,0 0 0 0 0,1-1 1 0 0,-3 6-1 0 0,2-7-192 0 0,-9 21 311 0 0,-1 0-1 0 0,-1 0 1 0 0,-26 35 0 0 0,-13 22 23 0 0,-18 42-164 0 0,-45 87-541 0 0,104-186-172 0 0,-6 9-161 0 0,4-12-6426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71 7831 0 0,'12'-9'283'0'0,"-3"2"-37"0"0,0 0 1 0 0,1 0-1 0 0,17-8 12630 0 0,-28 17-12797 0 0,0 0 1 0 0,1-1 0 0 0,-1 1 0 0 0,0 0-1 0 0,0-1 1 0 0,0 1 0 0 0,0-1 0 0 0,-1 1-1 0 0,-1 1 1 0 0,0 1 22 0 0,-50 57 582 0 0,29-34-657 0 0,-28 39 1 0 0,47-59-27 0 0,-46 76-3 0 0,44-71 4 0 0,1 1 1 0 0,0 0-1 0 0,1 0 0 0 0,-6 26 1 0 0,10-35 14 0 0,1 0 1 0 0,-1 1-1 0 0,1-1 0 0 0,0 1 1 0 0,0-1-1 0 0,0 0 1 0 0,1 1-1 0 0,-1-1 0 0 0,1 1 1 0 0,2 4-1 0 0,-2-7 5 0 0,-1 0-1 0 0,1 0 1 0 0,0-1 0 0 0,0 1-1 0 0,0 0 1 0 0,0-1-1 0 0,0 1 1 0 0,0-1 0 0 0,1 1-1 0 0,-1-1 1 0 0,0 0-1 0 0,1 1 1 0 0,-1-1 0 0 0,1 0-1 0 0,-1 0 1 0 0,1 0-1 0 0,0 0 1 0 0,-1 0 0 0 0,1-1-1 0 0,0 1 1 0 0,0 0-1 0 0,0-1 1 0 0,-1 1 0 0 0,1-1-1 0 0,0 0 1 0 0,2 1-1 0 0,10-1 71 0 0,0-1-1 0 0,0 0 0 0 0,0 0 0 0 0,0-2 0 0 0,0 1 0 0 0,0-2 0 0 0,21-8 0 0 0,-1-2-68 0 0,55-33 0 0 0,-81 42-77 0 0,1-1-1 0 0,-2 0 1 0 0,1-1 0 0 0,-1 1-1 0 0,0-1 1 0 0,0-1 0 0 0,-1 0-1 0 0,1 0 1 0 0,-2 0-1 0 0,1 0 1 0 0,-2-1 0 0 0,1 0-1 0 0,-1 0 1 0 0,0 0 0 0 0,5-19-1 0 0,-4 7 20 0 0,-1 0-1 0 0,-1 0 0 0 0,-1-1 0 0 0,-1 1 1 0 0,-1-1-1 0 0,-3-30 0 0 0,3 49 12 0 0,0 0-1 0 0,0-1 1 0 0,-1 1-1 0 0,0 0 1 0 0,1 0 0 0 0,-1-1-1 0 0,0 1 1 0 0,-1 0-1 0 0,1 0 1 0 0,0 0 0 0 0,-1 0-1 0 0,0 0 1 0 0,0 1-1 0 0,0-1 1 0 0,0 0-1 0 0,0 1 1 0 0,0 0 0 0 0,-4-3-1 0 0,6 4-36 0 0,-1 1 1 0 0,0 0-1 0 0,0 0 0 0 0,1 0 1 0 0,-1-1-1 0 0,0 1 0 0 0,0 0 1 0 0,1 0-1 0 0,-1 0 0 0 0,0 0 1 0 0,0 1-1 0 0,1-1 0 0 0,-1 0 1 0 0,0 0-1 0 0,0 0 0 0 0,1 1 1 0 0,-1-1-1 0 0,0 0 0 0 0,1 0 1 0 0,-1 1-1 0 0,-1 0 0 0 0,-6 6-5676 0 0,2 1-1263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4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4143 0 0,'-12'3'1136'0'0,"-1"1"0"0"0,1 1 0 0 0,0-1-1 0 0,0 2 1 0 0,0 0 0 0 0,-19 13-1 0 0,24-13-236 0 0,0-1 0 0 0,0 1 0 0 0,1 1-1 0 0,-1-1 1 0 0,-6 12 0 0 0,8-11-885 0 0,1 0 1 0 0,-1 1-1 0 0,-3 10 0 0 0,7-16 713 0 0,18 10 733 0 0,-12-10-1322 0 0,0-1 0 0 0,0 0 0 0 0,0 0 0 0 0,1 0 0 0 0,-1 0 0 0 0,0-1 0 0 0,1 0 0 0 0,-1 0 0 0 0,0 0 0 0 0,7-2 0 0 0,10-2 222 0 0,24-9 0 0 0,-11 4-49 0 0,332-60 1664 0 0,-148 34-1811 0 0,-176 29-111 0 0,-32 7-53 0 0,-3 3 0 0 0,-7-2-1 0 0,0 0 0 0 0,0 0 0 0 0,0 0 0 0 0,-1 0 0 0 0,1 0 0 0 0,0 0 0 0 0,-1 0 0 0 0,0 0 0 0 0,0 0 0 0 0,1 0 0 0 0,-1 0 0 0 0,0 0-1 0 0,-1 0 1 0 0,1 0 0 0 0,0 0 0 0 0,0 0 0 0 0,-1 0 0 0 0,1 0 0 0 0,-2 2 0 0 0,-1 5-9 0 0,0-1 1 0 0,-1 0-1 0 0,-5 8 0 0 0,-2 2-1 0 0,-1-1-1 0 0,0-1 1 0 0,-25 25 0 0 0,-49 39-34 0 0,67-63 46 0 0,-167 139-68 0 0,152-128 66 0 0,16-13 2 0 0,-23 24 0 0 0,34-31-3 0 0,0 0 0 0 0,1 1 0 0 0,0-1 0 0 0,1 1 0 0 0,0 1 0 0 0,-6 12 0 0 0,11-20-180 0 0,1-1-492 0 0,1-1 491 0 0,-1 1 1 0 0,0-1-1 0 0,0 1 0 0 0,0-1 1 0 0,0 0-1 0 0,1 1 1 0 0,-1-1-1 0 0,0 0 1 0 0,0 0-1 0 0,1 0 0 0 0,-1 0 1 0 0,0 0-1 0 0,1 0 1 0 0,-1 0-1 0 0,0-1 0 0 0,2 1 1 0 0,14-7-7253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896 59 19871 0 0,'1'-1'455'0'0,"22"-33"1219"0"0,-9 10 962 0 0,-22 37-2553 0 0,3-7-71 0 0,0 1-1 0 0,-1-1 1 0 0,0 0-1 0 0,0 0 1 0 0,0-1-1 0 0,-1 1 1 0 0,0-1-1 0 0,0-1 1 0 0,0 0-1 0 0,-10 5 1 0 0,-12 4 40 0 0,-40 11 1 0 0,67-23-53 0 0,-40 11-101 0 0,-1-2 0 0 0,0-1 0 0 0,0-3 0 0 0,-1-1 0 0 0,0-2 0 0 0,0-2 0 0 0,-56-6 0 0 0,88 4 58 0 0,3 0-53 0 0,-1 1 0 0 0,1-2-1 0 0,0 1 1 0 0,0-1 0 0 0,0-1 0 0 0,0 1 0 0 0,-11-6 0 0 0,18 7-165 0 0,2 3-1119 0 0,-1 4 1398 0 0,-1-1 1 0 0,1 1 0 0 0,-1-1-1 0 0,0 0 1 0 0,0 0-1 0 0,-5 9 1 0 0,-23 31 303 0 0,18-27-232 0 0,-12 13 246 0 0,-51 53 0 0 0,-8 10-78 0 0,81-91-216 0 0,0 3-20 0 0,1-5 34 0 0,16 4 81 0 0,-1-2-125 0 0,0-1 1 0 0,0-1-1 0 0,0 0 0 0 0,0-1 0 0 0,27-2 0 0 0,-7 0-9 0 0,4 1-3 0 0,-1 3 0 0 0,51 8 0 0 0,73 22 0 0 0,-130-26 0 0 0,-7-1 42 0 0,4 1 125 0 0,48 16 0 0 0,-69-20-88 0 0,-1 1 0 0 0,1 0 1 0 0,0 0-1 0 0,-1 1 1 0 0,0 0-1 0 0,0 0 1 0 0,0 0-1 0 0,0 1 0 0 0,-1 0 1 0 0,0 0-1 0 0,0 0 1 0 0,5 7-1 0 0,-9-10-39 0 0,0 0 0 0 0,0 1-1 0 0,0-1 1 0 0,0 0 0 0 0,0 1-1 0 0,0-1 1 0 0,-1 0 0 0 0,1 1-1 0 0,-1-1 1 0 0,0 1 0 0 0,0-1-1 0 0,1 1 1 0 0,-2-1 0 0 0,1 1 0 0 0,0-1-1 0 0,0 0 1 0 0,-1 1 0 0 0,0-1-1 0 0,1 1 1 0 0,-1-1 0 0 0,0 0-1 0 0,0 1 1 0 0,0-1 0 0 0,0 0-1 0 0,-1 0 1 0 0,1 0 0 0 0,-1 0 0 0 0,-2 3-1 0 0,-3 3 56 0 0,0-1 0 0 0,0 0 0 0 0,0-1-1 0 0,-1 0 1 0 0,-17 10 0 0 0,2-3-25 0 0,-2-1 1 0 0,0-1-1 0 0,0-1 0 0 0,-30 7 1 0 0,-109 18 26 0 0,93-22-45 0 0,-18 2-22 0 0,75-13-22 0 0,-1-1 1 0 0,0-1-1 0 0,-30-4 0 0 0,43 4-48 0 0,-1-1-1 0 0,0 1 1 0 0,1-1 0 0 0,-1 0 0 0 0,1 0-1 0 0,-1-1 1 0 0,1 1 0 0 0,-1 0-1 0 0,1-1 1 0 0,-3-2 0 0 0,-6-6-2853 0 0,12 1-757 0 0,3 4 2056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0 5063 0 0,'0'0'390'0'0,"-1"1"-252"0"0,-3 2 125 0 0,1 0-1 0 0,0 0 0 0 0,-1 1 0 0 0,1-1 0 0 0,1 1 0 0 0,-1-1 1 0 0,0 1-1 0 0,1 0 0 0 0,0 0 0 0 0,0 0 0 0 0,0 0 1 0 0,-2 9-1 0 0,0 2 737 0 0,1 0 1 0 0,-1 25 0 0 0,3-26-362 0 0,-1 0 1 0 0,0 1-1 0 0,-6 15 1 0 0,-6 8 123 0 0,-1-1 0 0 0,-2-1 0 0 0,-31 47 0 0 0,-76 95 366 0 0,83-121-862 0 0,-105 132 248 0 0,16-22-256 0 0,114-144-205 0 0,11-15 4 0 0,-1 1 0 0 0,0-1-1 0 0,-1 0 1 0 0,-12 11-1 0 0,18-18 232 0 0,0-1-278 0 0,0 0 0 0 0,-1 0-1 0 0,1-1 1 0 0,0 1 0 0 0,0-1-1 0 0,0 1 1 0 0,0-1 0 0 0,0 1-1 0 0,0-1 1 0 0,0 0 0 0 0,0 1 0 0 0,0-1-1 0 0,0 0 1 0 0,0 0 0 0 0,0 0-1 0 0,1 0 1 0 0,-1 0 0 0 0,0 0-1 0 0,0 0 1 0 0,1 0 0 0 0,-1-1 0 0 0,0 1-13 0 0,1 1 1 0 0,-1-1 0 0 0,1 1 0 0 0,-1-1-1 0 0,1 1 1 0 0,0-1 0 0 0,-1 0-1 0 0,1 1 1 0 0,0-1 0 0 0,-1 0 0 0 0,1 1-1 0 0,0-1 1 0 0,0 0 0 0 0,0 1 0 0 0,0-1-1 0 0,-1 0 1 0 0,1 0 0 0 0,0 1 0 0 0,0-1-1 0 0,0 0 1 0 0,1 0 0 0 0,-1 1 0 0 0,0-2-1 0 0,1-1-12 0 0,-1-6-9 0 0,1 0 0 0 0,1 0 0 0 0,0 0 0 0 0,0 0 0 0 0,0 0 0 0 0,1 0 0 0 0,1 1 0 0 0,-1-1 0 0 0,1 1 0 0 0,6-8 0 0 0,2-4 3 0 0,2 1 0 0 0,28-31-1 0 0,-12 20-30 0 0,2 2-1 0 0,1 1 0 0 0,55-34 1 0 0,-59 43 113 0 0,0 1 0 0 0,48-19 0 0 0,-61 29 58 0 0,1 1 1 0 0,-1 1-1 0 0,1 1 0 0 0,0 1 1 0 0,1 0-1 0 0,26-1 0 0 0,-39 4-85 0 0,-1 1-1 0 0,0-1 0 0 0,0 1 1 0 0,1 0-1 0 0,-1 0 1 0 0,0 0-1 0 0,0 0 0 0 0,0 1 1 0 0,0 0-1 0 0,0-1 1 0 0,-1 2-1 0 0,1-1 0 0 0,0 0 1 0 0,-1 1-1 0 0,0-1 1 0 0,0 1-1 0 0,1 0 0 0 0,-1 0 1 0 0,-1 1-1 0 0,1-1 0 0 0,-1 0 1 0 0,1 1-1 0 0,-1 0 1 0 0,3 5-1 0 0,-2-3-16 0 0,-1 1 0 0 0,1 0 0 0 0,-1 0 1 0 0,0 0-1 0 0,0 0 0 0 0,-1 0 0 0 0,0 0 0 0 0,-1 0 0 0 0,1 1 0 0 0,-1-1 0 0 0,-1 0 1 0 0,1 0-1 0 0,-3 9 0 0 0,0-4 7 0 0,0 0 0 0 0,-2-1 0 0 0,1 0 1 0 0,-1 1-1 0 0,-1-2 0 0 0,0 1 0 0 0,-1 0 0 0 0,0-1 1 0 0,0-1-1 0 0,-1 1 0 0 0,-18 16 0 0 0,12-14-7 0 0,-1 0 0 0 0,0-1 0 0 0,-1-1 0 0 0,0-1 0 0 0,-1 0-1 0 0,0-1 1 0 0,-21 7 0 0 0,-62 20 45 0 0,-151 33 0 0 0,248-68-70 0 0,-11 2-235 0 0,12-5 72 0 0,5-4 29 0 0,3 2-392 0 0,0-1 1 0 0,1 1-1 0 0,-1 1 0 0 0,1-1 0 0 0,0 1 0 0 0,0 0 0 0 0,10-4 1 0 0,-6 3-2135 0 0,17-9-3846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32 3223 0 0,'0'0'143'0'0,"-1"2"-3"0"0,-2 2 197 0 0,-1 1-1 0 0,0-1 0 0 0,0 1 1 0 0,-1-1-1 0 0,1 0 1 0 0,-7 3-1 0 0,-17 17 8062 0 0,21-17-5776 0 0,4-4-1972 0 0,0 0 1 0 0,0 1 0 0 0,1-1-1 0 0,-1 0 1 0 0,1 1 0 0 0,-4 6-1 0 0,6-9-279 0 0,1 1-10 0 0,1-1-310 0 0,-1 0 1 0 0,1 1-1 0 0,0-1 0 0 0,0 0 1 0 0,0 0-1 0 0,0 0 0 0 0,0 0 1 0 0,0 0-1 0 0,0-1 0 0 0,1 1 1 0 0,-1-1-1 0 0,0 1 0 0 0,0-1 1 0 0,0 0-1 0 0,1 0 0 0 0,-1 0 0 0 0,0 0 1 0 0,0 0-1 0 0,1-1 0 0 0,-1 1 1 0 0,4-2-1 0 0,7-1 9 0 0,-1 0 0 0 0,18-8 0 0 0,-15 5-89 0 0,1-1 0 0 0,-1-1 0 0 0,-1-1 0 0 0,1 0 0 0 0,-1-1-1 0 0,-1 0 1 0 0,0-1 0 0 0,13-15 0 0 0,-14 8-314 0 0,-12 17 328 0 0,0 1 0 0 0,0 0-1 0 0,0-1 1 0 0,0 1 0 0 0,0 0 0 0 0,0-1 0 0 0,0 1-1 0 0,0 0 1 0 0,-1 0 0 0 0,1-1 0 0 0,0 1 0 0 0,0 0-1 0 0,0 0 1 0 0,0-1 0 0 0,-1 1 0 0 0,1 0-1 0 0,0 0 1 0 0,0 0 0 0 0,-1-1 0 0 0,1 1 0 0 0,0 0-1 0 0,-1 0 1 0 0,1 0 0 0 0,0 0 0 0 0,0-1-1 0 0,-1 1 1 0 0,1 0 0 0 0,0 0 0 0 0,-1 0 0 0 0,1 0-1 0 0,0 0 1 0 0,-1 0 0 0 0,1 0 0 0 0,-1 0 0 0 0,-11-1-246 0 0,2 1 116 0 0,-1 1 1 0 0,1 1-1 0 0,-1 0 0 0 0,1 0 1 0 0,-1 1-1 0 0,-18 8 1 0 0,-58 34-214 0 0,80-42 325 0 0,-31 19 267 0 0,1 2 0 0 0,2 2 0 0 0,0 1 0 0 0,1 1 0 0 0,-42 48 0 0 0,66-65-76 0 0,0 1 0 0 0,-13 22 0 0 0,19-28-81 0 0,1 1 0 0 0,0 0-1 0 0,0 0 1 0 0,0 0 0 0 0,1 0 0 0 0,0 0-1 0 0,-2 11 1 0 0,4-16-59 0 0,0 0 0 0 0,0-1-1 0 0,0 1 1 0 0,0 0 0 0 0,0 0-1 0 0,0-1 1 0 0,1 1 0 0 0,-1 0-1 0 0,1 0 1 0 0,-1-1 0 0 0,1 1-1 0 0,0-1 1 0 0,-1 1 0 0 0,1 0-1 0 0,0-1 1 0 0,0 0 0 0 0,0 1-1 0 0,0-1 1 0 0,1 1 0 0 0,-1-1 0 0 0,0 0-1 0 0,0 0 1 0 0,1 0 0 0 0,-1 0-1 0 0,1 0 1 0 0,-1 0 0 0 0,1 0-1 0 0,-1 0 1 0 0,1-1 0 0 0,0 1-1 0 0,2 0 1 0 0,4 2 29 0 0,1-1 0 0 0,-1 0-1 0 0,1-1 1 0 0,16 1 0 0 0,14-2-359 0 0,1-2-1 0 0,65-13 1 0 0,-63 9-817 0 0,13-3-4274 0 0,-1-2-1704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24 16871 0 0,'0'0'771'0'0,"2"-1"-14"0"0,43-21 4408 0 0,-45 23-4683 0 0,0 1-408 0 0,0 1-1 0 0,0-1 1 0 0,0 0 0 0 0,-1 0 0 0 0,1 1 0 0 0,0-1 0 0 0,-1 0 0 0 0,0 0-1 0 0,0 1 1 0 0,1-1 0 0 0,-1 0 0 0 0,-1 0 0 0 0,1 0 0 0 0,-2 3-1 0 0,-24 30 286 0 0,18-25-245 0 0,-40 46 132 0 0,27-32-895 0 0,1 2 1 0 0,-25 37-1 0 0,42-54-1824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8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32 154 5063 0 0,'0'0'232'0'0,"0"2"442"0"0,-2 8 8191 0 0,-1-6-6905 0 0,2-3-1607 0 0,-1 1 1 0 0,1-1 0 0 0,-1 1 0 0 0,1-1 0 0 0,-1 0 0 0 0,0 1 0 0 0,0-1 0 0 0,1 0-1 0 0,-1 0 1 0 0,0 0 0 0 0,0 0 0 0 0,-3 0 0 0 0,4 0 419 0 0,1-3-410 0 0,0-2-303 0 0,0 0 0 0 0,0 0 0 0 0,0 0 0 0 0,1 0 0 0 0,0 0 0 0 0,0 1 0 0 0,0-1 1 0 0,0 0-1 0 0,1 1 0 0 0,-1-1 0 0 0,1 1 0 0 0,0-1 0 0 0,0 1 0 0 0,0 0 0 0 0,5-6 0 0 0,4-5-30 0 0,27-25 0 0 0,-32 33-42 0 0,6-5-79 0 0,25-19 1 0 0,-33 27 88 0 0,-1 1 0 0 0,1 0 0 0 0,0-1-1 0 0,0 1 1 0 0,1 1 0 0 0,-1-1 0 0 0,0 1 0 0 0,1-1 0 0 0,-1 1 0 0 0,1 1 0 0 0,7-2-1 0 0,-10 3 23 0 0,0-1 0 0 0,1 0 0 0 0,-1 1 0 0 0,0-1 0 0 0,1 1 0 0 0,-1 0 0 0 0,0 0 0 0 0,0 0 0 0 0,1 0 0 0 0,-1 0 0 0 0,0 0 0 0 0,0 1 0 0 0,0-1 0 0 0,-1 1 0 0 0,1-1 0 0 0,0 1 0 0 0,0 0 0 0 0,-1 0 0 0 0,1 0-1 0 0,-1 0 1 0 0,0 0 0 0 0,1 0 0 0 0,-1 0 0 0 0,0 0 0 0 0,0 0 0 0 0,0 3 0 0 0,3 6 16 0 0,-1-1 0 0 0,0 1 0 0 0,-1-1 0 0 0,2 16 0 0 0,-3 2 69 0 0,1 2-795 0 0,2-10-5685 0 0,-1-10-973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69 7367 0 0,'0'-1'568'0'0,"0"-2"-355"0"0,1 0-1 0 0,-1 1 0 0 0,0-1 0 0 0,0 0 0 0 0,0 0 1 0 0,-1-4-1 0 0,1 5 497 0 0,-1-1-1 0 0,0 1 1 0 0,1 0 0 0 0,-1-1 0 0 0,0 1 0 0 0,0 0 0 0 0,-1 0 0 0 0,1 0-1 0 0,0 0 1 0 0,-1 0 0 0 0,-2-3 0 0 0,2 3-247 0 0,1 1 1 0 0,-1-1-1 0 0,1 1 1 0 0,-1 0-1 0 0,0 0 1 0 0,0 0-1 0 0,1 0 1 0 0,-1 0-1 0 0,0 1 1 0 0,0-1-1 0 0,0 0 0 0 0,0 1 1 0 0,0-1-1 0 0,-3 1 1 0 0,3 0-608 0 0,-1 0 0 0 0,0 0 0 0 0,1 0 0 0 0,-1 0 0 0 0,1 1 0 0 0,-1-1 0 0 0,1 1 0 0 0,-4 1 0 0 0,-3 1 189 0 0,0 1 0 0 0,0 0-1 0 0,1 1 1 0 0,-1 0 0 0 0,1 0-1 0 0,0 1 1 0 0,0 0 0 0 0,1 0-1 0 0,-1 1 1 0 0,1 0 0 0 0,1 0-1 0 0,-7 8 1 0 0,12-13-119 0 0,0-1 0 0 0,0 1 0 0 0,0-1-1 0 0,0 1 1 0 0,0 0 0 0 0,0-1 0 0 0,0 1 0 0 0,0 0-1 0 0,1 0 1 0 0,-1 0 0 0 0,1-1 0 0 0,-1 1 0 0 0,1 0-1 0 0,0 4 1 0 0,-1-2 74 0 0,1 1 0 0 0,-1 0-1 0 0,0 0 1 0 0,0-1 0 0 0,-1 1 0 0 0,1-1-1 0 0,-1 1 1 0 0,-4 6 0 0 0,-21 32 33 0 0,-30 36 186 0 0,21-31-58 0 0,-29 53 1 0 0,52-78-177 0 0,1 1-1 0 0,1 0 0 0 0,2 1 1 0 0,0 0-1 0 0,2 0 0 0 0,0 1 1 0 0,2-1-1 0 0,1 2 1 0 0,1-1-1 0 0,1 0 0 0 0,1 1 1 0 0,4 32-1 0 0,2-18-162 0 0,-2 0 0 0 0,-2 0 0 0 0,-6 56 0 0 0,4-84 280 0 0,-1 0-1 0 0,-1-1 1 0 0,0 1 0 0 0,-1 0-1 0 0,0-1 1 0 0,-1 0-1 0 0,0 0 1 0 0,-1 0-1 0 0,0-1 1 0 0,-1 1-1 0 0,0-2 1 0 0,-1 1-1 0 0,0-1 1 0 0,-16 15-1 0 0,18-19 50 0 0,-1-1-1 0 0,1 0 0 0 0,-1 0 1 0 0,0 0-1 0 0,-1-1 1 0 0,-10 5-1 0 0,13-7-77 0 0,0-1 0 0 0,0 1 0 0 0,-1-1-1 0 0,1-1 1 0 0,0 1 0 0 0,-1-1 0 0 0,1 1 0 0 0,-1-2 0 0 0,1 1-1 0 0,0 0 1 0 0,-6-2 0 0 0,2 0-105 0 0,0-1 0 0 0,0 1 0 0 0,1-2 0 0 0,-1 1 0 0 0,1-1 0 0 0,0 0 1 0 0,0-1-1 0 0,0 0 0 0 0,1 0 0 0 0,0 0 0 0 0,0-1 0 0 0,0 0 0 0 0,0-1 0 0 0,1 1 0 0 0,0-1 0 0 0,1-1 0 0 0,0 1 0 0 0,-6-10 0 0 0,7 8-515 0 0,0 0 0 0 0,0 0-1 0 0,0 0 1 0 0,1-1 0 0 0,1 1-1 0 0,-1-1 1 0 0,2 0 0 0 0,-1 0-1 0 0,1 0 1 0 0,1-14 0 0 0,2 0-2175 0 0,1 2-3589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7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11687 0 0,'0'0'4314'0'0,"0"2"-3274"0"0,-3 5-556 0 0,1 0 1 0 0,-1 0 0 0 0,0 0-1 0 0,0 0 1 0 0,-1 0-1 0 0,0-1 1 0 0,0 1 0 0 0,0-1-1 0 0,-9 9 1 0 0,4-4-66 0 0,-14 24 1 0 0,17-26-250 0 0,0 0 1 0 0,-12 13-1 0 0,13-16-145 0 0,-1 1 0 0 0,1-1 0 0 0,1 1 0 0 0,-1 0 0 0 0,-3 8 0 0 0,8-14-116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 12095 0 0,'0'0'1378'0'0,"1"1"-870"0"0,1 3-337 0 0,0-1 0 0 0,-1 1 0 0 0,1-1 0 0 0,-1 1 0 0 0,0 0 0 0 0,0 0 0 0 0,-1 0 1 0 0,1-1-1 0 0,-1 1 0 0 0,1 0 0 0 0,-1 0 0 0 0,0 0 0 0 0,-1 0 0 0 0,1 0 0 0 0,-2 7 1 0 0,-3 6 493 0 0,0 1 1 0 0,-9 19 0 0 0,10-25-379 0 0,-24 52 684 0 0,-2-1 0 0 0,-43 68 0 0 0,-89 112-587 0 0,101-155-373 0 0,-116 141-556 0 0,123-163 298 0 0,19-26-370 0 0,34-38 249 0 0,11-7-2449 0 0,4-4 773 0 0,5-3-3774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69 9215 0 0,'2'-1'707'0'0,"39"-8"535"0"0,-34 8-304 0 0,1-1-1 0 0,0 0 0 0 0,0 0 1 0 0,-1 0-1 0 0,1-1 0 0 0,-1 0 1 0 0,0 0-1 0 0,10-7 2135 0 0,-29 1-2707 0 0,11 7-366 0 0,0 1 0 0 0,-1-1 0 0 0,1 1 0 0 0,-1 0 0 0 0,1 0 0 0 0,-1 0 0 0 0,1 0 0 0 0,-3-1 0 0 0,-3 0 0 0 0,1 0 1 0 0,-1 0-1 0 0,1 1 0 0 0,-1 0 1 0 0,0 0-1 0 0,0 1 0 0 0,0-1 1 0 0,1 2-1 0 0,-1-1 0 0 0,0 1 1 0 0,0 0-1 0 0,-7 2 0 0 0,5-1-2 0 0,1 1 0 0 0,0 0 0 0 0,-1 1 0 0 0,1 0 0 0 0,1 0 0 0 0,-1 0 0 0 0,1 1 0 0 0,-14 11 0 0 0,6-2 15 0 0,-86 83 435 0 0,89-84-383 0 0,1 0 1 0 0,0 1-1 0 0,1 0 1 0 0,1 1-1 0 0,-15 31 0 0 0,23-44-45 0 0,0 0 0 0 0,0 0 0 0 0,0 1 0 0 0,0-1 0 0 0,0 1 0 0 0,1-1 0 0 0,-1 1 0 0 0,1-1 0 0 0,-1 1 0 0 0,1-1 0 0 0,0 1 0 0 0,0 0 0 0 0,0-1 0 0 0,1 1-1 0 0,-1-1 1 0 0,1 1 0 0 0,-1-1 0 0 0,1 1 0 0 0,1 2 0 0 0,-1-4-5 0 0,-1-1 1 0 0,0 1-1 0 0,1-1 0 0 0,-1 0 1 0 0,1 0-1 0 0,0 1 0 0 0,-1-1 1 0 0,1 0-1 0 0,-1 0 0 0 0,1 0 1 0 0,-1 1-1 0 0,1-1 0 0 0,-1 0 1 0 0,1 0-1 0 0,0 0 0 0 0,-1 0 1 0 0,1 0-1 0 0,-1 0 0 0 0,1 0 1 0 0,1-1-1 0 0,-1 1 26 0 0,5 0-8 0 0,0-1-1 0 0,1 0 0 0 0,-1-1 0 0 0,0 1 0 0 0,0-1 0 0 0,-1 0 0 0 0,1-1 1 0 0,0 1-1 0 0,-1-1 0 0 0,1 0 0 0 0,-1 0 0 0 0,7-7 0 0 0,6-4 4 0 0,30-33 0 0 0,-11 4-342 0 0,-26 24-2934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0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114 365 16127 0 0,'0'0'1460'0'0,"-2"-1"-1204"0"0,-22-23 28 0 0,-25-25 3422 0 0,44 43-3323 0 0,0-1 0 0 0,1 1 0 0 0,0-1 0 0 0,0 1 0 0 0,0-1 1 0 0,1 0-1 0 0,-3-8 0 0 0,5 12-335 0 0,0 0 1 0 0,1 0-1 0 0,-1 0 1 0 0,1 0-1 0 0,-1 0 1 0 0,1 0-1 0 0,0 0 1 0 0,0 0 0 0 0,0 0-1 0 0,1 0 1 0 0,-1 0-1 0 0,1 0 1 0 0,0 0-1 0 0,0 0 1 0 0,0 0-1 0 0,0 0 1 0 0,0 0-1 0 0,0 0 1 0 0,1 0-1 0 0,0 1 1 0 0,-1-1-1 0 0,1 1 1 0 0,0-1-1 0 0,0 1 1 0 0,4-4 0 0 0,4-2-43 0 0,0 1 1 0 0,1-1-1 0 0,0 2 1 0 0,22-11-1 0 0,-9 5 13 0 0,15-7-582 0 0,1 2 1 0 0,1 1-1 0 0,46-11 0 0 0,-35 16-3268 0 0,-29 7-3619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8 9671 0 0,'0'0'1255'0'0,"-15"-7"3125"0"0,10 6-4086 0 0,0 1 1 0 0,1 0-1 0 0,-1 0 1 0 0,0 1-1 0 0,1-1 1 0 0,-1 1-1 0 0,1 0 1 0 0,-1 0-1 0 0,1 0 1 0 0,-1 1-1 0 0,-5 2 1 0 0,-7 5 197 0 0,-24 15-1 0 0,28-16-68 0 0,-12 8 299 0 0,-30 25-1 0 0,44-32-549 0 0,2 0-1 0 0,-1 0 1 0 0,1 1-1 0 0,0 1 0 0 0,-8 13 1 0 0,16-22-158 0 0,0-1 0 0 0,1 0 1 0 0,-1 0-1 0 0,0 0 0 0 0,1 1 1 0 0,-1-1-1 0 0,1 0 0 0 0,-1 1 1 0 0,1-1-1 0 0,0 0 0 0 0,-1 1 1 0 0,1-1-1 0 0,0 1 0 0 0,0-1 1 0 0,0 3-1 0 0,1-4-3 0 0,-1 1-1 0 0,0 0 1 0 0,1 0 0 0 0,-1-1-1 0 0,0 1 1 0 0,1 0-1 0 0,-1-1 1 0 0,1 1 0 0 0,-1-1-1 0 0,1 1 1 0 0,-1 0 0 0 0,1-1-1 0 0,-1 1 1 0 0,1-1-1 0 0,0 1 1 0 0,-1-1 0 0 0,1 0-1 0 0,0 1 1 0 0,-1-1 0 0 0,2 1-1 0 0,2 0 16 0 0,-1-1 0 0 0,1 1 0 0 0,-1 0-1 0 0,1-1 1 0 0,0 0 0 0 0,-1 0 0 0 0,1 0-1 0 0,-1-1 1 0 0,1 1 0 0 0,5-2 0 0 0,26-8 27 0 0,-1-1 0 0 0,-1-1-1 0 0,0-2 1 0 0,0-2 0 0 0,39-25 0 0 0,-70 40-114 0 0,-4 2-5 0 0,-17 17 149 0 0,0 0 0 0 0,2 1 0 0 0,-31 43 0 0 0,-36 73 220 0 0,-15 51-282 0 0,-49 78-42 0 0,146-261 19 0 0,-2 4-74 0 0,-1-1-1 0 0,1 0 1 0 0,-1 0 0 0 0,0 0-1 0 0,-7 6 1 0 0,11-11-435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0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5 16783 0 0,'2'0'770'0'0,"13"-2"-172"0"0,-12 1-522 0 0,1 1 0 0 0,0-1 0 0 0,-1 1 0 0 0,1 0 0 0 0,5 0 0 0 0,23 6 1547 0 0,-1 2 0 0 0,34 12 0 0 0,-63-19-1303 0 0,-27-7-2386 0 0,15 8 1900 0 0,0-1 1 0 0,-1 1-1 0 0,1 1 1 0 0,1 0-1 0 0,-1 0 1 0 0,0 1-1 0 0,1 0 1 0 0,-11 7-1 0 0,-68 49 160 0 0,85-58 11 0 0,-16 13 429 0 0,-30 28-1 0 0,42-36-281 0 0,0 1-1 0 0,1-1 1 0 0,0 1-1 0 0,1 1 1 0 0,-1-1 0 0 0,-7 18-1 0 0,12-23-123 0 0,0 0 0 0 0,0 0 0 0 0,0 0 0 0 0,1 0-1 0 0,-1 1 1 0 0,1-1 0 0 0,-1 0 0 0 0,1 0 0 0 0,0 0 0 0 0,1 0 0 0 0,-1 1-1 0 0,0-1 1 0 0,1 0 0 0 0,1 3 0 0 0,-2-4-69 0 0,1 0 1 0 0,0 0-1 0 0,0 0 1 0 0,0 0-1 0 0,1 0 1 0 0,-1 0-1 0 0,0 0 0 0 0,1-1 1 0 0,-1 1-1 0 0,1-1 1 0 0,0 1-1 0 0,-1-1 1 0 0,1 0-1 0 0,0 1 0 0 0,0-1 1 0 0,0 0-1 0 0,0 0 1 0 0,0 0-1 0 0,0-1 1 0 0,0 1-1 0 0,2 0 1 0 0,19 4-966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136 446 7831 0 0,'0'0'603'0'0,"-3"-1"-396"0"0,-18 0 479 0 0,11 1 1193 0 0,0-1 0 0 0,-1 0-1 0 0,1-1 1 0 0,-11-3 0 0 0,18 4-1389 0 0,0 0 1 0 0,0 0 0 0 0,1-1 0 0 0,-1 1 0 0 0,0-1 0 0 0,1 0 0 0 0,-1 0 0 0 0,1 1 0 0 0,-4-5 0 0 0,4 4-438 0 0,0 0 0 0 0,1 0 0 0 0,-1-1 0 0 0,1 1 1 0 0,-1 0-1 0 0,1-1 0 0 0,-1-4 0 0 0,0 3 117 0 0,1 0 1 0 0,0 0-1 0 0,0-1 0 0 0,0 1 0 0 0,1 0 1 0 0,0-1-1 0 0,0 1 0 0 0,0 0 0 0 0,0-1 1 0 0,1 1-1 0 0,-1 0 0 0 0,1 0 0 0 0,0-1 1 0 0,0 1-1 0 0,3-4 0 0 0,-1 1-70 0 0,1 0-1 0 0,0 0 1 0 0,0 0 0 0 0,1 1-1 0 0,0-1 1 0 0,0 1 0 0 0,9-7-1 0 0,7-6-133 0 0,0 1 0 0 0,2 2-1 0 0,41-25 1 0 0,80-27-1278 0 0,-117 57 939 0 0,178-64-4583 0 0,-159 62 3445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1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53 14511 0 0,'8'-10'535'0'0,"1"0"1"0"0,9-9-1 0 0,-4 6 2002 0 0,-15 15-2380 0 0,1 1 0 0 0,-1-1 0 0 0,0 1-1 0 0,0-1 1 0 0,0 0 0 0 0,0 1 0 0 0,0-1 0 0 0,-3 4 0 0 0,0 2 112 0 0,-20 33 825 0 0,-53 67 0 0 0,11-17-234 0 0,-106 209 705 0 0,24 12-1251 0 0,138-291-301 0 0,-5 11-403 0 0,0 0 1 0 0,-2-2-1 0 0,-30 41 0 0 0,41-64-276 0 0,-1 1-1 0 0,-1-1 0 0 0,1-1 0 0 0,-10 7 0 0 0,1-3-1260 0 0</inkml:trace>
  <inkml:trace contextRef="#ctx0" brushRef="#br0" timeOffset="1">15 629 9215 0 0,'0'0'707'0'0,"-15"-4"11046"0"0,17 6-11620 0 0,0-1 0 0 0,1 1 0 0 0,-1-1 0 0 0,1 1 0 0 0,-1-1 0 0 0,1 0 0 0 0,-1 0 0 0 0,1 0 0 0 0,0 0 0 0 0,-1 0 0 0 0,1-1 0 0 0,3 1 0 0 0,38 2 675 0 0,-32-3-565 0 0,77-2 658 0 0,92-13 0 0 0,-106 7-723 0 0,169-23-641 0 0,-140 14-7404 0 0,-64 10 73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1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0 18199 0 0,'0'0'1646'0'0,"-2"2"-1356"0"0,-104 181 1671 0 0,12 10 357 0 0,80-163-2253 0 0,-44 86 3 0 0,-5-2 0 0 0,-123 165 0 0 0,174-265 5 0 0,12-13 73 0 0,1-3-102 0 0,9-11-323 0 0,0 0 1 0 0,1 1-1 0 0,0 0 1 0 0,25-19-1 0 0,59-36-667 0 0,-91 64 944 0 0,60-36-418 0 0,-54 34 564 0 0,-1 0-1 0 0,2 1 1 0 0,-1 0 0 0 0,18-4-1 0 0,-26 7 156 0 0,-1 1-221 0 0,1 1 0 0 0,-1-1 1 0 0,0 1-1 0 0,1-1 0 0 0,-1 1 1 0 0,0-1-1 0 0,0 1 0 0 0,1 0 0 0 0,-1-1 1 0 0,0 1-1 0 0,0 0 0 0 0,0 0 1 0 0,0 0-1 0 0,0 0 0 0 0,0 0 0 0 0,0 0 1 0 0,0 0-1 0 0,-1 0 0 0 0,1 0 1 0 0,1 2-1 0 0,11 26 323 0 0,-11-21-318 0 0,0 0-1 0 0,-1 1 1 0 0,0-1-1 0 0,0 0 0 0 0,-1 1 1 0 0,-2 14-1 0 0,1 2-332 0 0,2 13-1813 0 0,0-27 191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38 7831 0 0,'8'-9'418'0'0,"0"-1"-1"0"0,10-9 7896 0 0,-33 23-4064 0 0,-9 10-3846 0 0,14-8 76 0 0,-58 31 251 0 0,-71 46-275 0 0,128-75-360 0 0,0 0 1 0 0,1 1-1 0 0,-17 18 1 0 0,25-25-63 0 0,0 0 1 0 0,0 0-1 0 0,0 1 1 0 0,0-1-1 0 0,1 1 1 0 0,-1 0-1 0 0,1-1 1 0 0,0 1-1 0 0,-1 0 1 0 0,1 0-1 0 0,0 0 1 0 0,1 0-1 0 0,-1 0 1 0 0,1 0-1 0 0,-1 0 1 0 0,1 0-1 0 0,0 0 1 0 0,0 0-1 0 0,0 0 1 0 0,0 0-1 0 0,1 0 1 0 0,1 6-1 0 0,-1-7-10 0 0,0 0 0 0 0,0-1 0 0 0,0 1 0 0 0,0 0-1 0 0,1 0 1 0 0,-1-1 0 0 0,0 1 0 0 0,1-1 0 0 0,0 1 0 0 0,-1-1 0 0 0,1 0-1 0 0,0 1 1 0 0,0-1 0 0 0,-1 0 0 0 0,1 0 0 0 0,4 1 0 0 0,3 1-53 0 0,1 0 0 0 0,13 2 0 0 0,-10-2-50 0 0,-6-2-412 0 0,1 1 0 0 0,0-2 0 0 0,0 1 0 0 0,12-1 0 0 0,15-5-6052 0 0,-12 0-215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8287 0 0,'0'0'10730'0'0,"2"-1"-9805"0"0,160-66 2909 0 0,136-29-3256 0 0,-292 94-531 0 0,0 0 1 0 0,0 1-1 0 0,0 0 1 0 0,0 0-1 0 0,0 1 1 0 0,0-1-1 0 0,0 2 1 0 0,0-1-1 0 0,11 2 0 0 0,-16-2-12 0 0,-1 1 0 0 0,1-1 0 0 0,0 1 0 0 0,-1-1-1 0 0,1 1 1 0 0,-1-1 0 0 0,1 1 0 0 0,-1 0-1 0 0,1-1 1 0 0,-1 1 0 0 0,1-1 0 0 0,-1 1 0 0 0,0 0-1 0 0,1 0 1 0 0,-1-1 0 0 0,0 1 0 0 0,0 0 0 0 0,1 0-1 0 0,-1-1 1 0 0,0 1 0 0 0,0 0 0 0 0,0 0-1 0 0,0 0 1 0 0,0 18 364 0 0,-3-8-243 0 0,1 1 0 0 0,-6 12 0 0 0,5-15-97 0 0,0 1 1 0 0,0 0-1 0 0,1 0 1 0 0,-1 19 0 0 0,3-27-63 0 0,0 1 0 0 0,0 0 0 0 0,0-1 0 0 0,1 1 0 0 0,-1-1 0 0 0,1 1 0 0 0,-1-1 0 0 0,1 1 0 0 0,0-1 0 0 0,0 0 0 0 0,0 1 0 0 0,1-1 0 0 0,-1 0 0 0 0,0 0 0 0 0,1 0 0 0 0,0 0 0 0 0,-1 0 0 0 0,1 0-1 0 0,0 0 1 0 0,0 0 0 0 0,0-1 0 0 0,0 1 0 0 0,0-1 0 0 0,3 2 0 0 0,0-1-81 0 0,1 1 0 0 0,0-1 0 0 0,0 0 0 0 0,0 0 0 0 0,1-1 0 0 0,-1 0 0 0 0,0 0 0 0 0,1 0 0 0 0,10-1 0 0 0,9-1-1262 0 0,25-5-1 0 0,-32 4 319 0 0,25-3-4613 0 0,-1 1-1518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12 8287 0 0,'0'0'816'0'0,"-9"-7"-728"0"0,0 3-88 0 0,-1 4 0 0 0,1 4 2328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1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88 270 8751 0 0,'5'-11'191'0'0,"0"-1"-1"0"0,1 2 1 0 0,0-1-1 0 0,9-11 0 0 0,-5 7 7170 0 0,-14 21-5882 0 0,-24 45-382 0 0,3 1 1 0 0,-30 87 0 0 0,50-121-1028 0 0,-1 0-1 0 0,2 0 0 0 0,-2 21 1 0 0,5-31-36 0 0,0 0-1 0 0,1 0 1 0 0,1 0-1 0 0,-1 0 1 0 0,1 0 0 0 0,1 0-1 0 0,-1 0 1 0 0,1-1 0 0 0,5 14-1 0 0,-6-19-5 0 0,0 0 0 0 0,0 0 0 0 0,0 0 0 0 0,0-1 0 0 0,0 1 0 0 0,0-1 0 0 0,1 1 1 0 0,-1-1-1 0 0,0 1 0 0 0,1-1 0 0 0,-1 0 0 0 0,1 1 0 0 0,0-1 0 0 0,-1 0 0 0 0,1 0 0 0 0,0 0 0 0 0,3 1 0 0 0,-2-1 19 0 0,0-1 1 0 0,1 1-1 0 0,-1-1 0 0 0,0 1 1 0 0,1-1-1 0 0,-1 0 0 0 0,0 0 0 0 0,1 0 1 0 0,4-2-1 0 0,2 0 47 0 0,0-1-1 0 0,-1 0 1 0 0,0-1 0 0 0,0 0-1 0 0,0 0 1 0 0,9-6 0 0 0,-6 2-60 0 0,-1-1 1 0 0,0 0 0 0 0,-1 0-1 0 0,0-1 1 0 0,-1-1 0 0 0,16-20-1 0 0,-7 3 54 0 0,27-53 0 0 0,33-113-891 0 0,-16 36 16 0 0,-58 148 224 0 0,1 0 0 0 0,0 1 0 0 0,1 0 0 0 0,0 0 0 0 0,13-16 0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96 11055 0 0,'9'-13'1029'0'0,"0"0"-1"0"0,8-16 1 0 0,-14 22 429 0 0,-1 1-1 0 0,1-1 1 0 0,2-12-1 0 0,-4 17-303 0 0,-6 3-1056 0 0,1-1 0 0 0,0 1 0 0 0,0 0 0 0 0,0 0 0 0 0,0 1 0 0 0,0-1 1 0 0,0 1-1 0 0,0-1 0 0 0,0 1 0 0 0,0 1 0 0 0,-5 3 0 0 0,-5 5-143 0 0,-19 17 0 0 0,26-21 96 0 0,-123 120-91 0 0,94-91-45 0 0,31-32 60 0 0,1 1 1 0 0,0-1-1 0 0,0 1 1 0 0,1 0-1 0 0,0-1 1 0 0,0 2-1 0 0,-4 6 1 0 0,6-3-49 0 0,2-7 65 0 0,-1-1 0 0 0,1 1 0 0 0,0 0 0 0 0,0-1 0 0 0,0 1 0 0 0,0-1 0 0 0,0 1 0 0 0,0-1 1 0 0,0 0-1 0 0,0 1 0 0 0,1-1 0 0 0,-1 0 0 0 0,0 0 0 0 0,1 0 0 0 0,-1 0 0 0 0,4 2 1 0 0,30 13-43 0 0,-23-12 16 0 0,9 5 29 0 0,-1 2 1 0 0,33 20-1 0 0,-45-26 7 0 0,0 1-1 0 0,0 1 1 0 0,-1 0 0 0 0,0 0 0 0 0,0 0-1 0 0,-1 1 1 0 0,1-1 0 0 0,7 16 0 0 0,-12-20 18 0 0,-1 0 1 0 0,1 0 0 0 0,-1 0 0 0 0,0 0 0 0 0,0 0 0 0 0,0 0 0 0 0,0 0 0 0 0,0 1 0 0 0,-1-1 0 0 0,0 0 0 0 0,0 0 0 0 0,0 1 0 0 0,0-1 0 0 0,0 0-1 0 0,0 1 1 0 0,-1-1 0 0 0,0 4 0 0 0,-1-4 26 0 0,0 1 0 0 0,1 0 0 0 0,-1-1 1 0 0,-1 1-1 0 0,1-1 0 0 0,0 0 0 0 0,-1 0 0 0 0,0 0 0 0 0,1 0 0 0 0,-1 0 0 0 0,0 0 0 0 0,-5 2 0 0 0,-4 2 61 0 0,0 0 1 0 0,-1 0-1 0 0,1-1 0 0 0,-2-1 1 0 0,1 0-1 0 0,-25 5 0 0 0,19-6-39 0 0,0-1 0 0 0,0 0 0 0 0,-36-1 0 0 0,49-2-94 0 0,-1 0 1 0 0,0-1-1 0 0,0 0 0 0 0,0 0 1 0 0,0-1-1 0 0,0 0 0 0 0,1 0 0 0 0,-1 0 1 0 0,1-1-1 0 0,0 0 0 0 0,-1 0 1 0 0,1 0-1 0 0,1-1 0 0 0,-7-5 0 0 0,9 6-239 0 0,1 1 0 0 0,-1-1 0 0 0,1 0 0 0 0,0 0 0 0 0,0-1 0 0 0,0 1 0 0 0,0 0 0 0 0,1-1-1 0 0,-1 1 1 0 0,0-5 0 0 0,-2-8-824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86 146 11055 0 0,'2'0'506'0'0,"17"9"-502"0"0,10 7 4234 0 0,11 7 1653 0 0,-35-22-5655 0 0,-1 0 0 0 0,1 1 1 0 0,-1-2-1 0 0,1 1 0 0 0,-1 0 1 0 0,1-1-1 0 0,0 0 0 0 0,-1 0 0 0 0,9-2 1 0 0,2 0-60 0 0,23-8 1 0 0,-30 8-96 0 0,13-5-88 0 0,0-1-1 0 0,0 0 1 0 0,-1-1 0 0 0,0-2-1 0 0,-1 0 1 0 0,-1-1 0 0 0,1 0 0 0 0,-2-2-1 0 0,20-18 1 0 0,-33 27-26 0 0,1 1 0 0 0,-1-1 0 0 0,-1 1 0 0 0,1-1 0 0 0,-1 0 0 0 0,0 0 0 0 0,0-1 0 0 0,4-10 0 0 0,-6 15-48 0 0,-13-2-248 0 0,6 2 266 0 0,0 1-1 0 0,0 0 0 0 0,0 1 1 0 0,0 0-1 0 0,0 0 1 0 0,0 0-1 0 0,0 0 1 0 0,1 1-1 0 0,-1 0 1 0 0,-9 4-1 0 0,-3 1-81 0 0,-26 9-20 0 0,1 3 1 0 0,1 1-1 0 0,-44 28 0 0 0,59-31 236 0 0,1 2-1 0 0,0 1 1 0 0,1 1 0 0 0,1 1-1 0 0,-28 34 1 0 0,47-50-41 0 0,0 0-1 0 0,1 1 1 0 0,-1 0 0 0 0,1 0 0 0 0,1 0 0 0 0,-1 0 0 0 0,1 1-1 0 0,-3 9 1 0 0,6-14-10 0 0,-1 0 1 0 0,1 0-1 0 0,-1 0 0 0 0,1 0 0 0 0,0 1 1 0 0,0-1-1 0 0,0 0 0 0 0,0 0 0 0 0,1 0 0 0 0,-1 0 1 0 0,1 0-1 0 0,0 0 0 0 0,0 0 0 0 0,0 0 1 0 0,0 0-1 0 0,1-1 0 0 0,-1 1 0 0 0,1 0 0 0 0,-1-1 1 0 0,1 1-1 0 0,0-1 0 0 0,0 1 0 0 0,0-1 1 0 0,3 2-1 0 0,1 1 44 0 0,0-1 0 0 0,1 0 0 0 0,-1 0 0 0 0,1 0 0 0 0,0-1 1 0 0,0 0-1 0 0,0 0 0 0 0,13 2 0 0 0,63 9 156 0 0,-69-12-222 0 0,45 4-612 0 0,100-1 0 0 0,-137-7-774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3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361 387 12263 0 0,'0'0'4690'0'0,"-2"0"-3582"0"0,-11-2-593 0 0,-1 1 1 0 0,1 1 0 0 0,-1 1 0 0 0,1-1 0 0 0,-18 5 0 0 0,9-2-10 0 0,-22 0-1 0 0,26-3-382 0 0,-1-1 1 0 0,0 0-1 0 0,-31-7 0 0 0,45 7-114 0 0,0 0-1 0 0,1-1 1 0 0,-1 1 0 0 0,0-1 0 0 0,0 0-1 0 0,1-1 1 0 0,-1 1 0 0 0,1-1-1 0 0,0 0 1 0 0,0 0 0 0 0,0 0 0 0 0,0 0-1 0 0,0-1 1 0 0,1 0 0 0 0,0 1 0 0 0,0-1-1 0 0,0-1 1 0 0,-5-6 0 0 0,7 7-3 0 0,0 0 0 0 0,0 0 0 0 0,0-1 0 0 0,0 1 0 0 0,0 0 0 0 0,1 0 0 0 0,0 0 0 0 0,0-1 0 0 0,0 1 0 0 0,0 0 0 0 0,1 0 0 0 0,0 0 0 0 0,0-1 0 0 0,0 1 0 0 0,0 0 0 0 0,0 0 0 0 0,1 0 0 0 0,0 1 0 0 0,2-5 0 0 0,4-6 20 0 0,0 1-1 0 0,1 0 0 0 0,19-21 0 0 0,-13 18-20 0 0,-1 1 1 0 0,2 1-1 0 0,0 1 0 0 0,0 0 0 0 0,1 1 0 0 0,1 1 0 0 0,0 0 1 0 0,1 1-1 0 0,0 1 0 0 0,0 1 0 0 0,0 1 0 0 0,1 1 0 0 0,1 0 1 0 0,-1 2-1 0 0,1 0 0 0 0,34-1 0 0 0,82 3 703 0 0,-118 3-608 0 0,0 1 0 0 0,0 1 0 0 0,-1 1 0 0 0,1 0 0 0 0,20 8 0 0 0,-37-11-98 0 0,0 0 0 0 0,0-1 0 0 0,0 1 0 0 0,0 0 0 0 0,0 0 1 0 0,0 0-1 0 0,-1 1 0 0 0,1-1 0 0 0,0 0 0 0 0,-1 1 0 0 0,1-1 0 0 0,-1 1 0 0 0,0-1 0 0 0,1 1 0 0 0,-1 0 0 0 0,0-1 0 0 0,0 1 0 0 0,0 0 0 0 0,0 0 0 0 0,0 0 1 0 0,0 0-1 0 0,-1 0 0 0 0,1 0 0 0 0,-1 0 0 0 0,1 0 0 0 0,-1 2 0 0 0,0 0-7 0 0,0-1 1 0 0,-1 1-1 0 0,1-1 0 0 0,-1 0 1 0 0,0 1-1 0 0,0-1 0 0 0,0 0 1 0 0,-1 1-1 0 0,1-1 0 0 0,-1 0 1 0 0,1 0-1 0 0,-1 0 0 0 0,0 0 1 0 0,0 0-1 0 0,-3 2 0 0 0,-14 15-46 0 0,-2-1 0 0 0,0 0-1 0 0,0-2 1 0 0,-2 0-1 0 0,0-2 1 0 0,-1 0 0 0 0,-46 19-1 0 0,1-6-219 0 0,-122 32 0 0 0,181-57 184 0 0,-3 0-128 0 0,1 1-1 0 0,-1-2 0 0 0,-18 2 1 0 0,29-4-566 0 0,6-9-2515 0 0,4-1 1530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3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25 16039 0 0,'16'-21'731'0'0,"-13"17"289"0"0,-3 6-775 0 0,-18 34 548 0 0,-2-1 1 0 0,-44 59-1 0 0,3-5 71 0 0,-60 113 383 0 0,-20 29-886 0 0,133-217-361 0 0,-125 211 0 0 0,125-206 73 0 0,0 1-1 0 0,2 0 1 0 0,-8 40-1 0 0,8-32-2292 0 0,-12 33 0 0 0,12-44-4686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663 166 11975 0 0,'2'-2'547'0'0,"41"-38"202"0"0,-34 34-260 0 0,155-111 9221 0 0,-163 117-9165 0 0,-10 9-370 0 0,6-7-155 0 0,-32 25 4 0 0,-3 0 0 0 0,-40 20 1 0 0,45-27-21 0 0,-162 95-4 0 0,36-28-177 0 0,158-86 91 0 0,12 8-466 0 0,-2-2 514 0 0,0 0 0 0 0,-1 1 0 0 0,0 0-1 0 0,0 0 1 0 0,0 1 0 0 0,6 10-1 0 0,2 7-13 0 0,13 30-1 0 0,2 4 57 0 0,-22-47 102 0 0,-8-11-61 0 0,1 0 0 0 0,-1 0 0 0 0,0 0 0 0 0,0 0 0 0 0,1 0 0 0 0,-2 0 0 0 0,1 0 0 0 0,0 0 0 0 0,0 0 0 0 0,0 3 0 0 0,-1-3-9 0 0,0-1 0 0 0,0 1 0 0 0,0 0-1 0 0,0-1 1 0 0,-1 1 0 0 0,1 0-1 0 0,0-1 1 0 0,-1 1 0 0 0,1-1 0 0 0,-1 1-1 0 0,0-1 1 0 0,1 1 0 0 0,-1-1-1 0 0,0 1 1 0 0,0-1 0 0 0,-2 3-1 0 0,0-1 21 0 0,1 0 0 0 0,-1 0 0 0 0,-1 0 0 0 0,-5 4 0 0 0,2-3 25 0 0,1 0 0 0 0,-1 0 0 0 0,-1-1-1 0 0,1 0 1 0 0,-15 3 0 0 0,-41 6 247 0 0,38-8-298 0 0,-111 14 9 0 0,115-16-182 0 0,-1-1 0 0 0,0-2 0 0 0,1 0 0 0 0,-29-6 0 0 0,49 7 142 0 0,-5-1-163 0 0,0 0-1 0 0,1-1 1 0 0,-1 0-1 0 0,-7-3 1 0 0,12 4 41 0 0,0 1 0 0 0,0-1 0 0 0,0 1 0 0 0,0-1 0 0 0,0 1 0 0 0,0-1 0 0 0,0 0 0 0 0,0 0 0 0 0,0 1 0 0 0,0-1 0 0 0,1 0 0 0 0,-1 0 0 0 0,0 0 0 0 0,1 0 0 0 0,-1 0 0 0 0,1 0 0 0 0,-1 0 0 0 0,1 0 0 0 0,-1 0 1 0 0,1 0-1 0 0,0 0 0 0 0,-1-1 0 0 0,1 1 0 0 0,0 0 0 0 0,0 0 0 0 0,0 0 0 0 0,0 0 0 0 0,0 0 0 0 0,0-3 0 0 0,5-10-1308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4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33 8751 0 0,'47'-32'12054'0'0,"-47"32"-11985"0"0,1 0 0 0 0,-1 1 1 0 0,0-1-1 0 0,1 0 1 0 0,-1 1-1 0 0,0-1 1 0 0,0 1-1 0 0,1-1 1 0 0,-1 0-1 0 0,0 1 1 0 0,0-1-1 0 0,0 1 1 0 0,0-1-1 0 0,0 1 1 0 0,0-1-1 0 0,0 1 0 0 0,0-1 1 0 0,0 1-1 0 0,0-1 1 0 0,0 0-1 0 0,0 1 1 0 0,0-1-1 0 0,0 1 1 0 0,0 0-1 0 0,-1 11 613 0 0,-5 12-213 0 0,0-1 1 0 0,-17 40-1 0 0,-27 43 1252 0 0,25-55-1410 0 0,1 0-1199 0 0,23-49 441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5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850 206 11055 0 0,'0'0'1002'0'0,"2"-1"-824"0"0,5-5 380 0 0,12-9 2053 0 0,26-27-1 0 0,-40 37-2287 0 0,0 0 1 0 0,-1-1-1 0 0,0 0 0 0 0,0 1 1 0 0,0-2-1 0 0,-1 1 1 0 0,0 0-1 0 0,0-1 0 0 0,0 1 1 0 0,1-9-1 0 0,-4 13-280 0 0,1-1 0 0 0,-1 1 0 0 0,0-1 0 0 0,0 1 0 0 0,0 0 0 0 0,0-1 0 0 0,0 1 0 0 0,0-1 0 0 0,-1 1 0 0 0,1 0 0 0 0,-1-1 0 0 0,0 1 0 0 0,1 0 0 0 0,-1 0 0 0 0,0 0-1 0 0,0-1 1 0 0,-1 1 0 0 0,1 0 0 0 0,0 0 0 0 0,-1 0 0 0 0,1 1 0 0 0,-1-1 0 0 0,0 0 0 0 0,1 1 0 0 0,-1-1 0 0 0,0 1 0 0 0,0-1 0 0 0,0 1 0 0 0,0 0 0 0 0,0 0 0 0 0,-1 0 0 0 0,1 0 0 0 0,0 0 0 0 0,0 0 0 0 0,-1 1 0 0 0,1-1 0 0 0,0 1-1 0 0,-1-1 1 0 0,1 1 0 0 0,-1 0 0 0 0,1 0 0 0 0,0 0 0 0 0,-1 0 0 0 0,1 1 0 0 0,-4 0 0 0 0,-6 2-66 0 0,0 1 0 0 0,0 0 0 0 0,1 1 0 0 0,0 0 0 0 0,0 0-1 0 0,0 1 1 0 0,0 1 0 0 0,-13 10 0 0 0,4 1 80 0 0,0 0 0 0 0,-31 37 0 0 0,48-52-51 0 0,0 1 1 0 0,0 0 0 0 0,1 0-1 0 0,-1-1 1 0 0,1 1-1 0 0,0 1 1 0 0,0-1-1 0 0,0 0 1 0 0,0 1 0 0 0,1-1-1 0 0,0 0 1 0 0,0 1-1 0 0,-1 4 1 0 0,5 1 23 0 0,-2-8-36 0 0,1-1-1 0 0,-1 0 1 0 0,1 0-1 0 0,-1 0 0 0 0,1 0 1 0 0,-1-1-1 0 0,1 1 0 0 0,0 0 1 0 0,-1 0-1 0 0,1-1 1 0 0,0 0-1 0 0,0 1 0 0 0,-1-1 1 0 0,1 0-1 0 0,0 1 0 0 0,0-1 1 0 0,-1 0-1 0 0,1 0 1 0 0,0-1-1 0 0,0 1 0 0 0,2-1 1 0 0,3 0-30 0 0,0 0 0 0 0,0-1 0 0 0,12-5 0 0 0,0-1-169 0 0,-2-1 0 0 0,1 0-1 0 0,-1-2 1 0 0,22-16 0 0 0,-28 18-94 0 0,-1-1 0 0 0,0 1 0 0 0,0-2 0 0 0,-1 1 0 0 0,-1-1 0 0 0,1-1 0 0 0,6-13 0 0 0,-9 12-88 0 0,-6 13 378 0 0,0 0 0 0 0,0 0 1 0 0,0 0-1 0 0,0 0 0 0 0,0 0 0 0 0,0 0 0 0 0,0 0 1 0 0,0 0-1 0 0,0 0 0 0 0,0 0 0 0 0,0 0 0 0 0,0 0 1 0 0,0 0-1 0 0,0 0 0 0 0,0 0 0 0 0,0 0 1 0 0,-1 0-1 0 0,1 0 0 0 0,0 0 0 0 0,0 0 0 0 0,0 0 1 0 0,0 0-1 0 0,0 0 0 0 0,0 0 0 0 0,0 0 0 0 0,0 0 1 0 0,0 0-1 0 0,0 0 0 0 0,0 0 0 0 0,0 0 0 0 0,0 0 1 0 0,0 0-1 0 0,0 0 0 0 0,0 0 0 0 0,0-1 1 0 0,0 1-1 0 0,0 0 0 0 0,0 0 0 0 0,0 0 0 0 0,0 0 1 0 0,0 0-1 0 0,0 0 0 0 0,0 0 0 0 0,0 0 0 0 0,0 0 1 0 0,0 0-1 0 0,0 0 0 0 0,0 0 0 0 0,0 0 0 0 0,0 0 1 0 0,0 0-1 0 0,0 0 0 0 0,0 0 0 0 0,0 0 1 0 0,0-1-1 0 0,-16 21-311 0 0,-15 33 165 0 0,3 1 1 0 0,-34 90-1 0 0,47-107 92 0 0,-119 335-1112 0 0,42-109-386 0 0,77-225 2135 0 0,-2-1-1 0 0,-2 0 1 0 0,-1-1-1 0 0,-33 46 1 0 0,34-57-39 0 0,-1-1 1 0 0,-2-1-1 0 0,0 0 1 0 0,-1-2-1 0 0,-1-1 1 0 0,-34 23-1 0 0,43-34-316 0 0,0 0 0 0 0,0-1 0 0 0,-1-1 0 0 0,-18 6 0 0 0,28-11-160 0 0,-1 0-1 0 0,1-1 0 0 0,-1 0 1 0 0,1 0-1 0 0,-1 0 0 0 0,0 0 1 0 0,1-1-1 0 0,-1 0 0 0 0,0-1 1 0 0,1 0-1 0 0,-1 0 0 0 0,0 0 1 0 0,-9-4-1 0 0,13 4-48 0 0,-1-1 0 0 0,1 0 0 0 0,0 0 0 0 0,0 0 0 0 0,0 0 0 0 0,0 0 0 0 0,1-1 0 0 0,-1 1 0 0 0,1-1 0 0 0,-1 0 1 0 0,1 0-1 0 0,0 0 0 0 0,0 0 0 0 0,0 0 0 0 0,1 0 0 0 0,-1 0 0 0 0,1-1 0 0 0,-1 1 0 0 0,1 0 0 0 0,-1-6 0 0 0,1 1-421 0 0,-1 1 0 0 0,1-1 1 0 0,1-11-1 0 0,3-21-5179 0 0,5-3-1708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5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253 242 5527 0 0,'-69'39'1739'0'0,"-93"45"11558"0"0,142-74-13143 0 0,20-10-102 0 0,0 0 1 0 0,0 0 0 0 0,0 0-1 0 0,0-1 1 0 0,0 1 0 0 0,-1-1 1213 0 0,1 1-1214 0 0,0 0 1 0 0,0 0 0 0 0,0 0 0 0 0,0 0-1 0 0,0 0 1 0 0,12-12 415 0 0,20-16-369 0 0,251-188 278 0 0,-256 195-294 0 0,2 3-1 0 0,0 0 0 0 0,0 1 1 0 0,56-21-1 0 0,-80 37 33 0 0,0 0 0 0 0,0 0 0 0 0,0 0-1 0 0,0 1 1 0 0,0-1 0 0 0,0 1 0 0 0,0 0 0 0 0,0 1 0 0 0,0-1-1 0 0,8 3 1 0 0,-9-2-27 0 0,-3-1-63 0 0,0 1 1 0 0,0 0 0 0 0,0 0-1 0 0,0-1 1 0 0,0 1-1 0 0,0 0 1 0 0,-1 0-1 0 0,1 0 1 0 0,0 0 0 0 0,0 0-1 0 0,-1 0 1 0 0,1 1-1 0 0,-1-1 1 0 0,1 0 0 0 0,-1 0-1 0 0,1 3 1 0 0,0-3 8 0 0,1 5-15 0 0,-1 0 1 0 0,0 0-1 0 0,1 0 0 0 0,-2 0 1 0 0,1 0-1 0 0,-1 0 0 0 0,0 0 1 0 0,0 0-1 0 0,-1 1 0 0 0,-2 10 1 0 0,-3 6 24 0 0,-13 32 0 0 0,14-41-38 0 0,-55 137-2565 0 0,59-149 1074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5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36 11055 0 0,'1'-1'506'0'0,"37"-34"14004"0"0,-39 45-14407 0 0,0 0 0 0 0,-2-1 0 0 0,1 1 0 0 0,-1-1 0 0 0,-5 13 0 0 0,6-18-84 0 0,-30 68 93 0 0,19-46-237 0 0,2 1 1 0 0,-11 34-1 0 0,20-49-629 0 0,0-1 1 0 0,0 0 0 0 0,0 17-1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8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 9671 0 0,'0'0'748'0'0,"-1"1"-200"0"0,-11 13 2163 0 0,1 0-1 0 0,-18 30 1 0 0,2-4-1940 0 0,-150 225 1230 0 0,150-219-1547 0 0,2 2 0 0 0,2 1 0 0 0,-31 98 0 0 0,46-113-669 0 0,2 0-1 0 0,-3 50 1 0 0,5-34 5 0 0,-4 1-2748 0 0,5-30-3304 0 0,1-10 378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510 844 10135 0 0,'0'0'778'0'0,"5"-11"1420"0"0,5-5 850 0 0,1 0-1 0 0,14-14 0 0 0,61-56-1406 0 0,-57 58-913 0 0,28-28-432 0 0,60-78 1 0 0,-95 106-318 0 0,-2-1 0 0 0,-1-1 0 0 0,-2 0 0 0 0,0-2 0 0 0,15-42-1 0 0,-31 71 26 0 0,9-25-343 0 0,10-45 1 0 0,-18 65 162 0 0,-1-1 0 0 0,0 1 0 0 0,0 0 1 0 0,-1 0-1 0 0,0-1 0 0 0,0 1 0 0 0,-1 0 0 0 0,0 0 0 0 0,-1-1 0 0 0,-3-12 0 0 0,4 19 133 0 0,0 0 0 0 0,0 0-1 0 0,-1 0 1 0 0,1 0-1 0 0,0 0 1 0 0,-1 0 0 0 0,1 0-1 0 0,-1 0 1 0 0,1 1-1 0 0,-1-1 1 0 0,0 0-1 0 0,0 1 1 0 0,0 0 0 0 0,0-1-1 0 0,0 1 1 0 0,0 0-1 0 0,0 0 1 0 0,0 0-1 0 0,0 0 1 0 0,-1 0 0 0 0,1 1-1 0 0,0-1 1 0 0,0 1-1 0 0,-1-1 1 0 0,1 1-1 0 0,-1 0 1 0 0,1 0 0 0 0,0 0-1 0 0,-1 0 1 0 0,-3 1-1 0 0,-4 1 50 0 0,-1 0-1 0 0,1 1 1 0 0,0 0-1 0 0,0 0 1 0 0,-14 7-1 0 0,4 0 126 0 0,1 1 0 0 0,1 1 1 0 0,0 1-1 0 0,0 0 0 0 0,1 1 0 0 0,1 1 0 0 0,-28 32 0 0 0,10-3 339 0 0,-56 93 0 0 0,50-63-219 0 0,-41 101-1 0 0,-16 86 297 0 0,35-89 0 0 0,-19 14-305 0 0,62-151-192 0 0,-1 0-1 0 0,-2-2 1 0 0,-27 33-1 0 0,37-51-595 0 0,-1-1 0 0 0,0-1 0 0 0,-1 0 0 0 0,-1 0 0 0 0,-17 10 0 0 0,31-22-658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13359 0 0,'3'0'7610'0'0,"219"-38"-1928"0"0,-22 3-5082 0 0,-141 30-1330 0 0,-34 4-1334 0 0,1-1-4031 0 0,-4-1-1812 0 0</inkml:trace>
  <inkml:trace contextRef="#ctx0" brushRef="#br0" timeOffset="1">834 54 3679 0 0,'1'2'13628'0'0,"3"1"-13299"0"0,0 0-1 0 0,-1 1 0 0 0,1 0 1 0 0,-1 0-1 0 0,0 0 0 0 0,0 0 1 0 0,0 1-1 0 0,0-1 1 0 0,-1 1-1 0 0,0-1 0 0 0,0 1 1 0 0,0 0-1 0 0,0 0 0 0 0,-1 0 1 0 0,0 0-1 0 0,0 0 1 0 0,0 0-1 0 0,-1 0 0 0 0,0 0 1 0 0,0 1-1 0 0,0-1 0 0 0,0 0 1 0 0,-1 0-1 0 0,0 0 1 0 0,0 0-1 0 0,0 0 0 0 0,-1 0 1 0 0,1 0-1 0 0,-1 0 0 0 0,-1-1 1 0 0,-3 8-1 0 0,-7 12-426 0 0,5-9-225 0 0,-1-1-1 0 0,-17 23 1 0 0,15-25-1431 0 0,0 0 0 0 0,-20 15 0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6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1 299 1375 0 0,'21'-44'64'0'0,"-8"21"8"0"0,1-6-72 0 0</inkml:trace>
  <inkml:trace contextRef="#ctx0" brushRef="#br0" timeOffset="1">211 0 9671 0 0,'0'0'1048'0'0,"-6"11"-1048"0"0,1 0 0 0 0,-2 2 0 0 0,1 1-128 0 0,1 0 24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7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10 4143 0 0,'0'0'319'0'0,"11"-7"-216"0"0,-6 5 3086 0 0,14 2 9241 0 0,-11 0-8663 0 0,-8 2-3288 0 0,-1 1-404 0 0,0 1 0 0 0,-1-1 1 0 0,1 1-1 0 0,-1-1 1 0 0,1 0-1 0 0,-1 0 0 0 0,0 0 1 0 0,0 0-1 0 0,0 0 0 0 0,-5 4 1 0 0,-31 29 48 0 0,23-23-21 0 0,-156 152 274 0 0,162-155-362 0 0,0-1 1 0 0,1 2-1 0 0,-9 13 0 0 0,14-20-9 0 0,0 0 0 0 0,1 0 0 0 0,0 1 0 0 0,0-1 0 0 0,0 1 0 0 0,1-1 0 0 0,-1 1 0 0 0,1 0 0 0 0,0-1 0 0 0,1 1 0 0 0,-1 0 0 0 0,1 5 0 0 0,0-8-2 0 0,0-1 1 0 0,0 0-1 0 0,0 0 1 0 0,0 1-1 0 0,0-1 1 0 0,0 0 0 0 0,0 0-1 0 0,0 0 1 0 0,1 1-1 0 0,-1-1 1 0 0,1 0-1 0 0,-1 0 1 0 0,1 0-1 0 0,-1 0 1 0 0,1 0-1 0 0,0 1 1 0 0,-1-1-1 0 0,1 0 1 0 0,0-1-1 0 0,0 1 1 0 0,0 0 0 0 0,0 0-1 0 0,0 0 1 0 0,1 0-1 0 0,1 2 0 0 0,1-1-56 0 0,-1 0 0 0 0,1 0 0 0 0,0 0 0 0 0,0 0 0 0 0,1 0 0 0 0,-1-1 0 0 0,0 0 0 0 0,0 0 0 0 0,1 0 0 0 0,-1 0 0 0 0,1-1 0 0 0,-1 1 0 0 0,8-2 0 0 0,8 0-969 0 0,33-6-1 0 0,-43 5 772 0 0,71-14-3215 0 0,-37 5 1527 0 0</inkml:trace>
  <inkml:trace contextRef="#ctx0" brushRef="#br0" timeOffset="1">936 62 8751 0 0,'2'-1'674'0'0,"22"-17"-493"0"0,-2 1 9531 0 0,-24 16-9528 0 0,1 1-1 0 0,-1 0 1 0 0,0-1 0 0 0,0 1-1 0 0,0 0 1 0 0,0 0 0 0 0,0 0 0 0 0,0 0-1 0 0,0 0 1 0 0,-3 1 0 0 0,4-1-70 0 0,-11 2 77 0 0,0 0 0 0 0,1 2 1 0 0,0-1-1 0 0,-1 1 0 0 0,1 1 1 0 0,1 0-1 0 0,-1 0 0 0 0,-18 13 1 0 0,-5 7-41 0 0,-33 32 1 0 0,67-57-151 0 0,-21 19 155 0 0,0 0 0 0 0,2 2 0 0 0,-25 33 0 0 0,42-52 132 0 0,25 9-717 0 0,11-9-1732 0 0,-11-5-3366 0 0,0-1-1492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1839 0 0,'3'-1'9299'0'0,"4"1"-8508"0"0,0-1 0 0 0,0 0-1 0 0,-1-1 1 0 0,1 1 0 0 0,0-2 0 0 0,0 1-1 0 0,-1 0 1 0 0,0-1 0 0 0,1-1 0 0 0,-1 1-1 0 0,6-5 1 0 0,164-135 3077 0 0,-164 132-3856 0 0,-6 5-10 0 0,1-1 0 0 0,-1 2 0 0 0,1-1 0 0 0,1 1 0 0 0,-1 0 0 0 0,1 1 0 0 0,0-1 0 0 0,0 1 0 0 0,0 1 0 0 0,1 0 0 0 0,12-3 0 0 0,-20 5 218 0 0,0 3-100 0 0,-1 0-78 0 0,1 0-1 0 0,-1 0 0 0 0,0 0 1 0 0,1 1-1 0 0,-1-1 1 0 0,0 0-1 0 0,-1 0 0 0 0,1 0 1 0 0,0 0-1 0 0,-1 0 1 0 0,1 1-1 0 0,-1-1 0 0 0,0 2 1 0 0,-15 33 507 0 0,5-12-174 0 0,0 18 41 0 0,11-41-422 0 0,1 1-1 0 0,-1-1 1 0 0,1 1-1 0 0,-1 0 1 0 0,1-1-1 0 0,0 1 1 0 0,0-1-1 0 0,0 0 1 0 0,0 1-1 0 0,1-1 1 0 0,2 4 0 0 0,-3-4-26 0 0,1 1-164 0 0,0-1 1 0 0,0 1-1 0 0,0-1 1 0 0,0 0-1 0 0,0 0 1 0 0,1 0 0 0 0,4 4-1 0 0,10 3-6911 0 0,-6-4-649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7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9671 0 0,'-1'2'6255'0'0,"-23"25"179"0"0,-17 11-3902 0 0,-6 7-1818 0 0,13-9-349 0 0,2 2 0 0 0,-32 47-1 0 0,59-77-340 0 0,1 0 0 0 0,0 1 0 0 0,0-1 0 0 0,-3 11 0 0 0,4-6 40 0 0,3-1-8 0 0,1-11-61 0 0,0 1-1 0 0,0-1 0 0 0,0 1 0 0 0,0-1 0 0 0,0 0 0 0 0,0 0 0 0 0,0 1 0 0 0,0-1 0 0 0,0 0 0 0 0,1 0 0 0 0,-1 0 1 0 0,0 0-1 0 0,1 0 0 0 0,-1 0 0 0 0,1-1 0 0 0,-1 1 0 0 0,1 0 0 0 0,-1-1 0 0 0,1 1 0 0 0,2-1 0 0 0,5 2-228 0 0,0 0-1 0 0,13 0 0 0 0,-16-2-47 0 0,42 1-2304 0 0,-16-4-3512 0 0,-3-4-1305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8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21 5063 0 0,'0'0'390'0'0,"-14"-7"7370"0"0,1 6 1756 0 0,4 5-7318 0 0,8-2-2116 0 0,-1 0 1 0 0,1-1-1 0 0,-1 1 0 0 0,1 0 1 0 0,0 0-1 0 0,0 0 0 0 0,-1 3 1 0 0,1-4 361 0 0,5 10 392 0 0,-2-8-807 0 0,-1 0 0 0 0,1 1 0 0 0,1-1 0 0 0,-1 0 0 0 0,0-1 0 0 0,1 1 0 0 0,-1 0 0 0 0,1-1 0 0 0,0 1 0 0 0,0-1 0 0 0,0 0 0 0 0,0 0 0 0 0,0 0 0 0 0,1 0 0 0 0,-1 0-1 0 0,0-1 1 0 0,1 0 0 0 0,-1 1 0 0 0,1-1 0 0 0,6 0 0 0 0,3 2 59 0 0,0-1-1 0 0,0-1 0 0 0,0 0 1 0 0,21-2-1 0 0,-19 0-170 0 0,0-1 0 0 0,0-1 0 0 0,0 0 0 0 0,-1-1 0 0 0,25-10 0 0 0,-30 10 27 0 0,0 0 0 0 0,-1 0 1 0 0,1-1-1 0 0,-1-1 0 0 0,0 1 0 0 0,-1-1 0 0 0,0-1 0 0 0,0 1 0 0 0,12-15 0 0 0,-18 19-54 0 0,-9-1-186 0 0,5 3 269 0 0,1 0 0 0 0,-1 0 0 0 0,0 0 0 0 0,1 0 0 0 0,-1 1 0 0 0,1-1 0 0 0,-1 1-1 0 0,1-1 1 0 0,-1 1 0 0 0,-3 1 0 0 0,-26 15-158 0 0,18-10 131 0 0,-54 27 16 0 0,-55 29 135 0 0,98-49 8 0 0,1 2 0 0 0,-39 32 1 0 0,58-43-95 0 0,-1 0 0 0 0,1 1 0 0 0,0 0 0 0 0,0 0 0 0 0,0 0 0 0 0,1 0 0 0 0,0 1 0 0 0,-6 12 0 0 0,9-16 9 0 0,0 0 0 0 0,0 1 0 0 0,0-1 0 0 0,1 0 0 0 0,-1 0 0 0 0,1 0 0 0 0,0 1 0 0 0,0-1 0 0 0,0 0 0 0 0,0 0 0 0 0,1 1 0 0 0,-1-1 0 0 0,1 0 0 0 0,0 0 0 0 0,0 0-1 0 0,0 0 1 0 0,0 0 0 0 0,0 0 0 0 0,1 0 0 0 0,-1 0 0 0 0,1 0 0 0 0,4 4 0 0 0,-1-1 11 0 0,1 0 0 0 0,-1 0 0 0 0,2-1 0 0 0,-1 0 0 0 0,0 0 0 0 0,1 0-1 0 0,0-1 1 0 0,0 0 0 0 0,1-1 0 0 0,-1 1 0 0 0,1-1 0 0 0,-1-1 0 0 0,1 1-1 0 0,16 1 1 0 0,-18-3-1184 0 0,1 0-1 0 0,-1-1 1 0 0,1 0-1 0 0,0 0 1 0 0,-1-1-1 0 0,12-2 1 0 0,-7 0-7113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0 11975 0 0,'0'0'4858'0'0,"1"2"-3718"0"0,1 5-998 0 0,0-1 1 0 0,-1 0 0 0 0,0 1-1 0 0,0-1 1 0 0,0 1 0 0 0,-1 0-1 0 0,0-1 1 0 0,0 1 0 0 0,-1-1-1 0 0,0 1 1 0 0,0-1 0 0 0,0 1-1 0 0,-3 6 1 0 0,-4 12 554 0 0,-22 46-1 0 0,-71 114 515 0 0,-16-8-757 0 0,70-107-358 0 0,2-1-46 0 0,-15 23-88 0 0,-97 114 0 0 0,151-200-981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9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148 117 7831 0 0,'0'0'356'0'0,"3"0"-6"0"0,21 3 171 0 0,-22-2 368 0 0,0-1 0 0 0,0 1 0 0 0,1 0 0 0 0,-1 0 0 0 0,0 0 0 0 0,0 0 0 0 0,2 2 0 0 0,8 3 1943 0 0,-5-3-2431 0 0,0-1 1 0 0,0 0-1 0 0,1 0 0 0 0,0-1 1 0 0,-1 0-1 0 0,1 0 1 0 0,-1-1-1 0 0,1 0 0 0 0,0-1 1 0 0,9-1-1 0 0,-8 1-377 0 0,0-2 0 0 0,0 1 1 0 0,0-1-1 0 0,-1-1 0 0 0,1 0 0 0 0,-1 0 0 0 0,1 0 0 0 0,-1-1 0 0 0,-1 0 1 0 0,1-1-1 0 0,-1 0 0 0 0,0 0 0 0 0,7-8 0 0 0,-12 11-77 0 0,1 0-1 0 0,0-1 1 0 0,-1 1 0 0 0,0-1-1 0 0,0 0 1 0 0,0 0 0 0 0,0 0-1 0 0,0 0 1 0 0,-1 0-1 0 0,2-7 1 0 0,-3 10 23 0 0,0 0 1 0 0,0 0-1 0 0,0 0 1 0 0,0 0-1 0 0,0 0 0 0 0,0 0 1 0 0,0-1-1 0 0,0 1 1 0 0,0 0-1 0 0,-1 0 1 0 0,1 0-1 0 0,0 0 0 0 0,-1 0 1 0 0,1 0-1 0 0,-1 0 1 0 0,1 0-1 0 0,-1 0 0 0 0,0-1 1 0 0,0 1-1 0 0,0 0 0 0 0,-1 1 0 0 0,1-1-1 0 0,0 0 1 0 0,0 0 0 0 0,0 1 0 0 0,-1-1 0 0 0,1 1 0 0 0,0-1 0 0 0,-1 1 0 0 0,1 0 0 0 0,0-1-1 0 0,-1 1 1 0 0,1 0 0 0 0,0 0 0 0 0,-1 0 0 0 0,1 0 0 0 0,-3 1 0 0 0,-6 0-116 0 0,0 1 0 0 0,-1 0 1 0 0,1 0-1 0 0,0 1 0 0 0,1 1 0 0 0,-13 5 1 0 0,-53 32 37 0 0,45-22 285 0 0,1 1-1 0 0,-47 41 1 0 0,62-47-75 0 0,0 0 0 0 0,1 1 1 0 0,0 0-1 0 0,1 1 0 0 0,1 1 0 0 0,-13 25 0 0 0,21-36-66 0 0,0 0 0 0 0,1 0 1 0 0,0 0-1 0 0,0 0 0 0 0,0 0 0 0 0,1 1 0 0 0,-1 11 0 0 0,2-15-14 0 0,0-1-1 0 0,0 0 1 0 0,0 0-1 0 0,1 1 1 0 0,-1-1-1 0 0,1 0 1 0 0,-1 0-1 0 0,1 0 1 0 0,0 0-1 0 0,0 1 1 0 0,0-1-1 0 0,0 0 1 0 0,0-1-1 0 0,0 1 1 0 0,0 0-1 0 0,1 0 1 0 0,-1 0-1 0 0,1-1 1 0 0,-1 1-1 0 0,1-1 1 0 0,0 1-1 0 0,0-1 1 0 0,0 0-1 0 0,-1 0 1 0 0,5 2-1 0 0,2 0 28 0 0,-1 0-1 0 0,1-1 1 0 0,0 0-1 0 0,0 0 1 0 0,0-1 0 0 0,16 1-1 0 0,50-4-833 0 0,-38-2-682 0 0,1-3-3729 0 0,-3-2-1648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38 7831 0 0,'0'0'603'0'0,"0"2"-396"0"0,1 4 723 0 0,-1 1 1 0 0,0-1 0 0 0,0 0 0 0 0,-1 0-1 0 0,0 0 1 0 0,0 0 0 0 0,0 0 0 0 0,-3 7-1 0 0,-22 50 3898 0 0,7-17-3674 0 0,-7 40 527 0 0,23-73-1515 0 0,0-1 0 0 0,1 1 0 0 0,1 0 0 0 0,0 25 0 0 0,1-37-134 0 0,0 0 0 0 0,0 0 0 0 0,0 0 0 0 0,0 0 0 0 0,0-1 0 0 0,1 1 0 0 0,-1 0 0 0 0,0 0 0 0 0,0 0 0 0 0,1 0 1 0 0,-1 0-1 0 0,0-1 0 0 0,1 1 0 0 0,-1 0 0 0 0,1 0 0 0 0,-1-1 0 0 0,1 1 0 0 0,-1 0 0 0 0,1-1 0 0 0,0 1 0 0 0,-1 0 0 0 0,1-1 0 0 0,0 1 0 0 0,-1-1 0 0 0,1 1 1 0 0,1 0-1 0 0,1-1 32 0 0,-1 1-1 0 0,1-1 1 0 0,-1 0 0 0 0,0 0 0 0 0,1 0 0 0 0,-1 0 0 0 0,1 0 0 0 0,-1-1 0 0 0,4 0 0 0 0,2-1-36 0 0,1-1-1 0 0,-1 0 0 0 0,0 0 1 0 0,0 0-1 0 0,0-1 1 0 0,-1-1-1 0 0,1 1 1 0 0,11-10-1 0 0,4-6 107 0 0,24-26 0 0 0,-8 7-73 0 0,149-108-813 0 0,-95 80 339 0 0,-81 58-691 0 0,-1 0 0 0 0,1 2 1 0 0,26-13-1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3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81 13327 0 0,'-2'-6'423'0'0,"0"0"-1"0"0,1 1 1 0 0,0-1-1 0 0,0 0 0 0 0,0 0 1 0 0,1 1-1 0 0,0-1 1 0 0,0 0-1 0 0,0 0 0 0 0,2-9 1 0 0,-2 14 18 0 0,2-4 746 0 0,-1 4-2404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243 123 11055 0 0,'0'0'1002'0'0,"-2"0"-596"0"0,-9 2 674 0 0,0 1-1 0 0,0 0 0 0 0,0 1 1 0 0,1 0-1 0 0,-19 10 0 0 0,11-3-785 0 0,1 0 0 0 0,-24 19 0 0 0,32-22-250 0 0,0 1 0 0 0,0 0 1 0 0,1 0-1 0 0,-9 15 1 0 0,13-19 24 0 0,0 1 0 0 0,1 0 1 0 0,0 1-1 0 0,0-1 1 0 0,0 0-1 0 0,1 1 0 0 0,0 0 1 0 0,0-1-1 0 0,-1 10 1 0 0,3-13 22 0 0,0-1 0 0 0,0 1 0 0 0,0 0 1 0 0,0-1-1 0 0,0 1 0 0 0,1 0 0 0 0,-1-1 1 0 0,1 1-1 0 0,0-1 0 0 0,-1 1 0 0 0,1-1 1 0 0,0 1-1 0 0,0-1 0 0 0,1 0 1 0 0,-1 0-1 0 0,1 1 0 0 0,1 2 0 0 0,0-3 19 0 0,0 0 0 0 0,-1 1-1 0 0,1-1 1 0 0,0 0 0 0 0,0 0 0 0 0,0 0-1 0 0,1-1 1 0 0,-1 1 0 0 0,0-1-1 0 0,1 0 1 0 0,4 1 0 0 0,3 1 79 0 0,0-2 0 0 0,0 0 0 0 0,1 0 0 0 0,-1-1 0 0 0,0 0 0 0 0,22-4 0 0 0,-23 2-133 0 0,0 0-1 0 0,0-1 0 0 0,-1 0 0 0 0,1-1 0 0 0,-1 0 0 0 0,0 0 0 0 0,0-1 0 0 0,0 0 1 0 0,-1-1-1 0 0,0 0 0 0 0,0 0 0 0 0,0-1 0 0 0,7-8 0 0 0,-5 4-29 0 0,0-2-1 0 0,0 0 1 0 0,-2 0 0 0 0,0 0-1 0 0,0-1 1 0 0,-1-1-1 0 0,9-24 1 0 0,14-42-615 0 0,-17 47-2543 0 0,-10 29 2166 0 0</inkml:trace>
  <inkml:trace contextRef="#ctx0" brushRef="#br0" timeOffset="1">574 395 13703 0 0,'0'0'1246'0'0,"1"2"-1028"0"0,0 0-200 0 0,7 14 70 0 0,-8-16-16 0 0,0 1 1 0 0,1-1-1 0 0,-1 1 1 0 0,0-1 0 0 0,0 0-1 0 0,0 1 1 0 0,0-1 0 0 0,0 0-1 0 0,0 1 1 0 0,0-1-1 0 0,1 1 1 0 0,-1-1 0 0 0,0 0-1 0 0,0 1 1 0 0,0-1 0 0 0,-1 0-1 0 0,1 1 1 0 0,0-1-1 0 0,0 1 1 0 0,0-1 0 0 0,0 0-1 0 0,0 1 1 0 0,0-1 0 0 0,-1 0-1 0 0,1 1 1 0 0,0-1-1 0 0,0 0 1 0 0,0 1 0 0 0,-1-1-1 0 0,1 0 1 0 0,0 1 0 0 0,0-1-1 0 0,-1 0 1 0 0,1 1-1 0 0,-2-1 32 0 0,1 1-1 0 0,0-1 0 0 0,0 0 0 0 0,-1 1 0 0 0,1-1 0 0 0,0 0 0 0 0,0 0 0 0 0,-1 0 0 0 0,1 0 1 0 0,0 0-1 0 0,-2 0 0 0 0,-1-1 176 0 0,-1 0 0 0 0,1 0 0 0 0,-1 0 0 0 0,1 0 0 0 0,-8-4 0 0 0,9 3-154 0 0,0 0-1 0 0,0 0 1 0 0,0-1-1 0 0,1 1 1 0 0,-1-1 0 0 0,1 1-1 0 0,0-1 1 0 0,0 0 0 0 0,0 0-1 0 0,0 0 1 0 0,0 0 0 0 0,1-1-1 0 0,-1 1 1 0 0,1 0 0 0 0,0-1-1 0 0,0 1 1 0 0,0-1 0 0 0,0 1-1 0 0,1-1 1 0 0,-1 1 0 0 0,1-1-1 0 0,0 1 1 0 0,0-1 0 0 0,1-5-1 0 0,0 0-18 0 0,0 0-1 0 0,1 1 0 0 0,0-1 0 0 0,1 1 1 0 0,0-1-1 0 0,0 1 0 0 0,0 0 1 0 0,1 0-1 0 0,6-8 0 0 0,3-2-133 0 0,1 0 1 0 0,0 0-1 0 0,2 2 0 0 0,0 0 0 0 0,1 0 0 0 0,0 2 0 0 0,1 0 1 0 0,0 1-1 0 0,2 1 0 0 0,-1 1 0 0 0,1 1 0 0 0,1 0 1 0 0,26-8-1 0 0,-12 7-975 0 0,0 2 0 0 0,0 1 1 0 0,49-3-1 0 0,-52 8-605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52 119 12439 0 0,'0'0'1126'0'0,"1"0"-929"0"0,13 1 1298 0 0,-1-1 0 0 0,1 0 0 0 0,-1-1 0 0 0,0 0 0 0 0,0-1 1 0 0,1-1-1 0 0,15-5 0 0 0,8 0-980 0 0,-18 4-313 0 0,-1-1 0 0 0,0-1-1 0 0,23-9 1 0 0,-35 12-210 0 0,0 0-1 0 0,-1 0 1 0 0,1 0-1 0 0,-1-1 1 0 0,0 0-1 0 0,1 0 1 0 0,-2 0-1 0 0,1 0 0 0 0,0-1 1 0 0,-1 0-1 0 0,0 0 1 0 0,0 0-1 0 0,3-7 1 0 0,-6 11-240 0 0,-3 1-55 0 0,-3-1 172 0 0,0 1 0 0 0,0-1 0 0 0,0 1 0 0 0,0 1 0 0 0,0-1 0 0 0,0 1 0 0 0,-6 1-1 0 0,-37 12-599 0 0,43-12 639 0 0,-30 10-174 0 0,1 2 0 0 0,-40 20 0 0 0,60-26 280 0 0,1 0 0 0 0,0 0-1 0 0,1 2 1 0 0,0-1 0 0 0,0 1 0 0 0,1 1 0 0 0,1 0 0 0 0,-11 14 0 0 0,19-22 26 0 0,-1 1-1 0 0,1-1 1 0 0,0 1 0 0 0,0 0 0 0 0,1 0 0 0 0,-1 0-1 0 0,1 0 1 0 0,-1 0 0 0 0,1 0 0 0 0,1 1 0 0 0,-1-1-1 0 0,1 0 1 0 0,-1 1 0 0 0,1-1 0 0 0,0 0 0 0 0,1 0-1 0 0,-1 1 1 0 0,1-1 0 0 0,0 0 0 0 0,0 0 0 0 0,0 0-1 0 0,0 1 1 0 0,1-1 0 0 0,0-1 0 0 0,0 1 0 0 0,0 0 0 0 0,0 0-1 0 0,1-1 1 0 0,-1 1 0 0 0,1-1 0 0 0,0 0 0 0 0,0 0-1 0 0,4 4 1 0 0,0-1-75 0 0,1 0-1 0 0,-1 0 1 0 0,1-1 0 0 0,1 0-1 0 0,13 6 1 0 0,-17-9-722 0 0,-1 0 1 0 0,1-1-1 0 0,0 0 0 0 0,7 0 0 0 0,-3 0-7007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0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0 12895 0 0,'0'0'998'0'0,"-2"1"-657"0"0,-29 11 1838 0 0,1 1-1 0 0,-49 30 1 0 0,42-18-1772 0 0,2 1 0 0 0,1 2 0 0 0,2 1 0 0 0,1 2 0 0 0,1 1 0 0 0,1 1 0 0 0,2 2 0 0 0,2 0 0 0 0,1 2 0 0 0,-36 73 0 0 0,41-65-281 0 0,2 1-1 0 0,1 0 1 0 0,3 2 0 0 0,-12 79-1 0 0,21-96-144 0 0,-1 1 78 0 0,-8 36-1 0 0,11-60-177 0 0,-1 0 0 0 0,1 0-1 0 0,-1-1 1 0 0,-1 1 0 0 0,1-1 0 0 0,-2 0-1 0 0,1 0 1 0 0,0 0 0 0 0,-11 10-1 0 0,8-10-849 0 0,5-6-256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0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42 14511 0 0,'1'-1'663'0'0,"23"-22"250"0"0,-4 5 7660 0 0,-28 30-6986 0 0,0-4-1611 0 0,-1 0 0 0 0,1-1 0 0 0,-1 0 0 0 0,-17 11 0 0 0,11-8-8 0 0,-19 11-44 0 0,-39 17 0 0 0,-24 15-28 0 0,93-50 98 0 0,0-1-1 0 0,0 1 1 0 0,0 0 0 0 0,1 1-1 0 0,0-1 1 0 0,-6 7-1 0 0,8-9 5 0 0,1 0-1 0 0,-1 0 0 0 0,0 0 0 0 0,1 0 1 0 0,0-1-1 0 0,-1 1 0 0 0,1 1 0 0 0,-1-1 1 0 0,1 0-1 0 0,0 0 0 0 0,0 0 0 0 0,0 0 1 0 0,-1 0-1 0 0,1 0 0 0 0,0 0 0 0 0,0 0 0 0 0,1 0 1 0 0,-1 0-1 0 0,0 0 0 0 0,0 0 0 0 0,0 0 1 0 0,1 1-1 0 0,-1-1 0 0 0,0 0 0 0 0,1 0 1 0 0,-1 0-1 0 0,1-1 0 0 0,0 1 0 0 0,-1 0 1 0 0,1 0-1 0 0,0 0 0 0 0,-1 0 0 0 0,1 0 1 0 0,1 0-1 0 0,78 61-659 0 0,-10-9 408 0 0,-60-43 253 0 0,0-1 0 0 0,0 1 0 0 0,-1 0 1 0 0,11 18-1 0 0,-12-15 168 0 0,0 1 0 0 0,0 0 0 0 0,-2 0 1 0 0,6 16-1 0 0,-10-25-94 0 0,-1 0 0 0 0,1 1 0 0 0,-1-1 0 0 0,0 0 0 0 0,-1 1 0 0 0,1-1 0 0 0,-1 0 0 0 0,0 1 1 0 0,0-1-1 0 0,0 0 0 0 0,-1 1 0 0 0,0-1 0 0 0,0 0 0 0 0,-1 1 0 0 0,-2 6 0 0 0,3-10-50 0 0,-1 0 1 0 0,1-1-1 0 0,-1 1 0 0 0,1 0 1 0 0,-1 0-1 0 0,0-1 0 0 0,0 1 1 0 0,0-1-1 0 0,1 0 0 0 0,-1 0 1 0 0,-1 0-1 0 0,1 1 0 0 0,0-2 1 0 0,0 1-1 0 0,0 0 0 0 0,-3 0 1 0 0,-4 2 40 0 0,0-2 0 0 0,-16 2 0 0 0,-14-1-119 0 0,-69-7-1 0 0,-39-13-2785 0 0,139 16 2496 0 0,-22-3-1411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8319 0 0,'0'0'382'0'0,"-2"1"-8"0"0,-33 13-34 0 0,33-13 658 0 0,0 0 346 0 0,-9 4 6048 0 0,13-3-6830 0 0,13 14 201 0 0,1-1-1 0 0,18 13 1 0 0,-17-15-375 0 0,-1 1 1 0 0,28 31-1 0 0,-39-36-307 0 0,1 0-1 0 0,-1 0 0 0 0,0 1 0 0 0,-1 0 1 0 0,0 0-1 0 0,-1 0 0 0 0,0 1 0 0 0,-1-1 1 0 0,0 1-1 0 0,1 18 0 0 0,-2-22-61 0 0,-1 0-1 0 0,0-1 1 0 0,-1 1 0 0 0,0 0-1 0 0,0-1 1 0 0,0 1 0 0 0,-1-1-1 0 0,0 1 1 0 0,0-1 0 0 0,-5 10-1 0 0,2-7-5 0 0,0 0 0 0 0,-1-1 0 0 0,0 1 0 0 0,-1-1-1 0 0,1-1 1 0 0,-11 9 0 0 0,-1 0-105 0 0,-1-2-1 0 0,-1 0 1 0 0,0-1-1 0 0,-1-1 1 0 0,-23 10-1 0 0,36-19-25 0 0,1 0-1 0 0,-1 0 1 0 0,1-1-1 0 0,-14 3 1 0 0,19-5-128 0 0,-1 0 0 0 0,0 1 0 0 0,0-1 0 0 0,0 0 0 0 0,1 0 0 0 0,-1-1 0 0 0,0 1 0 0 0,0 0 0 0 0,1-1 0 0 0,-1 0 1 0 0,0 0-1 0 0,1 0 0 0 0,-1 0 0 0 0,0 0 0 0 0,1 0 0 0 0,-3-2 0 0 0,-5-6-6753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17 5983 0 0,'2'-16'13402'0'0,"-5"16"-13346"0"0,0 0 1 0 0,0 1 0 0 0,0-1 0 0 0,0 1 0 0 0,0 0 0 0 0,1 0-1 0 0,-1 0 1 0 0,0 0 0 0 0,1 1 0 0 0,-1-1 0 0 0,1 1-1 0 0,-1-1 1 0 0,1 1 0 0 0,0 0 0 0 0,-1 0 0 0 0,1 0 0 0 0,0 0-1 0 0,0 0 1 0 0,1 0 0 0 0,-1 1 0 0 0,0-1 0 0 0,1 1 0 0 0,-3 4-1 0 0,-2 6 231 0 0,1 1-1 0 0,-1 0 1 0 0,-3 21-1 0 0,5-22-326 0 0,-11 46 285 0 0,0 0-57 0 0,-2-1 0 0 0,-39 88 0 0 0,30-97-137 0 0,-3 0 0 0 0,-1-2 0 0 0,-39 46 0 0 0,-125 121 222 0 0,39-50-1303 0 0,150-158 625 0 0,4-5-197 0 0,11-10-6290 0 0,2-3 760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2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18 169 16007 0 0,'0'0'731'0'0,"-1"-1"-10"0"0,-16-9 2862 0 0,20 10-2940 0 0,95-6 1182 0 0,108 7 1 0 0,-70 1-867 0 0,-114-3-1529 0 0,0-1 0 0 0,0 0 0 0 0,-1-2 0 0 0,0 0 0 0 0,1-2 0 0 0,35-14 0 0 0,-14 1-1807 0 0,0-2 0 0 0,40-28 0 0 0,-42 22-4198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3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 3223 0 0,'0'0'143'0'0,"1"1"525"0"0,11 25 8180 0 0,-5 1-3400 0 0,-5-15-4506 0 0,-1-1-1 0 0,-1 0 1 0 0,0 16 0 0 0,-2-8-846 0 0,0 0 1 0 0,-2 1 0 0 0,0-1 0 0 0,-8 21-1 0 0,-5 8-9 0 0,-3-1-1 0 0,-1-1 0 0 0,-3-1 1 0 0,-1-1-1 0 0,-3-1 0 0 0,-1-1 1 0 0,-40 43-1 0 0,-191 178-102 0 0,234-239-8 0 0,-2-1 0 0 0,-32 22 0 0 0,52-40 13 0 0,13-26-102 0 0,-1 12 104 0 0,1 1-1 0 0,1 0 0 0 0,-1 0 1 0 0,2 0-1 0 0,-1 1 1 0 0,1 0-1 0 0,0 0 1 0 0,0 1-1 0 0,1 0 0 0 0,9-6 1 0 0,-5 4 19 0 0,0 1 1 0 0,1 0-1 0 0,0 1 1 0 0,0 0-1 0 0,0 1 1 0 0,19-4-1 0 0,-21 7 66 0 0,0 0 1 0 0,0 1-1 0 0,0 0 0 0 0,0 1 0 0 0,0 1 1 0 0,0-1-1 0 0,11 3 0 0 0,-15-1 2 0 0,0-1 0 0 0,0 1-1 0 0,0 0 1 0 0,-1 1 0 0 0,1 0-1 0 0,0 0 1 0 0,-1 0 0 0 0,0 1 0 0 0,0-1-1 0 0,0 2 1 0 0,9 7 0 0 0,-12-9-53 0 0,-1 0 1 0 0,1 0-1 0 0,-1 0 1 0 0,0 0-1 0 0,0 0 1 0 0,0 0-1 0 0,-1 1 1 0 0,1-1-1 0 0,-1 1 1 0 0,1-1-1 0 0,-1 1 1 0 0,0 0-1 0 0,-1 0 1 0 0,1-1-1 0 0,0 6 1 0 0,-1-7-53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84 7367 0 0,'2'2'3526'0'0,"1"1"-2132"0"0,1 1 1 0 0,0-1 0 0 0,0 1-1 0 0,1-1 1 0 0,-1-1 0 0 0,1 1-1 0 0,5 2 1 0 0,-5-3-1159 0 0,-1-1 1 0 0,1 0-1 0 0,-1 0 0 0 0,1 0 0 0 0,0 0 1 0 0,-1-1-1 0 0,1 0 0 0 0,0 0 0 0 0,-1 0 1 0 0,1-1-1 0 0,0 1 0 0 0,-1-1 1 0 0,9-2-1 0 0,7-3 58 0 0,0-1 1 0 0,22-10-1 0 0,-37 15-365 0 0,-1 0 1 0 0,1-1-1 0 0,-1 1 0 0 0,0-1 0 0 0,0 0 1 0 0,0 0-1 0 0,0-1 0 0 0,0 1 1 0 0,-1-1-1 0 0,1 0 0 0 0,-1 0 1 0 0,0 0-1 0 0,0 0 0 0 0,3-8 0 0 0,-6 11 42 0 0,1 1-1 0 0,-1-1 0 0 0,0 0 0 0 0,0 1 0 0 0,0-1 0 0 0,0 0 0 0 0,0 0 0 0 0,0 1 1 0 0,0-1-1 0 0,0 0 0 0 0,0 0 0 0 0,0 1 0 0 0,0-1 0 0 0,-1 0 0 0 0,1 0 1 0 0,0 1-1 0 0,0-1 0 0 0,-1 0 0 0 0,1 1 0 0 0,0-1 0 0 0,-1 0 0 0 0,1 1 0 0 0,-1-1 1 0 0,1 1-1 0 0,-1-1 0 0 0,1 1 0 0 0,-1-1 0 0 0,1 1 0 0 0,-1-1 0 0 0,0 1 0 0 0,1-1 1 0 0,-1 1-1 0 0,0 0 0 0 0,1-1 0 0 0,-1 1 0 0 0,0 0 0 0 0,1 0 0 0 0,-1 0 0 0 0,-1-1 1 0 0,-2 0-54 0 0,-1 0-1 0 0,1 0 1 0 0,0 0 0 0 0,-1 1 0 0 0,-4-1 0 0 0,-3 2-56 0 0,-1 0 1 0 0,1 1-1 0 0,0 0 0 0 0,0 1 1 0 0,0 0-1 0 0,-23 10 0 0 0,18-5 151 0 0,1 0-1 0 0,0 1 1 0 0,0 1-1 0 0,-16 13 1 0 0,18-11 135 0 0,1 0 0 0 0,0 1 1 0 0,1 0-1 0 0,0 1 0 0 0,2 1 1 0 0,-1 0-1 0 0,2 0 0 0 0,0 0 1 0 0,0 2-1 0 0,2-1 0 0 0,-7 20 1 0 0,13-31-100 0 0,0 0 0 0 0,0 0 1 0 0,0 0-1 0 0,0 1 0 0 0,1-1 1 0 0,0 0-1 0 0,0 0 0 0 0,0 0 0 0 0,3 10 1 0 0,-3-12-36 0 0,1 0 0 0 0,0-1-1 0 0,0 1 1 0 0,1 0 0 0 0,-1-1 0 0 0,0 1 0 0 0,1-1 0 0 0,0 0 0 0 0,-1 1 0 0 0,1-1 0 0 0,0 0 0 0 0,0 0 0 0 0,0 0 0 0 0,0 0 0 0 0,1-1-1 0 0,-1 1 1 0 0,1 0 0 0 0,-1-1 0 0 0,4 2 0 0 0,2 0-48 0 0,-1-1 0 0 0,1 1 0 0 0,0-1-1 0 0,-1-1 1 0 0,1 0 0 0 0,0 0 0 0 0,0 0 0 0 0,11-1-1 0 0,3-2-1475 0 0,38-7-1 0 0,-26 3-176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26 399 13935 0 0,'0'1'638'0'0,"-6"19"741"0"0,-13 36 5271 0 0,21-58-6394 0 0,-1 1 0 0 0,1-1 1 0 0,-1 0-1 0 0,1 0 0 0 0,-1 0 1 0 0,2-4-1 0 0,-1 3 27 0 0,158-212 2077 0 0,-150 203-2379 0 0,83-95 223 0 0,-71 84-589 0 0,0 2 1 0 0,39-29-1 0 0,-56 47 92 0 0,0 0 1 0 0,0 0 0 0 0,0 0-1 0 0,0 0 1 0 0,0 1-1 0 0,0 0 1 0 0,1 0 0 0 0,-1 0-1 0 0,1 1 1 0 0,0 0 0 0 0,-1 0-1 0 0,1 0 1 0 0,6 1-1 0 0,-8 0-132 0 0,1 1 1 0 0,-1 0-1 0 0,0-1 0 0 0,1 1 0 0 0,-1 1 0 0 0,0-1 0 0 0,0 1 0 0 0,0 0 0 0 0,0 0 0 0 0,-1 0 0 0 0,1 0 0 0 0,0 1 0 0 0,-1-1 0 0 0,1 1 0 0 0,-1 0 0 0 0,0 0 0 0 0,5 6 0 0 0,12 16-3249 0 0,-7-8 3825 0 0,1 0 0 0 0,18 16 0 0 0,-26-29 720 0 0,-1 0 0 0 0,0 0 0 0 0,1 0 0 0 0,0 0 0 0 0,0-1 0 0 0,0 0-1 0 0,0 0 1 0 0,0-1 0 0 0,1 1 0 0 0,13 2 0 0 0,-8-3-109 0 0,1 0 0 0 0,0-1 1 0 0,0-1-1 0 0,0 0 0 0 0,0 0 0 0 0,25-5 1 0 0,-29 3-732 0 0,1 0 1 0 0,-1 0-1 0 0,0-1 0 0 0,0-1 1 0 0,0 1-1 0 0,0-2 1 0 0,-1 1-1 0 0,1-1 0 0 0,-1 0 1 0 0,14-13-1 0 0,-21 17-70 0 0,0 0 1 0 0,0 0-1 0 0,0 0 0 0 0,0 0 0 0 0,-1 0 0 0 0,1 0 1 0 0,-1 0-1 0 0,1 0 0 0 0,0 0 0 0 0,-1 0 1 0 0,0 0-1 0 0,1-1 0 0 0,-1 1 0 0 0,0 0 0 0 0,0 0 1 0 0,1 0-1 0 0,-1-1 0 0 0,0 1 0 0 0,0 0 1 0 0,-1-2-1 0 0,1 2-14 0 0,0 0 1 0 0,0 0 0 0 0,-1 1 0 0 0,1-1-1 0 0,0 0 1 0 0,-1 0 0 0 0,1 1-1 0 0,-1-1 1 0 0,1 0 0 0 0,-1 1-1 0 0,1-1 1 0 0,-1 0 0 0 0,1 1-1 0 0,-1-1 1 0 0,0 1 0 0 0,1-1-1 0 0,-1 1 1 0 0,0-1 0 0 0,1 1-1 0 0,-1 0 1 0 0,0-1 0 0 0,0 1-1 0 0,1 0 1 0 0,-1-1 0 0 0,0 1-1 0 0,0 0 1 0 0,0 0 0 0 0,1 0-1 0 0,-2 0 1 0 0,-6 0-41 0 0,1 0 0 0 0,0 1 0 0 0,-1 0 0 0 0,1 0 0 0 0,0 1 0 0 0,0 0 0 0 0,0 0 0 0 0,0 1 0 0 0,0 0 0 0 0,0 0 0 0 0,-8 6 0 0 0,-1 1 163 0 0,1 1 1 0 0,0 0-1 0 0,-17 18 0 0 0,19-17 97 0 0,1 0 0 0 0,1 1-1 0 0,0 0 1 0 0,0 1 0 0 0,2 0-1 0 0,-14 25 1 0 0,21-33-93 0 0,0-1 0 0 0,0 1 0 0 0,0 0 0 0 0,1-1 1 0 0,0 1-1 0 0,0 0 0 0 0,0 0 0 0 0,1 0 0 0 0,0 11 0 0 0,1-12-44 0 0,-1-1 0 0 0,2 1-1 0 0,-1 0 1 0 0,0-1 0 0 0,1 1-1 0 0,0-1 1 0 0,0 0-1 0 0,0 1 1 0 0,1-1 0 0 0,-1 0-1 0 0,1 0 1 0 0,0-1-1 0 0,7 7 1 0 0,-4-3-18 0 0,1-1 0 0 0,1 0 0 0 0,-1 0 0 0 0,14 7 0 0 0,-17-10-267 0 0,0-1 0 0 0,0-1 0 0 0,1 1 0 0 0,-1 0 0 0 0,1-1 1 0 0,-1 0-1 0 0,1 0 0 0 0,-1 0 0 0 0,1-1 0 0 0,0 0 0 0 0,6 0 0 0 0,0-1-1066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4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3 13039 0 0,'0'0'1186'0'0,"1"-1"-978"0"0,23 0 11070 0 0,-26 5-12866 0 0,-22 35 2622 0 0,-9 17-369 0 0,21-36-790 0 0,0-1 0 0 0,-1 0 0 0 0,-1-1 0 0 0,-1-1 1 0 0,0 0-1 0 0,-1 0 0 0 0,-30 22 0 0 0,45-38-308 0 0,24-17-6630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8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186 136 14191 0 0,'0'0'5647'0'0,"2"-1"-4830"0"0,8-1-344 0 0,-1-2 1 0 0,0 1-1 0 0,0-1 0 0 0,-1-1 0 0 0,14-8 1 0 0,-3 2-253 0 0,-1 0-343 0 0,0 0 0 0 0,-2-1 0 0 0,30-26 0 0 0,-45 38 106 0 0,-1-1-1 0 0,1 1 0 0 0,-1-1 0 0 0,1 1 0 0 0,-1 0 1 0 0,1-1-1 0 0,-1 1 0 0 0,0-1 0 0 0,1 1 0 0 0,-1-1 1 0 0,1 1-1 0 0,-1-1 0 0 0,0 1 0 0 0,1-1 0 0 0,-1 0 1 0 0,0 1-1 0 0,0-1 0 0 0,0 1 0 0 0,1-1 0 0 0,-1 0 1 0 0,0 1-1 0 0,0-1 0 0 0,0 0 0 0 0,0 1 0 0 0,0-1 1 0 0,0 0-1 0 0,0 0 0 0 0,-1 1-33 0 0,0-1 0 0 0,1 1 0 0 0,-1-1 0 0 0,0 1 0 0 0,1 0 0 0 0,-1-1 0 0 0,0 1 0 0 0,0 0 0 0 0,1-1 0 0 0,-1 1 0 0 0,0 0 0 0 0,0 0 0 0 0,0 0 0 0 0,1 0 0 0 0,-1 0 0 0 0,0 0 0 0 0,-1 0 0 0 0,-6 1-267 0 0,1 0 1 0 0,0 0-1 0 0,-12 4 0 0 0,-8 5 511 0 0,1 2-1 0 0,0 1 1 0 0,1 1 0 0 0,-36 26-1 0 0,42-26-43 0 0,1 1 0 0 0,1 0-1 0 0,1 2 1 0 0,0 0 0 0 0,1 1-1 0 0,-14 20 1 0 0,25-31-98 0 0,0-1 0 0 0,1 1 0 0 0,0-1 0 0 0,0 1 0 0 0,1 0 0 0 0,-1 0 0 0 0,2 0-1 0 0,-1 0 1 0 0,1 0 0 0 0,-1 10 0 0 0,2-14-37 0 0,0 0 0 0 0,0 1 0 0 0,0-1 0 0 0,1 1 0 0 0,-1-1-1 0 0,1 1 1 0 0,0-1 0 0 0,0 0 0 0 0,0 0 0 0 0,0 1 0 0 0,1-1 0 0 0,-1 0 0 0 0,1 0-1 0 0,0 0 1 0 0,0 0 0 0 0,0-1 0 0 0,0 1 0 0 0,0 0 0 0 0,1-1 0 0 0,-1 0 0 0 0,1 1-1 0 0,-1-1 1 0 0,6 3 0 0 0,0-1-36 0 0,0 0 1 0 0,0-1-1 0 0,1 0 0 0 0,-1 0 1 0 0,1-1-1 0 0,0 0 0 0 0,11 1 0 0 0,3-1-1502 0 0,38-2 0 0 0,-35-1-3571 0 0,-2-3-1472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11055 0 0,'0'0'1176'0'0,"2"-9"5144"0"0,-2 20-8520 0 0,2-2 744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5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0 14743 0 0,'0'0'7058'0'0,"-2"1"-6553"0"0,-138 55 871 0 0,64-27-1707 0 0,73-26 222 0 0,-1-1 0 0 0,1 1 0 0 0,-1 1 0 0 0,1-1 0 0 0,0 0 0 0 0,-3 6 0 0 0,4-7 99 0 0,0 2-3 0 0,0 0 1 0 0,-1 0 0 0 0,2 0-1 0 0,-1 0 1 0 0,0 0-1 0 0,1 0 1 0 0,0 0 0 0 0,0 1-1 0 0,0-1 1 0 0,1 0-1 0 0,-1 1 1 0 0,1-1 0 0 0,0 0-1 0 0,0 1 1 0 0,0-1-1 0 0,2 8 1 0 0,0-6 13 0 0,-1 1 1 0 0,1-1-1 0 0,0 1 1 0 0,0-1-1 0 0,1 1 1 0 0,0-1-1 0 0,0 0 1 0 0,0 0-1 0 0,1-1 1 0 0,4 6-1 0 0,-1-4 0 0 0,0 0-1 0 0,0 0 0 0 0,0-1 1 0 0,1-1-1 0 0,16 10 0 0 0,47 19-13 0 0,0-1 305 0 0,-69-32-244 0 0,0 0-1 0 0,0 1 0 0 0,0-1 1 0 0,0 1-1 0 0,0 0 0 0 0,0 0 0 0 0,0-1 1 0 0,-1 1-1 0 0,1 0 0 0 0,-1 0 0 0 0,0 1 1 0 0,1-1-1 0 0,-1 0 0 0 0,0 0 0 0 0,0 1 1 0 0,0-1-1 0 0,-1 0 0 0 0,1 1 0 0 0,-1-1 1 0 0,1 1-1 0 0,-1-1 0 0 0,0 1 0 0 0,0-1 1 0 0,0 1-1 0 0,0-1 0 0 0,0 1 0 0 0,0-1 1 0 0,-1 1-1 0 0,1-1 0 0 0,-1 1 0 0 0,0-1 1 0 0,0 0-1 0 0,0 1 0 0 0,0-1 1 0 0,0 0-1 0 0,0 0 0 0 0,-1 0 0 0 0,1 0 1 0 0,-1 0-1 0 0,1 0 0 0 0,-1 0 0 0 0,0 0 1 0 0,0 0-1 0 0,-2 1 0 0 0,-8 5 78 0 0,-1 1-1 0 0,-1-2 0 0 0,0 0 1 0 0,0-1-1 0 0,0 0 1 0 0,-19 5-1 0 0,14-6-56 0 0,-1-1 0 0 0,0 0 1 0 0,-1-2-1 0 0,-24 1 0 0 0,36-3-76 0 0,0-1-1 0 0,0 1 1 0 0,0-1-1 0 0,0-1 1 0 0,0 0-1 0 0,-12-4 1 0 0,15 4-252 0 0,0-1-1 0 0,1 0 1 0 0,-1-1 0 0 0,1 1 0 0 0,-1-1 0 0 0,1 0-1 0 0,0 0 1 0 0,1 0 0 0 0,-8-9 0 0 0,-10-12-2241 0 0,11 12 795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5527 0 0,'0'0'6302'0'0,"1"-10"-2412"0"0,-1 7-4030 0 0,3-9 6984 0 0,-4 18-3227 0 0,6-14-3602 0 0,8-14 25 0 0,-10 17-28 0 0,0 1 0 0 0,0 0 0 0 0,0-1 0 0 0,-1 0 0 0 0,0 0 0 0 0,0 0 1 0 0,0 0-1 0 0,-1 0 0 0 0,0 0 0 0 0,1-6 0 0 0,0 2 18 0 0,-2 8 2 0 0,1 18-62 0 0,0-7 17 0 0,-3 32 13 0 0,-12 65 0 0 0,3-36 0 0 0,5-24 2 0 0,1-17-8 0 0,1 1 0 0 0,1 58 0 0 0,5-79-71 0 0,-1-7 7 0 0,0-3 70 0 0,-1 1 0 0 0,1-1-1 0 0,-1 1 1 0 0,1-1 0 0 0,-1 1-1 0 0,1-1 1 0 0,0 0 0 0 0,-1 1-1 0 0,1-1 1 0 0,0 0 0 0 0,-1 1-1 0 0,1-1 1 0 0,0 0 0 0 0,-1 0-1 0 0,1 0 1 0 0,0 0 0 0 0,0 1-1 0 0,-1-1 1 0 0,1 0-1 0 0,0 0 1 0 0,-1-1 0 0 0,1 1-1 0 0,0 0 1 0 0,0 0 0 0 0,-1 0-1 0 0,1 0 1 0 0,0-1 0 0 0,-1 1-1 0 0,1 0 1 0 0,0 0 0 0 0,-1-1-1 0 0,1 1 1 0 0,0-1 0 0 0,0 0-1 0 0,1 0 0 0 0,1-1 1 0 0,1 0 0 0 0,-1 0 0 0 0,0 0 0 0 0,0-1 0 0 0,0 0 0 0 0,0 1 0 0 0,0-1 0 0 0,0 0 0 0 0,-1 0 0 0 0,1 0 0 0 0,-1-1 0 0 0,4-6 0 0 0,5-7 0 0 0,-5 6 16 0 0,-1 1 1 0 0,0-1-1 0 0,7-22 1 0 0,7-15-88 0 0,-10 31 157 0 0,1 0 1 0 0,1 1 0 0 0,1 1 0 0 0,0-1-1 0 0,1 2 1 0 0,1 0 0 0 0,21-18-1 0 0,117-74-263 0 0,-110 79 67 0 0,-31 19-149 0 0,0 1-1 0 0,1 0 0 0 0,0 1 0 0 0,0 0 0 0 0,1 1 1 0 0,19-5-1 0 0,-31 10-624 0 0,6 9-6432 0 0,-1 0 213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7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67 177 16639 0 0,'0'0'1512'0'0,"1"2"-1245"0"0,2 2 47 0 0,-1 0 1 0 0,1 0-1 0 0,0-1 0 0 0,0 1 1 0 0,1-1-1 0 0,-1 1 1 0 0,1-1-1 0 0,0 0 0 0 0,-1 0 1 0 0,1-1-1 0 0,1 1 1 0 0,-1-1-1 0 0,0 0 0 0 0,0 0 1 0 0,6 2-1 0 0,-3-3-112 0 0,0 1 0 0 0,-1-1 0 0 0,1 0 1 0 0,0-1-1 0 0,0 0 0 0 0,0 0 0 0 0,-1 0 0 0 0,1-1 0 0 0,0 0 0 0 0,9-2 0 0 0,13-5-59 0 0,-1 0 0 0 0,32-14 0 0 0,-50 17-172 0 0,0 0 1 0 0,0 0 0 0 0,-1-1 0 0 0,1-1 0 0 0,-1 1 0 0 0,-1-1 0 0 0,1-1 0 0 0,14-16 0 0 0,-22 23 6 0 0,0 0-1 0 0,0-1 1 0 0,0 1 0 0 0,0 0-1 0 0,0-1 1 0 0,-1 1 0 0 0,1 0-1 0 0,0-1 1 0 0,0 1 0 0 0,-1-1-1 0 0,1 0 1 0 0,-1 1 0 0 0,0-1 0 0 0,1 1-1 0 0,-1-1 1 0 0,0 0 0 0 0,0 1-1 0 0,0-1 1 0 0,0 1 0 0 0,0-1-1 0 0,0 0 1 0 0,-1 1 0 0 0,1-1-1 0 0,0 1 1 0 0,-1-1 0 0 0,1 0-1 0 0,-1 1 1 0 0,-1-3 0 0 0,0 2-17 0 0,0 0 0 0 0,1 0 1 0 0,-1 1-1 0 0,0-1 0 0 0,0 0 0 0 0,0 1 1 0 0,0 0-1 0 0,-1-1 0 0 0,1 1 1 0 0,0 0-1 0 0,-1 0 0 0 0,1 0 1 0 0,0 1-1 0 0,-1-1 0 0 0,1 0 1 0 0,-1 1-1 0 0,-4-1 0 0 0,-5 1-38 0 0,0 0 0 0 0,1 1 0 0 0,-1 0-1 0 0,1 1 1 0 0,-1 0 0 0 0,1 1 0 0 0,-1 1 0 0 0,1-1 0 0 0,0 2-1 0 0,-15 7 1 0 0,2 1 86 0 0,1 2 0 0 0,0 0 0 0 0,-28 24 0 0 0,32-23 148 0 0,0 2 0 0 0,-25 29-1 0 0,39-41-97 0 0,0 1 0 0 0,0 0-1 0 0,0 0 1 0 0,1 1-1 0 0,0-1 1 0 0,0 1-1 0 0,1 0 1 0 0,0 0-1 0 0,0 0 1 0 0,1 0 0 0 0,-2 11-1 0 0,4-15-45 0 0,0-1 1 0 0,0 1-1 0 0,0-1 1 0 0,0 1-1 0 0,0-1 0 0 0,1 0 1 0 0,-1 1-1 0 0,1-1 0 0 0,0 0 1 0 0,0 1-1 0 0,0-1 1 0 0,0 0-1 0 0,1 0 0 0 0,0 0 1 0 0,-1 0-1 0 0,1 0 0 0 0,0 0 1 0 0,0-1-1 0 0,0 1 1 0 0,1-1-1 0 0,2 3 0 0 0,0-1-27 0 0,1 0 0 0 0,0-1-1 0 0,-1 0 1 0 0,2 0 0 0 0,-1 0-1 0 0,0-1 1 0 0,0 1-1 0 0,1-2 1 0 0,11 3 0 0 0,-2-2-684 0 0,0 0 1 0 0,0-1 0 0 0,1 0-1 0 0,22-3 1 0 0,-12-2-1095 0 0</inkml:trace>
  <inkml:trace contextRef="#ctx0" brushRef="#br0" timeOffset="1">550 466 3679 0 0,'18'17'22085'0'0,"-21"-28"-20887"0"0,2 6-1181 0 0,0 0 1 0 0,0 0 0 0 0,1 1 0 0 0,-1-1-1 0 0,1 0 1 0 0,1 0 0 0 0,-1 0-1 0 0,0 1 1 0 0,1-1 0 0 0,0 0-1 0 0,0 0 1 0 0,1 1 0 0 0,-1-1-1 0 0,1 1 1 0 0,0-1 0 0 0,0 1 0 0 0,1 0-1 0 0,-1 0 1 0 0,5-6 0 0 0,6-6 76 0 0,1 0 1 0 0,0 1 0 0 0,20-16 0 0 0,-15 14-71 0 0,21-19-238 0 0,2 2-1 0 0,1 2 1 0 0,50-28-1 0 0,-54 39-17 0 0,0 1 1 0 0,1 2-1 0 0,0 2 0 0 0,53-13 0 0 0,-86 27-102 0 0,4-1-271 0 0,-1 0 0 0 0,18-1 0 0 0,-26 4 383 0 0,0 0-1 0 0,0 0 0 0 0,0 0 0 0 0,0 0 0 0 0,0 0 0 0 0,-1 0 0 0 0,1 0 0 0 0,0 1 1 0 0,0-1-1 0 0,0 0 0 0 0,0 1 0 0 0,-1 0 0 0 0,1 0 0 0 0,0-1 0 0 0,0 1 0 0 0,-1 0 0 0 0,1 0 1 0 0,-1 0-1 0 0,1 1 0 0 0,-1-1 0 0 0,1 0 0 0 0,0 2 0 0 0,2 6-1533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0,'1'2'11888'0'0,"0"1"-11633"0"0,8 20 1751 0 0,14 25-1 0 0,-18-41-1822 0 0,-1 1-1 0 0,1-1 1 0 0,1 0 0 0 0,0 0-1 0 0,-1 0 1 0 0,2-1-1 0 0,6 5 1 0 0,4 3-370 0 0,1-1 0 0 0,0-1 0 0 0,1-1 0 0 0,22 9 0 0 0,-23-15-1413 0 0,-7-3-2329 0 0,-8-1 1284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7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71 7367 0 0,'5'-10'194'0'0,"1"0"-1"0"0,-1 0 0 0 0,1 0 1 0 0,1 1-1 0 0,11-12 9463 0 0,-19 22-8271 0 0,-75 93 2459 0 0,-32 57-2331 0 0,83-110-1511 0 0,2 1-1 0 0,2 1 0 0 0,2 1 0 0 0,2 0 0 0 0,1 2 1 0 0,3 0-1 0 0,2 0 0 0 0,-9 73 0 0 0,16-79-200 0 0,-17 127-1878 0 0,18-153 1506 0 0,0 0 0 0 0,-1 0 0 0 0,-1-1 0 0 0,-9 21 0 0 0,-6 1-4844 0 0,2-10-711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45 12895 0 0,'2'-10'362'0'0,"1"-7"183"0"0,-2-1 2779 0 0,-3 21-1760 0 0,-103 204 449 0 0,-7 12 851 0 0,83-168-2381 0 0,-2-1 0 0 0,-46 53-1 0 0,-95 75-824 0 0,18-22-12 0 0,137-133-787 0 0,19-23 197 0 0,7 0-43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8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14999 0 0,'0'0'1358'0'0,"0"2"-1118"0"0,0 17 3785 0 0,1-18-3767 0 0,-1 0-1 0 0,0-1 1 0 0,0 1 0 0 0,0 0 0 0 0,1-1 0 0 0,-1 1-1 0 0,0 0 1 0 0,1-1 0 0 0,-1 1 0 0 0,0-1 0 0 0,1 1 0 0 0,-1-1-1 0 0,2 2 1 0 0,-1-2-196 0 0,-1 0 0 0 0,1 0-1 0 0,0 0 1 0 0,0 0 0 0 0,0 0-1 0 0,0 0 1 0 0,0-1 0 0 0,0 1 0 0 0,0 0-1 0 0,0 0 1 0 0,0-1 0 0 0,0 1-1 0 0,3-2 1857 0 0,-5 4-1903 0 0,-1 0-1 0 0,1 0 0 0 0,0 1 1 0 0,0-1-1 0 0,0 0 1 0 0,1 1-1 0 0,-1-1 1 0 0,0 4-1 0 0,-3 8 16 0 0,-108 224 435 0 0,111-236-534 0 0,3-3-900 0 0,0 1 814 0 0,-1-1 0 0 0,1 0 0 0 0,-1 0 1 0 0,1 0-1 0 0,-1 0 0 0 0,1 0 0 0 0,-1 0 0 0 0,0-1 1 0 0,1 1-1 0 0,0-2 0 0 0,1 0-394 0 0,11-11-1274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8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 9215 0 0,'-3'-9'15728'0'0,"14"4"-15640"0"0,1 1-1336 0 0,4 2-256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9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38 5983 0 0,'5'-5'366'0'0,"-1"1"0"0"0,1-1-1 0 0,0 1 1 0 0,8-5 0 0 0,-11 7 950 0 0,1 1 0 0 0,0-1 1 0 0,0 1-1 0 0,0 0 0 0 0,0-1 1 0 0,6 0 5627 0 0,-10 16-5816 0 0,0-5-1001 0 0,0-1 1 0 0,-1 1-1 0 0,0 0 0 0 0,-1-1 1 0 0,0 1-1 0 0,0-1 1 0 0,-5 9-1 0 0,-36 56 336 0 0,30-51-329 0 0,-263 427 707 0 0,206-342-626 0 0,4-4-1206 0 0,27-32-7287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16 2759 0 0,'2'0'207'0'0,"7"-4"782"0"0,-6 2 1266 0 0,1 0 0 0 0,1 0 0 0 0,-1 1 0 0 0,0-1-1 0 0,0 1 1 0 0,6-1 0 0 0,-16 12-1589 0 0,-13 16 32 0 0,-35 36 0 0 0,5-7-400 0 0,47-52-250 0 0,0 3-48 0 0,1-5-69 0 0,6 10-311 0 0,0-3 312 0 0,0-1 0 0 0,0 0 1 0 0,1 0-1 0 0,0 0 0 0 0,1-1 1 0 0,7 6-1 0 0,-4-2 75 0 0,17 18 1 0 0,-11-4 87 0 0,0 1 0 0 0,-2 1 1 0 0,0 0-1 0 0,-2 1 0 0 0,12 40 0 0 0,-23-64-5 0 0,0-1 1 0 0,0 0-1 0 0,-1 0 1 0 0,1 1-1 0 0,-1-1 1 0 0,1 0-1 0 0,-1 1 1 0 0,0-1-1 0 0,0 1 1 0 0,0-1-1 0 0,-1 0 1 0 0,1 1-1 0 0,0-1 1 0 0,-1 0-1 0 0,1 0 1 0 0,-2 4-1 0 0,0-4-16 0 0,1 0 0 0 0,-1 0-1 0 0,1 0 1 0 0,-1 0-1 0 0,0 0 1 0 0,0 0 0 0 0,0-1-1 0 0,0 1 1 0 0,0 0-1 0 0,0-1 1 0 0,0 0 0 0 0,-1 1-1 0 0,1-1 1 0 0,-3 1-1 0 0,-19 6 219 0 0,-1 0 0 0 0,-43 7-1 0 0,31-7-235 0 0,8-1-35 0 0,0-2 1 0 0,-55 4-1 0 0,74-11-19 0 0,8 2-9 0 0,0-1 0 0 0,0 0 0 0 0,-1 1 0 0 0,1 0 0 0 0,-1-1 0 0 0,1 1 0 0 0,-5 0-1 0 0,7 0-65 0 0,-1 0 0 0 0,1 0-1 0 0,0 0 1 0 0,-1-1-1 0 0,1 1 1 0 0,0 0 0 0 0,-1 0-1 0 0,1-1 1 0 0,0 1 0 0 0,-1 0-1 0 0,1-1 1 0 0,0 1-1 0 0,0 0 1 0 0,-1-1 0 0 0,1 1-1 0 0,0 0 1 0 0,0-1-1 0 0,0 1 1 0 0,0 0 0 0 0,-1-1-1 0 0,1 1 1 0 0,0-1 0 0 0,0 1-1 0 0,0 0 1 0 0,0-1-1 0 0,0 0 1 0 0,-1-10-1936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9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1086 30 8287 0 0,'0'-8'863'0'0,"0"8"-552"0"0,1-1 0 0 0,-1 0 0 0 0,0 0 0 0 0,0 0 0 0 0,0 1 0 0 0,0-1 0 0 0,0 0 0 0 0,-1 0 0 0 0,1 0 0 0 0,0 1 0 0 0,0-1 0 0 0,0 0 0 0 0,-1 0 0 0 0,1 1 0 0 0,0-1 0 0 0,-1 0 0 0 0,1 1 0 0 0,-1-1 0 0 0,1 0 1 0 0,-1 1-1 0 0,1-1 0 0 0,-1 0 0 0 0,1 1 0 0 0,-1-1 0 0 0,1 1 0 0 0,-1-1 0 0 0,0 1 0 0 0,1 0 0 0 0,-1-1 0 0 0,0 1 0 0 0,0-1 0 0 0,1 1 0 0 0,-1 0 0 0 0,-1-1 0 0 0,0 1 53 0 0,-1 0 0 0 0,1 0 0 0 0,0 1 0 0 0,0-1-1 0 0,0 0 1 0 0,0 1 0 0 0,0-1 0 0 0,-3 2 0 0 0,5-2-323 0 0,-6 2 86 0 0,0 1 0 0 0,0 1 0 0 0,0-1 0 0 0,0 1 0 0 0,1 0 0 0 0,-1 0 0 0 0,1 1 0 0 0,0 0 0 0 0,0-1 0 0 0,-4 8 0 0 0,-8 10 194 0 0,-15 25 1 0 0,32-46-315 0 0,-56 98 530 0 0,-62 155 0 0 0,112-242-526 0 0,-31 75 55 0 0,-147 300 218 0 0,141-313-167 0 0,-82 106 0 0 0,99-153-281 0 0,24-26 31 0 0,1-17-4232 0 0,1 12 3687 0 0,0-10-1011 0 0</inkml:trace>
  <inkml:trace contextRef="#ctx0" brushRef="#br0" timeOffset="1">99 750 12439 0 0,'0'0'566'0'0,"-9"-2"191"0"0,-27-2 296 0 0,25 5 1798 0 0,0-1 0 0 0,-21 5 2431 0 0,85 3-4818 0 0,-13-11-429 0 0,0-1 0 0 0,0-2 0 0 0,64-19-1 0 0,-42 9-21 0 0,341-89-623 0 0,-194 49-1047 0 0,-158 42-4244 0 0,-6 1-1947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9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0 19783 0 0,'0'0'903'0'0,"-2"1"-18"0"0,-5 4-708 0 0,0 0 0 0 0,0 1 1 0 0,1-1-1 0 0,0 1 0 0 0,0 1 0 0 0,-8 10 0 0 0,-30 48 2266 0 0,24-33-1965 0 0,-81 132 793 0 0,-20 29-1126 0 0,28-54-132 0 0,-81 117-199 0 0,106-162-867 0 0,67-93 705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0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78 3679 0 0,'-20'24'22871'0'0,"22"-24"-22482"0"0,6 1-514 0 0,0-1 0 0 0,0 1 0 0 0,0-2 0 0 0,0 1 0 0 0,-1-1 0 0 0,1 0 0 0 0,0-1 0 0 0,0 0 0 0 0,-1 0 0 0 0,1 0 0 0 0,-1-1 0 0 0,1 0 0 0 0,-1-1 0 0 0,0 0 0 0 0,0 0 0 0 0,-1 0-1 0 0,10-9 1 0 0,-14 11 12 0 0,0-1 0 0 0,-1 0 0 0 0,1 1 0 0 0,-1-1-1 0 0,1 0 1 0 0,-1 0 0 0 0,0 0 0 0 0,0 0-1 0 0,0 0 1 0 0,-1 0 0 0 0,1 0 0 0 0,-1 0-1 0 0,1-6 1 0 0,-2 6 26 0 0,0 2 90 0 0,1 1-1 0 0,-1-1 0 0 0,0 0 1 0 0,1 1-1 0 0,-1-1 0 0 0,1 1 1 0 0,-1-1-1 0 0,0 1 0 0 0,0-1 0 0 0,1 1 1 0 0,-1-1-1 0 0,0 1 0 0 0,0 0 1 0 0,0-1-1 0 0,1 1 0 0 0,-1 0 0 0 0,0 0 1 0 0,0 0-1 0 0,0 0 0 0 0,0 0 1 0 0,0 0-1 0 0,1 0 0 0 0,-1 0 1 0 0,0 0-1 0 0,0 0 0 0 0,0 0 0 0 0,0 0 1 0 0,0 0-1 0 0,1 1 0 0 0,-1-1 1 0 0,-1 1-1 0 0,0 0 15 0 0,-7 2 93 0 0,0 0 1 0 0,0 1-1 0 0,0 0 0 0 0,1 0 0 0 0,0 1 0 0 0,0 1 1 0 0,0-1-1 0 0,-13 13 0 0 0,7-4 77 0 0,0 0 1 0 0,1 1-1 0 0,-13 21 0 0 0,5-6 21 0 0,2 1 0 0 0,-15 35 0 0 0,27-51-82 0 0,1 1 1 0 0,0 0 0 0 0,1 0 0 0 0,1 0 0 0 0,0 1-1 0 0,-1 28 1 0 0,4-39-64 0 0,1 0-1 0 0,1 0 1 0 0,-1 0 0 0 0,1 0 0 0 0,0 0-1 0 0,2 7 1 0 0,-3-11-45 0 0,1 0-1 0 0,0 0 1 0 0,-1 0 0 0 0,1-1 0 0 0,0 1-1 0 0,0 0 1 0 0,0-1 0 0 0,0 1-1 0 0,1-1 1 0 0,-1 1 0 0 0,0-1 0 0 0,1 1-1 0 0,-1-1 1 0 0,1 0 0 0 0,-1 0 0 0 0,1 1-1 0 0,-1-1 1 0 0,1 0 0 0 0,0-1 0 0 0,0 1-1 0 0,0 0 1 0 0,2 1 0 0 0,7-1 8 0 0,0 1 0 0 0,0-1 1 0 0,0-1-1 0 0,-1 0 0 0 0,1 0 1 0 0,20-4-1 0 0,-1-3-1620 0 0,34-10 0 0 0,-49 11-113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3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337 233 5527 0 0,'0'0'498'0'0,"1"3"-406"0"0,0 10 739 0 0,0 1 1 0 0,0-1 0 0 0,-2 19 0 0 0,0-17 686 0 0,-6 39 6093 0 0,9-55-7537 0 0,-1 0 0 0 0,1 1 1 0 0,0-1-1 0 0,-1-1 1 0 0,1 1-1 0 0,-1 0 0 0 0,1 0 1 0 0,-1-1-1 0 0,1 1 1 0 0,-1 0-1 0 0,1-3 0 0 0,1 2 52 0 0,25-29 686 0 0,-1-2 1 0 0,27-40-1 0 0,-45 58-709 0 0,-1 1 1 0 0,0-2-1 0 0,0 1 1 0 0,-2-1-1 0 0,0 0 1 0 0,-1 0-1 0 0,0 0 1 0 0,2-23-1 0 0,-6 36-95 0 0,-1 0-1 0 0,0 0 1 0 0,0 0-1 0 0,-1 0 1 0 0,1 0-1 0 0,0 0 1 0 0,-1 0-1 0 0,0 0 1 0 0,0 0-1 0 0,0 0 1 0 0,0 0-1 0 0,-2-3 1 0 0,3 5-18 0 0,-1 0 1 0 0,0 0 0 0 0,0-1 0 0 0,0 1 0 0 0,1 0-1 0 0,-1 0 1 0 0,0 1 0 0 0,0-1 0 0 0,0 0 0 0 0,0 0-1 0 0,-1 0 1 0 0,1 1 0 0 0,0-1 0 0 0,0 1-1 0 0,0-1 1 0 0,-1 1 0 0 0,1-1 0 0 0,0 1 0 0 0,0-1-1 0 0,-1 1 1 0 0,1 0 0 0 0,0 0 0 0 0,-1 0 0 0 0,1 0-1 0 0,0 0 1 0 0,-1 0 0 0 0,1 0 0 0 0,0 0 0 0 0,-1 1-1 0 0,0-1 1 0 0,-7 4-55 0 0,1-1 0 0 0,0 1 1 0 0,0 1-1 0 0,1-1 0 0 0,0 1 0 0 0,-14 11 0 0 0,1 0-28 0 0,-12 9-103 0 0,0 1 0 0 0,3 2 0 0 0,-37 41 0 0 0,-67 101-91 0 0,99-124 339 0 0,26-36-37 0 0,-5 7 97 0 0,-15 27 0 0 0,25-40-30 0 0,1 1-1 0 0,0-1 1 0 0,0 1-1 0 0,0-1 0 0 0,0 1 1 0 0,1 0-1 0 0,0-1 1 0 0,0 1-1 0 0,0 0 0 0 0,1 0 1 0 0,-1 0-1 0 0,1 6 0 0 0,1-9-55 0 0,-1-1 0 0 0,0 0 0 0 0,0 0-1 0 0,1 1 1 0 0,-1-1 0 0 0,0 0-1 0 0,1 0 1 0 0,0 0 0 0 0,-1 0-1 0 0,1 0 1 0 0,0 0 0 0 0,-1 1-1 0 0,1-2 1 0 0,0 1 0 0 0,0 0-1 0 0,0 0 1 0 0,0 0 0 0 0,0 0-1 0 0,0 0 1 0 0,1 0 0 0 0,0 0 6 0 0,0 0 1 0 0,1 0-1 0 0,-1-1 1 0 0,0 1-1 0 0,1 0 1 0 0,-1-1-1 0 0,0 0 0 0 0,0 0 1 0 0,1 0-1 0 0,2 0 1 0 0,4-1 49 0 0,0 0 1 0 0,0-1 0 0 0,0 0-1 0 0,13-5 1 0 0,-1-3 26 0 0,0-1 0 0 0,-1 0 0 0 0,0-1-1 0 0,22-18 1 0 0,-5 4-27 0 0,59-45-28 0 0,-95 70-74 0 0,0 0 0 0 0,1 1 0 0 0,-1-1 0 0 0,0 0 0 0 0,0 1 0 0 0,0-1 1 0 0,1 1-1 0 0,-1-1 0 0 0,0 1 0 0 0,3-1 0 0 0,-4 1 10 0 0,0 0 1 0 0,1 0 0 0 0,-1 0-1 0 0,0 0 1 0 0,0 1-1 0 0,0-1 1 0 0,0 0-1 0 0,0 0 1 0 0,1 0-1 0 0,-1 0 1 0 0,0 0-1 0 0,0 0 1 0 0,0 1-1 0 0,0-1 1 0 0,0 0-1 0 0,0 0 1 0 0,1 0 0 0 0,-1 0-1 0 0,0 0 1 0 0,0 1-1 0 0,0-1 1 0 0,0 0-1 0 0,0 0 1 0 0,0 0-1 0 0,0 1 1 0 0,0-1-1 0 0,0 0 1 0 0,0 0-1 0 0,0 0 1 0 0,0 0-1 0 0,0 1 1 0 0,0-1-1 0 0,0 0 1 0 0,0 0 0 0 0,0 0-1 0 0,0 1 1 0 0,0-1-1 0 0,0 0 1 0 0,0 0-1 0 0,-1 0 1 0 0,1 1-1 0 0,-13 27-395 0 0,10-24 461 0 0,-31 47-74 0 0,22-34 12 0 0,-16 29 0 0 0,23-37-164 0 0,4-7-496 0 0,4-2-1115 0 0,4-1 1043 0 0,0 0 1 0 0,0 0-1 0 0,-1 0 0 0 0,1-1 1 0 0,12-5-1 0 0,4-3-1114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4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82 192 12207 0 0,'0'0'562'0'0,"-1"2"-18"0"0,-4 11-203 0 0,0 0 0 0 0,-1-1 0 0 0,-13 21 0 0 0,14-27 567 0 0,0 0 1 0 0,0 0-1 0 0,0 0 1 0 0,-13 10-1 0 0,18-16-812 0 0,0 0-1 0 0,0 0 1 0 0,0 1-1 0 0,0-1 1 0 0,-1 0-1 0 0,1 0 1 0 0,0 0-1 0 0,0 0 1 0 0,0 1-1 0 0,0-1 1 0 0,-1 0-1 0 0,1 0 1 0 0,0 0-1 0 0,0 0 1 0 0,0 0-1 0 0,-1 0 1 0 0,1 1-1 0 0,0-1 1 0 0,0 0-1 0 0,0 0 1 0 0,-1 0-1 0 0,1 0 1 0 0,0 0-1 0 0,0 0 1 0 0,-1 0-1 0 0,1 0 1 0 0,0 0 0 0 0,0 0-1 0 0,-1 0 1 0 0,1 0-1 0 0,0 0 1 0 0,0 0-1 0 0,0 0 1 0 0,-1 0-1 0 0,1-1 1 0 0,0 1-1 0 0,1-9 821 0 0,11-15-770 0 0,16-10-81 0 0,1 1 0 0 0,2 2 0 0 0,1 1 0 0 0,1 2 0 0 0,2 1 0 0 0,0 1 0 0 0,44-22 0 0 0,-50 33-65 0 0,-29 15 3 0 0,1 0 0 0 0,0-1-1 0 0,-1 1 1 0 0,1 0 0 0 0,-1 0 0 0 0,1 0-1 0 0,0 0 1 0 0,-1 0 0 0 0,1 0-1 0 0,0 0 1 0 0,-1 0 0 0 0,1 0 0 0 0,0 0-1 0 0,-1 0 1 0 0,1 0 0 0 0,-1 0 0 0 0,1 0-1 0 0,0 1 1 0 0,0-1 0 0 0,2 5 39 0 0,-3-4-30 0 0,2 3 21 0 0,0 0-1 0 0,0 0 0 0 0,0 0 0 0 0,-1 1 0 0 0,0-1 1 0 0,0 1-1 0 0,0-1 0 0 0,0 1 0 0 0,-1-1 0 0 0,0 9 0 0 0,0 5 102 0 0,-6 25 0 0 0,3-23-41 0 0,-11 56 105 0 0,8-52-394 0 0,-4 47-1 0 0,10-70 88 0 0,-1 1-1 0 0,1 0 1 0 0,0-1-1 0 0,0 1 0 0 0,0 0 1 0 0,0-1-1 0 0,0 1 0 0 0,1 0 1 0 0,-1 0-1 0 0,0-1 0 0 0,1 1 1 0 0,-1-1-1 0 0,1 1 0 0 0,0 0 1 0 0,-1-1-1 0 0,1 1 0 0 0,0-1 1 0 0,0 1-1 0 0,0-1 0 0 0,1 2 1 0 0,7 0-1898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4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12 162 15775 0 0,'0'0'1807'0'0,"-4"8"-322"0"0,2-2-1217 0 0,1-1 0 0 0,-1 0 0 0 0,1 1 0 0 0,0 0-1 0 0,1-1 1 0 0,-1 1 0 0 0,1-1 0 0 0,0 1 0 0 0,1 0-1 0 0,-1-1 1 0 0,1 1 0 0 0,0-1 0 0 0,0 1 0 0 0,1-1 0 0 0,0 1-1 0 0,3 7 1 0 0,5 6 32 0 0,1 0 0 0 0,0 0 0 0 0,15 17 0 0 0,-8-11-33 0 0,-12-16-217 0 0,47 63 269 0 0,-44-61-459 0 0,1 0-1 0 0,1-1 0 0 0,22 18 1 0 0,-26-24-171 0 0,-1 0 1 0 0,0 0 0 0 0,1-1-1 0 0,0 0 1 0 0,0-1-1 0 0,0 0 1 0 0,0 0-1 0 0,0 0 1 0 0,1-1 0 0 0,7 1-1 0 0,7-3-1433 0 0</inkml:trace>
  <inkml:trace contextRef="#ctx0" brushRef="#br0" timeOffset="1">502 109 16207 0 0,'2'-10'249'0'0,"0"1"-1"0"0,0-1 0 0 0,1 1 0 0 0,0 0 1 0 0,1 0-1 0 0,0 1 0 0 0,1-1 0 0 0,0 1 1 0 0,8-12-1 0 0,-6 13 3252 0 0,-6 8-3020 0 0,1 3-392 0 0,0-1-1 0 0,0 0 1 0 0,-1 1 0 0 0,1-1 0 0 0,-1 1 0 0 0,0-1-1 0 0,0 1 1 0 0,0 0 0 0 0,-1-1 0 0 0,1 1 0 0 0,-1 0 0 0 0,0 0-1 0 0,0-1 1 0 0,0 1 0 0 0,-1 0 0 0 0,-1 6 0 0 0,-1 8 109 0 0,-2-1 0 0 0,-7 19 1 0 0,11-32-145 0 0,-207 518 2074 0 0,66-229-2521 0 0,91-188 243 0 0,-43 86-720 0 0,69-135-2588 0 0,21-44-4570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47 10135 0 0,'0'0'10092'0'0,"-1"1"-9952"0"0,-3 0-132 0 0,0 0-1 0 0,1 0 1 0 0,-1 1 0 0 0,1 0-1 0 0,-1 0 1 0 0,1 0-1 0 0,-1 0 1 0 0,1 0 0 0 0,0 1-1 0 0,0-1 1 0 0,-5 6-1 0 0,-3 6 38 0 0,-15 20-1 0 0,6-7-24 0 0,-9 8-21 0 0,-46 62-2 0 0,68-87 6 0 0,1 1 0 0 0,-1 1 0 0 0,2-1-1 0 0,0 1 1 0 0,0 0 0 0 0,1 0 0 0 0,-3 17 0 0 0,6-26 20 0 0,1 1 1 0 0,-1-1-1 0 0,1 1 0 0 0,0-1 1 0 0,0 1-1 0 0,0-1 0 0 0,0 1 1 0 0,1 0-1 0 0,-1-1 1 0 0,1 1-1 0 0,0-1 0 0 0,0 0 1 0 0,0 1-1 0 0,1-1 0 0 0,-1 0 1 0 0,1 0-1 0 0,2 4 1 0 0,-2-5 8 0 0,1 1 1 0 0,-1-1 0 0 0,1 0 0 0 0,-1 1 0 0 0,1-1 0 0 0,0 0 0 0 0,0-1 0 0 0,0 1 0 0 0,0-1 0 0 0,0 1 0 0 0,0-1 0 0 0,1 0 0 0 0,-1 0-1 0 0,0 0 1 0 0,1 0 0 0 0,-1-1 0 0 0,7 1 0 0 0,0-1 13 0 0,0-1 0 0 0,0 1 0 0 0,0-2 0 0 0,0 1 0 0 0,0-2 0 0 0,0 1 0 0 0,0-1 0 0 0,-1-1 0 0 0,1 1 0 0 0,-1-2 0 0 0,10-5 0 0 0,10-8 33 0 0,53-42-1 0 0,-67 49-96 0 0,-1-2-1 0 0,0 0 0 0 0,-1-1 0 0 0,0 0 0 0 0,-1-1 1 0 0,-1-1-1 0 0,0 1 0 0 0,13-27 0 0 0,-22 36-10 0 0,0 0-1 0 0,0 0 1 0 0,-1 0-1 0 0,1 0 0 0 0,-1 0 1 0 0,-1 0-1 0 0,1 0 1 0 0,-1 0-1 0 0,0 0 1 0 0,0 0-1 0 0,-1-1 1 0 0,0 1-1 0 0,0 0 1 0 0,0 0-1 0 0,-1 0 0 0 0,0 0 1 0 0,0 1-1 0 0,0-1 1 0 0,-1 0-1 0 0,-4-5 1 0 0,3 3-313 0 0,-1 1 0 0 0,0 1 1 0 0,-1-1-1 0 0,1 1 0 0 0,-1 0 1 0 0,0 0-1 0 0,-1 0 1 0 0,0 1-1 0 0,1 0 0 0 0,-2 1 1 0 0,1-1-1 0 0,0 1 0 0 0,-1 1 1 0 0,-8-4-1 0 0,3 4-5725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495 660 8287 0 0,'0'0'8148'0'0,"1"-1"-6841"0"0,5-2-833 0 0,1 0 0 0 0,-1-1 0 0 0,0 1 0 0 0,-1-2 0 0 0,1 1-1 0 0,-1 0 1 0 0,7-8 0 0 0,32-41 594 0 0,-35 42-750 0 0,25-31 170 0 0,-3-2-1 0 0,-2-1 1 0 0,35-69 0 0 0,-53 90-373 0 0,39-93 355 0 0,-45 102-485 0 0,0-1-1 0 0,-1 0 1 0 0,-1 0 0 0 0,0-1-1 0 0,0-25 1 0 0,-3 38-38 0 0,0 1 0 0 0,0-1-1 0 0,-1 1 1 0 0,1 0 0 0 0,-1 0 0 0 0,0-1-1 0 0,0 1 1 0 0,0 0 0 0 0,0 0 0 0 0,-3-4-1 0 0,4 6 34 0 0,-1 0 0 0 0,1 1 0 0 0,0-1 0 0 0,-1 1 0 0 0,1-1 0 0 0,-1 1 0 0 0,1-1 0 0 0,-1 1-1 0 0,0-1 1 0 0,1 1 0 0 0,-1 0 0 0 0,1-1 0 0 0,-1 1 0 0 0,0 0 0 0 0,1 0 0 0 0,-1-1 0 0 0,0 1-1 0 0,1 0 1 0 0,-1 0 0 0 0,0 0 0 0 0,0 0 0 0 0,0 0-6 0 0,-1 0 0 0 0,1 0 0 0 0,0 1 0 0 0,-1-1 0 0 0,1 1 0 0 0,0-1 0 0 0,0 1 0 0 0,-1-1 0 0 0,1 1 0 0 0,0 0 0 0 0,0 0 0 0 0,0 0 0 0 0,0-1 0 0 0,0 1 0 0 0,-1 2 0 0 0,-8 9-86 0 0,0 1 0 0 0,1 1 0 0 0,0 0 0 0 0,2 0 0 0 0,-12 26 0 0 0,6-11 8 0 0,-30 67 122 0 0,-38 128-1 0 0,-13 108 301 0 0,28-92-247 0 0,54-199-51 0 0,-3-1-1 0 0,-1 0 0 0 0,-2-1 1 0 0,-1-1-1 0 0,-2-1 1 0 0,-32 43-1 0 0,24-42-1424 0 0,-2 0 0 0 0,-1-2 0 0 0,-2-1 0 0 0,-2-2 0 0 0,-51 37 0 0 0,68-57-559 0 0,2-3-170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2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60 5527 0 0,'-3'3'-44'0'0,"0"0"0"0"0,0 1 0 0 0,1 0-1 0 0,-5 6 1 0 0,6-8 566 0 0,0 1 0 0 0,-1 0-1 0 0,1 0 1 0 0,0 0 0 0 0,1 0-1 0 0,-1-1 1 0 0,0 5 0 0 0,1-5-171 0 0,0 0 1 0 0,0-1 0 0 0,0 1-1 0 0,0 0 1 0 0,0-1 0 0 0,0 1-1 0 0,1-1 1 0 0,-1 1 0 0 0,1-1-1 0 0,-1 1 1 0 0,1-1 0 0 0,0 1-1 0 0,-1-1 1 0 0,1 1 0 0 0,0-1-1 0 0,0 0 1 0 0,0 1 0 0 0,0-1-1 0 0,0 0 1 0 0,0 0 0 0 0,1 0-1 0 0,-1 0 1 0 0,0 0 0 0 0,1 0-1 0 0,-1 0 1 0 0,0 0 0 0 0,1 0 0 0 0,-1-1-1 0 0,1 1 1 0 0,-1-1 0 0 0,1 1-1 0 0,-1-1 1 0 0,4 1 0 0 0,5 1-24 0 0,0 0 1 0 0,1-1 0 0 0,0 0-1 0 0,-1-1 1 0 0,1 0 0 0 0,-1-1-1 0 0,15-2 1 0 0,72-20 462 0 0,-86 20-682 0 0,178-65 571 0 0,-80 26-1090 0 0,-75 32-134 0 0,-8 3-29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5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46 11775 0 0,'0'0'1068'0'0,"0"-2"-877"0"0,-5-19 588 0 0,4 19 959 0 0,0 1-938 0 0,-1 0-748 0 0,1 0-1 0 0,-1 1 0 0 0,0-1 0 0 0,1 1 1 0 0,-1 0-1 0 0,1-1 0 0 0,-1 1 0 0 0,0 0 1 0 0,1 0-1 0 0,-1 0 0 0 0,0 0 0 0 0,1 1 1 0 0,-1-1-1 0 0,0 0 0 0 0,-1 1 1 0 0,-1 1-11 0 0,0-1 1 0 0,0 1 0 0 0,0 0 0 0 0,0 0 0 0 0,-6 4 0 0 0,1 1-13 0 0,-1 1 0 0 0,1 0 0 0 0,-11 14 0 0 0,-8 11 645 0 0,-25 38 0 0 0,44-57-500 0 0,1 1 0 0 0,0-1-1 0 0,1 1 1 0 0,1 1 0 0 0,0-1-1 0 0,-4 18 1 0 0,9-29-129 0 0,1 0-1 0 0,-1 0 0 0 0,1 1 1 0 0,-1-1-1 0 0,1 0 0 0 0,0 0 1 0 0,1 1-1 0 0,1 7 0 0 0,-2-10-18 0 0,1 0 0 0 0,-1-1 0 0 0,1 1-1 0 0,0 0 1 0 0,0-1 0 0 0,-1 1 0 0 0,1-1-1 0 0,1 1 1 0 0,-1-1 0 0 0,0 1 0 0 0,0-1-1 0 0,0 0 1 0 0,1 1 0 0 0,-1-1-1 0 0,0 0 1 0 0,1 0 0 0 0,0 0 0 0 0,-1 0-1 0 0,1 0 1 0 0,-1-1 0 0 0,1 1 0 0 0,0 0-1 0 0,0-1 1 0 0,2 1 0 0 0,2 0 46 0 0,0 0 1 0 0,1-1-1 0 0,-1 0 0 0 0,0 0 1 0 0,0 0-1 0 0,1-1 0 0 0,-1 0 1 0 0,0 0-1 0 0,0-1 1 0 0,0 1-1 0 0,0-1 0 0 0,7-4 1 0 0,4-2 67 0 0,0-1 1 0 0,26-19-1 0 0,-34 22-141 0 0,-1 0 0 0 0,0-1-1 0 0,-1 0 1 0 0,0-1 0 0 0,0 1-1 0 0,0-1 1 0 0,-1 0-1 0 0,0-1 1 0 0,9-17 0 0 0,-13 20-15 0 0,1 0 0 0 0,-1 0 1 0 0,0 0-1 0 0,0 0 0 0 0,-1 0 1 0 0,0-1-1 0 0,0 1 0 0 0,0 0 1 0 0,-1-1-1 0 0,0 1 0 0 0,0 0 1 0 0,-1-1-1 0 0,0 1 0 0 0,0 0 1 0 0,0 0-1 0 0,-1-1 0 0 0,-2-5 0 0 0,-29-58-622 0 0,14 27-2763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1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28 7487 0 0,'3'-1'340'0'0,"23"-7"115"0"0,-15 3-2054 0 0,2-2 3561 0 0,2 0 4183 0 0,-28 16-3682 0 0,-152 111-2166 0 0,107-74-276 0 0,-102 60-1 0 0,160-106-20 0 0,-18 10 6 0 0,-23 8-1 0 0,71-13 48 0 0,75-3-53 0 0,-70-2 0 0 0,39 3 0 0 0,-67-2 0 0 0,0 0 0 0 0,0 1-1 0 0,0 0 1 0 0,-1 0 0 0 0,1 0-1 0 0,0 1 1 0 0,-1 0 0 0 0,0 0-1 0 0,7 5 1 0 0,-10-6 15 0 0,0 0 0 0 0,-1 0 0 0 0,1 1 0 0 0,0-1 0 0 0,-1 1 0 0 0,1 0 0 0 0,-1 0 0 0 0,0 0 0 0 0,0 0 0 0 0,0 0 0 0 0,0 0 0 0 0,-1 0-1 0 0,1 1 1 0 0,-1-1 0 0 0,0 1 0 0 0,0-1 0 0 0,0 1 0 0 0,0-1 0 0 0,0 6 0 0 0,-1-3 30 0 0,-1 1 0 0 0,1 0 0 0 0,-1-1 0 0 0,-1 0 0 0 0,1 1-1 0 0,-1-1 1 0 0,0 0 0 0 0,-1 1 0 0 0,1-1 0 0 0,-1 0 0 0 0,0-1 0 0 0,-1 1 0 0 0,1-1-1 0 0,-1 1 1 0 0,0-1 0 0 0,-1 0 0 0 0,1 0 0 0 0,-1-1 0 0 0,0 1 0 0 0,0-1-1 0 0,0 0 1 0 0,-7 3 0 0 0,-16 8 19 0 0,0-1 0 0 0,-1-2 0 0 0,-1-1 0 0 0,-55 13 0 0 0,57-18-64 0 0,-1-1 0 0 0,-56 1 0 0 0,66-6 4 0 0,7 1 4 0 0,-1-2 0 0 0,1 1 1 0 0,0-2-1 0 0,0 1 0 0 0,-12-5 1 0 0,13 3 1 0 0,11 3-10 0 0,0-1 0 0 0,-1 1 0 0 0,1 0 0 0 0,-1 0 0 0 0,1-1 0 0 0,0 1 0 0 0,-1-1 0 0 0,1 1 0 0 0,0 0 0 0 0,0-1 0 0 0,-1 1 0 0 0,1-1 0 0 0,0 1 0 0 0,0 0 0 0 0,-1-1 0 0 0,1 1 0 0 0,0-1 0 0 0,0 1 0 0 0,0-1 0 0 0,0 0 0 0 0,0-2-21 0 0,0 0 0 0 0,1 0 0 0 0,0 0 0 0 0,-1 0-1 0 0,1 0 1 0 0,0 0 0 0 0,0 0 0 0 0,1 1 0 0 0,-1-1 0 0 0,1 0-1 0 0,-1 1 1 0 0,1-1 0 0 0,0 1 0 0 0,0-1 0 0 0,4-3 0 0 0,3-3-231 0 0,0 1 0 0 0,16-12 1 0 0,-9 10-628 0 0,0 0-37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261 602 10135 0 0,'72'-63'3318'0'0,"21"-18"5220"0"0,-74 63-8054 0 0,17-23 0 0 0,-26 27-378 0 0,-1 0 0 0 0,0 0 0 0 0,-1-1 0 0 0,-1 1 0 0 0,0-2 0 0 0,8-26 0 0 0,-10 20 11 0 0,0 1 1 0 0,-1-1-1 0 0,-1 0 0 0 0,0-33 0 0 0,-3 54-117 0 0,0-16-7 0 0,-3-26 0 0 0,2 38 2 0 0,0 0-1 0 0,0 0 1 0 0,0 0 0 0 0,-1 1 0 0 0,1-1 0 0 0,-1 1 0 0 0,0-1 0 0 0,-1 1 0 0 0,1 0 0 0 0,-4-5-1 0 0,5 8-7 0 0,0 0 0 0 0,0 0 0 0 0,0 0 0 0 0,0 0 0 0 0,0 0 0 0 0,0 1-1 0 0,0-1 1 0 0,0 0 0 0 0,0 0 0 0 0,0 1 0 0 0,-1-1 0 0 0,1 1-1 0 0,0-1 1 0 0,0 1 0 0 0,0 0 0 0 0,-1 0 0 0 0,1-1 0 0 0,0 1 0 0 0,-1 0-1 0 0,-1 0 1 0 0,0 1-19 0 0,0-1-1 0 0,0 1 1 0 0,0 0 0 0 0,1-1-1 0 0,-1 1 1 0 0,0 0 0 0 0,1 1-1 0 0,-1-1 1 0 0,-2 2 0 0 0,-2 2-48 0 0,0 0 0 0 0,1 1 1 0 0,0 0-1 0 0,0 0 1 0 0,-9 10-1 0 0,3 3 47 0 0,0 0 0 0 0,1 0 0 0 0,-14 37 0 0 0,-18 66-31 0 0,43-120 64 0 0,-86 297 294 0 0,-5 13 44 0 0,74-258-315 0 0,-89 252 162 0 0,85-262-5287 0 0,19-39 3636 0 0,-10 19-5934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21391 0 0,'0'0'1943'0'0,"2"0"-1603"0"0,23 4-88 0 0,1-2-1 0 0,-1-1 1 0 0,1-2 0 0 0,47-5-1 0 0,103-30 815 0 0,-144 29-953 0 0,306-76 752 0 0,-260 64-850 0 0,-31 6-1339 0 0,59-7 0 0 0,-92 19-60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6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714 106 6911 0 0,'15'-27'720'0'0,"4"-7"234"0"0,-12 9 3487 0 0,5 5 1348 0 0,-12 30-5639 0 0,-1 0 0 0 0,0 0 0 0 0,-1-1-1 0 0,0 1 1 0 0,-1-1 0 0 0,-4 13 0 0 0,-29 54 222 0 0,24-52-206 0 0,-139 263 1506 0 0,-168 246-526 0 0,189-352-1136 0 0,78-111-108 0 0,35-48-57 0 0,10-13-236 0 0,-1 1 0 0 0,-10 18 0 0 0,18-26-70 0 0,3-3-2617 0 0,-2 0 2727 0 0,0 1 0 0 0,0 0 0 0 0,0-1 0 0 0,0 1 0 0 0,-1-1 0 0 0,1 1 0 0 0,0-1 0 0 0,0 0 0 0 0,2-1-1020 0 0,12-10-4549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6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4 317 10591 0 0,'0'0'819'0'0,"0"1"-534"0"0,-1 1-65 0 0,0 0 0 0 0,1 0-1 0 0,-1 0 1 0 0,1 0 0 0 0,0 0-1 0 0,0-1 1 0 0,0 1-1 0 0,0 0 1 0 0,0 0 0 0 0,0 0-1 0 0,0 0 1 0 0,0 0 0 0 0,1 0-1 0 0,-1 0 1 0 0,1 0-1 0 0,0-1 1 0 0,-1 1 0 0 0,1 0-1 0 0,0 0 1 0 0,0-1 0 0 0,0 1-1 0 0,0-1 1 0 0,0 1 0 0 0,1-1-1 0 0,-1 1 1 0 0,0-1-1 0 0,1 0 1 0 0,-1 1 0 0 0,1-1-1 0 0,-1 0 1 0 0,1 0 0 0 0,0 0-1 0 0,-1 0 1 0 0,1 0 0 0 0,0-1-1 0 0,3 2 1 0 0,7 2 90 0 0,1-1 1 0 0,-1-1-1 0 0,1 0 0 0 0,0 0 1 0 0,0-1-1 0 0,-1-1 1 0 0,23-2-1 0 0,89-17 972 0 0,-124 19-1278 0 0,200-55 624 0 0,-4-14 25 0 0,-74 25-494 0 0,9-9-2201 0 0,-85 31-387 0 0,0-3 1 0 0,45-32-1 0 0,-31 13-4355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6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1 16327 0 0,'0'0'1476'0'0,"9"-1"-1184"0"0,-7 1-230 0 0,0 0 0 0 0,0 0-1 0 0,0 1 1 0 0,0-1 0 0 0,0 1-1 0 0,-1-1 1 0 0,1 1 0 0 0,0-1-1 0 0,0 1 1 0 0,0 0 0 0 0,0 0-1 0 0,-1 0 1 0 0,1 0 0 0 0,0 0-1 0 0,-1 1 1 0 0,1-1 0 0 0,-1 0-1 0 0,1 1 1 0 0,-1-1 0 0 0,0 1 0 0 0,1-1-1 0 0,-1 1 1 0 0,0 0 0 0 0,0-1-1 0 0,0 1 1 0 0,-1 0 0 0 0,1 0-1 0 0,0 0 1 0 0,-1 0 0 0 0,1 0-1 0 0,-1 0 1 0 0,1 2 0 0 0,0 4 99 0 0,0 0 0 0 0,-1 0 0 0 0,1 0 1 0 0,-2 0-1 0 0,1 0 0 0 0,-1 0 0 0 0,-2 8 1 0 0,-4 9 148 0 0,0-1 1 0 0,-22 48-1 0 0,-31 45 364 0 0,46-92-546 0 0,-51 90 138 0 0,-127 169 1 0 0,98-156-263 0 0,-21 27-40 0 0,93-129 36 0 0,-1-2 0 0 0,-33 27 0 0 0,39-36 0 0 0,26-26-16 0 0,-1 0 1 0 0,11-18-1 0 0,3-4-25 0 0,8-9 27 0 0,1 1 0 0 0,3 1 1 0 0,1 2-1 0 0,2 2 0 0 0,1 1 0 0 0,2 2 0 0 0,67-42 0 0 0,-99 70 84 0 0,1 0 0 0 0,-1 1-1 0 0,1 0 1 0 0,0 1 0 0 0,0 0-1 0 0,0 0 1 0 0,0 1 0 0 0,0 0-1 0 0,13-1 1 0 0,-19 3-34 0 0,1 0 0 0 0,-1 0 1 0 0,1 0-1 0 0,-1 1 0 0 0,1-1 0 0 0,-1 1 0 0 0,1 0 0 0 0,-1 0 1 0 0,0 0-1 0 0,1 1 0 0 0,-1-1 0 0 0,0 1 0 0 0,0-1 0 0 0,0 1 1 0 0,0 0-1 0 0,0 0 0 0 0,0 0 0 0 0,-1 1 0 0 0,1-1 0 0 0,-1 1 1 0 0,1-1-1 0 0,-1 1 0 0 0,0 0 0 0 0,0 0 0 0 0,0 0 0 0 0,-1 0 1 0 0,3 6-1 0 0,-2-4-3 0 0,0 0 1 0 0,-1 0-1 0 0,0-1 1 0 0,0 1-1 0 0,0 0 1 0 0,-1 1-1 0 0,1-1 0 0 0,-1 0 1 0 0,-2 10-1 0 0,0 1 149 0 0,-9 27 0 0 0,6-24-151 0 0,1-3-5658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92 17135 0 0,'0'0'1551'0'0,"2"2"-1276"0"0,1 3-30 0 0,0-1 0 0 0,1-1 0 0 0,-1 1 0 0 0,1 0 0 0 0,0-1 0 0 0,0 0 0 0 0,0 0 0 0 0,1 0 0 0 0,-1-1 0 0 0,0 1 0 0 0,10 3 0 0 0,-6-4 70 0 0,0 1 0 0 0,1-2 0 0 0,-1 1 0 0 0,0-1 0 0 0,1 0 0 0 0,13-1 0 0 0,0-1-15 0 0,-1-2-1 0 0,0 0 1 0 0,1-2 0 0 0,37-13-1 0 0,-52 16-299 0 0,10-4 25 0 0,0 0 0 0 0,17-10 0 0 0,-30 14-66 0 0,0 0-1 0 0,0 0 1 0 0,-1-1-1 0 0,1 0 1 0 0,-1 1-1 0 0,0-1 1 0 0,0 0-1 0 0,0 0 1 0 0,0-1-1 0 0,0 1 0 0 0,-1-1 1 0 0,1 1-1 0 0,-1-1 1 0 0,2-5-1 0 0,-3 8 7 0 0,-1 0-1 0 0,0 1 0 0 0,1-1 0 0 0,-1 0 0 0 0,0 0 0 0 0,0 0 0 0 0,0 1 0 0 0,0-1 1 0 0,0 0-1 0 0,0 0 0 0 0,0 0 0 0 0,0 1 0 0 0,0-1 0 0 0,0 0 0 0 0,0 0 0 0 0,-1 0 1 0 0,1 1-1 0 0,0-1 0 0 0,-1 0 0 0 0,1 0 0 0 0,0 1 0 0 0,-1-1 0 0 0,1 0 0 0 0,-2 0 1 0 0,1-1-37 0 0,-1 1-1 0 0,1 0 1 0 0,-1 0 0 0 0,1 0 0 0 0,-1 0 0 0 0,0 0 0 0 0,1 0 0 0 0,-1 0 0 0 0,0 1 0 0 0,-2-2 0 0 0,-3 1-141 0 0,0 0 0 0 0,0 0 0 0 0,0 0 0 0 0,1 1 1 0 0,-10 0-1 0 0,6 2 96 0 0,0 0-1 0 0,0 0 1 0 0,0 1 0 0 0,0 1-1 0 0,1-1 1 0 0,-1 2 0 0 0,1-1-1 0 0,0 1 1 0 0,0 0 0 0 0,1 1-1 0 0,-10 8 1 0 0,-5 5 224 0 0,2 1 0 0 0,-32 37 0 0 0,41-42 39 0 0,-72 91 1036 0 0,77-95-1021 0 0,0 0 1 0 0,1 1-1 0 0,0-1 0 0 0,1 1 1 0 0,0 0-1 0 0,1 0 0 0 0,1 1 1 0 0,-4 15-1 0 0,7-24-128 0 0,-1-1 0 0 0,1 0 0 0 0,0 1-1 0 0,0-1 1 0 0,0 1 0 0 0,0-1 0 0 0,0 0-1 0 0,1 1 1 0 0,0-1 0 0 0,-1 0 0 0 0,1 0 0 0 0,1 0-1 0 0,-1 1 1 0 0,0-1 0 0 0,1 0 0 0 0,-1 0 0 0 0,1 0-1 0 0,0-1 1 0 0,0 1 0 0 0,0 0 0 0 0,0-1 0 0 0,1 1-1 0 0,-1-1 1 0 0,1 0 0 0 0,-1 0 0 0 0,1 0 0 0 0,0 0-1 0 0,0 0 1 0 0,0-1 0 0 0,0 1 0 0 0,0-1-1 0 0,0 0 1 0 0,0 0 0 0 0,0 0 0 0 0,1 0 0 0 0,3 0-1 0 0,7 1-16 0 0,0-2 0 0 0,1 0 0 0 0,-1 0-1 0 0,25-5 1 0 0,57-15-788 0 0,-83 17 448 0 0,80-22-3394 0 0,-51 11-3776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7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29 9215 0 0,'2'0'707'0'0,"35"-17"650"0"0,3 6 8273 0 0,-42 13-9365 0 0,-25 27-8 0 0,-1 0 0 0 0,-60 45 1 0 0,-76 36 387 0 0,106-73-614 0 0,2 2 1 0 0,2 2-1 0 0,-55 54 0 0 0,104-90 5 0 0,1 0 0 0 0,-1 0 0 0 0,1 0 0 0 0,0 0-1 0 0,1 1 1 0 0,-1-1 0 0 0,1 1 0 0 0,0 0 0 0 0,1 0-1 0 0,-4 10 1 0 0,6-13-13 0 0,-1 1-1 0 0,1-1 1 0 0,-1 0 0 0 0,1 1-1 0 0,0-1 1 0 0,0 0 0 0 0,1 1-1 0 0,-1-1 1 0 0,1 0 0 0 0,-1 0-1 0 0,1 1 1 0 0,0-1 0 0 0,0 0-1 0 0,1 0 1 0 0,-1 0 0 0 0,1 0-1 0 0,-1 0 1 0 0,1 0 0 0 0,0 0-1 0 0,0-1 1 0 0,0 1-1 0 0,4 3 1 0 0,-1-2 10 0 0,1 1 0 0 0,0 0-1 0 0,0-1 1 0 0,1 0 0 0 0,-1-1 0 0 0,1 1 0 0 0,-1-1-1 0 0,1-1 1 0 0,11 4 0 0 0,-4-3-51 0 0,1 0 0 0 0,-1 0 0 0 0,27 0 0 0 0,-26-3-373 0 0,0-1 1 0 0,0 0-1 0 0,20-5 0 0 0,8-4-1326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0 10591 0 0,'-2'1'819'0'0,"-10"3"-441"0"0,-1 0 0 0 0,-14 1-1 0 0,-8 3 1671 0 0,-11 4 144 0 0,-117 38 1513 0 0,140-41-3371 0 0,1 1 0 0 0,-1 1 1 0 0,2 0-1 0 0,-39 29 0 0 0,41-25-94 0 0,1 1-1 0 0,-21 22 0 0 0,33-30-164 0 0,0-1 0 0 0,0 1 0 0 0,1 0 0 0 0,-1 0 0 0 0,2 1 0 0 0,-1-1-1 0 0,1 1 1 0 0,-4 13 0 0 0,7-18-47 0 0,0-1 0 0 0,1 0 0 0 0,-1 0 0 0 0,1 1 1 0 0,0-1-1 0 0,0 1 0 0 0,0-1 0 0 0,0 0 0 0 0,0 1 0 0 0,1-1 0 0 0,0 0 0 0 0,-1 1 0 0 0,1-1 0 0 0,0 0 0 0 0,1 0 0 0 0,-1 0 0 0 0,1 0 0 0 0,-1 0 1 0 0,1 0-1 0 0,0 0 0 0 0,4 4 0 0 0,-3-4 7 0 0,0 0 1 0 0,0 0-1 0 0,0-1 1 0 0,1 0-1 0 0,-1 0 1 0 0,1 0-1 0 0,0 0 0 0 0,-1 0 1 0 0,1-1-1 0 0,0 1 1 0 0,0-1-1 0 0,0 0 1 0 0,0-1-1 0 0,0 1 1 0 0,0 0-1 0 0,0-1 1 0 0,7 0-1 0 0,1-1 55 0 0,1-1-1 0 0,0 0 1 0 0,-1-1-1 0 0,1 0 1 0 0,-1-1-1 0 0,0 0 1 0 0,0-1-1 0 0,20-11 1 0 0,-24 12-88 0 0,0-1 1 0 0,-1-1-1 0 0,1 1 1 0 0,-1-1-1 0 0,0 0 1 0 0,-1-1-1 0 0,1 1 1 0 0,-1-1 0 0 0,-1-1-1 0 0,1 1 1 0 0,-1-1-1 0 0,7-15 1 0 0,-9 13-33 0 0,0 0 1 0 0,-1 0 0 0 0,0-1 0 0 0,-1 1-1 0 0,0 0 1 0 0,-1-1 0 0 0,-1-18-1 0 0,1-16-2246 0 0,0 37 425 0 0,1 1 0 0 0,0-1 0 0 0,4-13 0 0 0,0 8-4945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123 206 9671 0 0,'0'0'440'0'0,"0"2"-5"0"0,1 0-358 0 0,0 17 19 0 0,-2-16 222 0 0,1 0 0 0 0,-1-1-1 0 0,1 1 1 0 0,-1 0 0 0 0,0-1-1 0 0,0 1 1 0 0,0-1-1 0 0,0 1 1 0 0,0-1 0 0 0,-1 0-1 0 0,1 1 1 0 0,-1-1 0 0 0,0 0-1 0 0,0 0 1 0 0,1 0 0 0 0,-1 0-1 0 0,-1 0 1 0 0,1 0 0 0 0,0-1-1 0 0,-4 3 1 0 0,3-2-182 0 0,-1-1 0 0 0,1 1 0 0 0,0-1 0 0 0,0 0 0 0 0,-1 0 0 0 0,1 0 0 0 0,-1-1 1 0 0,1 1-1 0 0,-1-1 0 0 0,1 0 0 0 0,-1 0 0 0 0,1 0 0 0 0,-1 0 0 0 0,1 0 0 0 0,-6-2 0 0 0,7 2-111 0 0,1-1-1 0 0,-1 1 0 0 0,1-1 1 0 0,-1 1-1 0 0,1-1 1 0 0,-1 0-1 0 0,1 0 0 0 0,-1 0 1 0 0,1 1-1 0 0,0-1 1 0 0,-1 0-1 0 0,1-1 0 0 0,0 1 1 0 0,0 0-1 0 0,0 0 1 0 0,0 0-1 0 0,0-1 1 0 0,0 1-1 0 0,0-1 0 0 0,0 1 1 0 0,0-2-1 0 0,0-1 7 0 0,0 0 0 0 0,0 1 0 0 0,1-1 0 0 0,0 0 0 0 0,-1 0 0 0 0,1 1 0 0 0,1-1 0 0 0,0-5 0 0 0,0 1 6 0 0,1 0 0 0 0,0 0 0 0 0,1 0 0 0 0,0 0 0 0 0,0 1-1 0 0,1-1 1 0 0,0 1 0 0 0,0 0 0 0 0,0 0 0 0 0,1 0 0 0 0,0 1 0 0 0,1-1-1 0 0,10-8 1 0 0,-5 4 94 0 0,0 2 0 0 0,1 0 0 0 0,0 0 0 0 0,1 1-1 0 0,0 0 1 0 0,24-9 0 0 0,-32 15-26 0 0,0 0-1 0 0,0 0 0 0 0,0 1 1 0 0,0 0-1 0 0,0 0 1 0 0,0 1-1 0 0,0-1 1 0 0,0 1-1 0 0,10 1 0 0 0,-12-1-45 0 0,0 1 0 0 0,0-1-1 0 0,-1 1 1 0 0,1 0-1 0 0,0 0 1 0 0,-1 1 0 0 0,1-1-1 0 0,-1 0 1 0 0,0 1-1 0 0,1-1 1 0 0,-1 1-1 0 0,0 0 1 0 0,0 0 0 0 0,0 0-1 0 0,0 0 1 0 0,0 0-1 0 0,0 0 1 0 0,-1 0 0 0 0,3 5-1 0 0,1 2 4 0 0,-2 0 0 0 0,1 0 0 0 0,-1 0 0 0 0,0 0 0 0 0,-1 1 0 0 0,0-1 0 0 0,0 1 0 0 0,-1 0 0 0 0,0 18 0 0 0,-1-20-28 0 0,-1-1-1 0 0,0 0 0 0 0,0 1 1 0 0,0-1-1 0 0,-1 0 1 0 0,0 0-1 0 0,0 0 1 0 0,-1 0-1 0 0,0 0 0 0 0,0-1 1 0 0,0 1-1 0 0,-1-1 1 0 0,-8 11-1 0 0,11-16-39 0 0,0 0 0 0 0,0 0 0 0 0,0 0 0 0 0,0 0 0 0 0,0-1 0 0 0,0 1 0 0 0,0 0-1 0 0,0-1 1 0 0,0 1 0 0 0,-2 0 0 0 0,3 0 0 0 0,-1-1-1 0 0,1 0 0 0 0,0 0 0 0 0,-1 0 1 0 0,1 0-1 0 0,0 0 0 0 0,-1 0 0 0 0,1 0 1 0 0,0 0-1 0 0,-1 0 0 0 0,1 0 1 0 0,0 0-1 0 0,-1-1 0 0 0,1 1 0 0 0,0 0 1 0 0,-1 0-1 0 0,1 0 0 0 0,0 0 0 0 0,-1 0 1 0 0,1-1-1 0 0,0 1 0 0 0,-1 0 1 0 0,0-1-22 0 0,1 0 1 0 0,-1 0 0 0 0,0 0 0 0 0,1 0 0 0 0,-1 0 0 0 0,1 0 0 0 0,-1 0 0 0 0,1 0 0 0 0,0 0 0 0 0,-1-2-1 0 0,1 3 28 0 0,-1-5-47 0 0,1 1 0 0 0,0 0 0 0 0,0-1 0 0 0,0 1 0 0 0,1 0 0 0 0,-1-1 0 0 0,1 1 0 0 0,0 0 0 0 0,0-1 1 0 0,1 1-1 0 0,-1 0 0 0 0,1 0 0 0 0,0 0 0 0 0,2-4 0 0 0,6-8-145 0 0,22-28 0 0 0,-18 27 145 0 0,1 0 1 0 0,30-27-1 0 0,-34 36 33 0 0,0-1 0 0 0,0 2 0 0 0,1 0 0 0 0,0 0 0 0 0,25-9 0 0 0,-25 11 77 0 0,1 1-1 0 0,-1 0 1 0 0,1 1 0 0 0,0 1-1 0 0,0 0 1 0 0,0 1 0 0 0,0 0-1 0 0,0 1 1 0 0,0 0 0 0 0,1 1-1 0 0,24 6 1 0 0,-14-2 2 0 0,-2 0 39 0 0,0 0 0 0 0,-1 2-1 0 0,29 12 1 0 0,-48-18-91 0 0,0-1-1 0 0,0 1 1 0 0,-1 0 0 0 0,1 0-1 0 0,0 1 1 0 0,-1-1-1 0 0,1 0 1 0 0,-1 0 0 0 0,1 1-1 0 0,-1-1 1 0 0,1 1 0 0 0,-1 0-1 0 0,0-1 1 0 0,0 1-1 0 0,0 0 1 0 0,0-1 0 0 0,0 1-1 0 0,0 0 1 0 0,-1 0 0 0 0,1 0-1 0 0,0 4 1 0 0,-1-2 18 0 0,0 0 0 0 0,0-1-1 0 0,0 1 1 0 0,-1 0 0 0 0,0 0 0 0 0,0 0 0 0 0,0 0 0 0 0,0-1 0 0 0,-1 1 0 0 0,-2 4-1 0 0,-8 17 179 0 0,-2-2 0 0 0,-22 29 0 0 0,-6 10-3478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9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106 453 13823 0 0,'-8'4'535'0'0,"-1"-1"1"0"0,0 0-1 0 0,0 0 0 0 0,0-1 0 0 0,-16 3 0 0 0,-5-3 5294 0 0,30-3-5775 0 0,-1 0 0 0 0,0 1 0 0 0,1-1-1 0 0,-1 0 1 0 0,1 0 0 0 0,-1 0 0 0 0,1 1 0 0 0,0-1 0 0 0,-1 0-1 0 0,1 0 1 0 0,0 0 0 0 0,-1 0 0 0 0,1 0 0 0 0,0 1-1 0 0,0-1 1 0 0,0 0 0 0 0,0 0 0 0 0,0-1 0 0 0,1-2-23 0 0,0 0 0 0 0,0 0 0 0 0,0 0 1 0 0,0 0-1 0 0,1 1 0 0 0,-1-1 0 0 0,1 0 1 0 0,0 1-1 0 0,4-5 0 0 0,24-29 11 0 0,-1 9-240 0 0,1 1-1 0 0,1 1 0 0 0,1 2 0 0 0,1 1 0 0 0,68-35 0 0 0,-93 54 221 0 0,1 0 0 0 0,0 1 1 0 0,0-1-1 0 0,17-3 0 0 0,-24 7 72 0 0,0 1 54 0 0,-1 1-113 0 0,1 1 0 0 0,0-1 0 0 0,0 0 0 0 0,-1 0 0 0 0,1 1 0 0 0,-1-1 0 0 0,0 1 0 0 0,0-1 0 0 0,0 1 0 0 0,0 0 0 0 0,0-1 0 0 0,-1 1 0 0 0,1 0 0 0 0,-1-1 0 0 0,0 1 0 0 0,0 0 0 0 0,0 0 0 0 0,0 0 0 0 0,0-1 0 0 0,-1 4 0 0 0,-1 10 46 0 0,0-1 1 0 0,-7 20-1 0 0,7-30-56 0 0,-4 15 0 0 0,-1 0 0 0 0,-1-1-1 0 0,-15 27 1 0 0,18-39-37 0 0,49-74-628 0 0,5-7 28 0 0,-44 68 561 0 0,28-38-549 0 0,73-73-1 0 0,-94 105 565 0 0,0 2-1 0 0,1-1 1 0 0,0 2-1 0 0,1 0 1 0 0,0 0-1 0 0,0 1 1 0 0,1 1-1 0 0,0 0 1 0 0,0 1-1 0 0,32-7 1 0 0,-44 12 56 0 0,-1 1 1 0 0,1-1-1 0 0,0 1 1 0 0,-1 0 0 0 0,1 0-1 0 0,0 0 1 0 0,0 0-1 0 0,-1 0 1 0 0,1 1-1 0 0,0-1 1 0 0,-1 1-1 0 0,1 0 1 0 0,0 0-1 0 0,-1 0 1 0 0,1 0 0 0 0,-1 0-1 0 0,0 0 1 0 0,1 1-1 0 0,-1-1 1 0 0,0 1-1 0 0,4 3 1 0 0,-3-2 33 0 0,-1 0 1 0 0,0 0 0 0 0,-1 0-1 0 0,1 0 1 0 0,0 0 0 0 0,-1 0-1 0 0,1 1 1 0 0,-1-1 0 0 0,0 1-1 0 0,-1-1 1 0 0,1 1 0 0 0,0-1-1 0 0,-1 1 1 0 0,0-1 0 0 0,0 1-1 0 0,0 4 1 0 0,-2 8 141 0 0,-1 0-1 0 0,0-1 0 0 0,-2 1 1 0 0,0-1-1 0 0,0 1 1 0 0,-13 23-1 0 0,9-20-7 0 0,1 0 0 0 0,0 1-1 0 0,-4 23 1 0 0,11-40-179 0 0,0 0 1 0 0,1 0 0 0 0,0 0 0 0 0,0 0-1 0 0,-1-1 1 0 0,2 1 0 0 0,-1 4-1 0 0,6 3-213 0 0,-3-6 147 0 0,-2-4-15 0 0,-1 1-1 0 0,0-1 1 0 0,1 0 0 0 0,-1 1-1 0 0,0-1 1 0 0,1 0 0 0 0,-1 0 0 0 0,0 1-1 0 0,1-1 1 0 0,-1 0 0 0 0,1 0-1 0 0,-1 0 1 0 0,1 1 0 0 0,-1-1 0 0 0,0 0-1 0 0,1 0 1 0 0,-1 0 0 0 0,1 0-1 0 0,1 0-353 0 0,7 2-1437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1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33 8751 0 0,'0'0'7976'0'0,"1"2"-7814"0"0,0 1-125 0 0,0-1 0 0 0,0 1 0 0 0,-1 0 1 0 0,1 0-1 0 0,-1-1 0 0 0,1 1 0 0 0,-1 0 1 0 0,0 0-1 0 0,0 0 0 0 0,0-1 0 0 0,0 1 1 0 0,-1 0-1 0 0,1 0 0 0 0,-2 4 0 0 0,-2 6 236 0 0,-12 23 0 0 0,4-8 45 0 0,-9 25 373 0 0,-11 32 433 0 0,28-73-978 0 0,1 0-1 0 0,0 0 1 0 0,1 0 0 0 0,-1 24 0 0 0,3-35-136 0 0,0 0 0 0 0,0 0-1 0 0,0 0 1 0 0,0 0 0 0 0,0 0-1 0 0,0-1 1 0 0,0 1 0 0 0,0 0-1 0 0,1 0 1 0 0,-1 0 0 0 0,0 0-1 0 0,0-1 1 0 0,1 1 0 0 0,-1 0 0 0 0,1 0-1 0 0,-1-1 1 0 0,1 1 0 0 0,-1 0-1 0 0,1 0 1 0 0,-1-1 0 0 0,1 1-1 0 0,0-1 1 0 0,-1 1 0 0 0,1-1-1 0 0,0 1 1 0 0,-1-1 0 0 0,1 1-1 0 0,0-1 1 0 0,0 1 0 0 0,0-1 0 0 0,-1 0-1 0 0,1 0 1 0 0,0 1 0 0 0,0-1-1 0 0,0 0 1 0 0,0 0 0 0 0,-1 0-1 0 0,1 0 1 0 0,0 0 0 0 0,0 0-1 0 0,0 0 1 0 0,0 0 0 0 0,0 0 0 0 0,-1 0-1 0 0,2-1 1 0 0,2 0 8 0 0,0 0 0 0 0,-1 0 0 0 0,1 0 0 0 0,0-1 0 0 0,-1 1 0 0 0,0-1 0 0 0,1 0 0 0 0,4-3 0 0 0,31-31 109 0 0,-1-2 1 0 0,37-49-1 0 0,-29 34-69 0 0,-41 49-49 0 0,-4 2-5 0 0,1 1 0 0 0,-1 0 0 0 0,0-1 0 0 0,1 1 0 0 0,-1-1 0 0 0,0 1 0 0 0,0-1 0 0 0,0 1 0 0 0,0-1 0 0 0,1-2 0 0 0,2-6-18 0 0,-3 8-122 0 0,0 0 0 0 0,-1 0 0 0 0,1 1 1 0 0,-1-1-1 0 0,0 0 0 0 0,0 0 0 0 0,0 0 1 0 0,1 0-1 0 0,-2-2 0 0 0,1 2 215 0 0,0-1-345 0 0,4-7-373 0 0,-1 5 153 0 0,1 0 0 0 0,-1 0 0 0 0,1 0 0 0 0,0 0 0 0 0,1 1 0 0 0,-1 0 0 0 0,1 0 0 0 0,0 0 0 0 0,0 0 0 0 0,0 1 1 0 0,6-3-1 0 0,21-17-2706 0 0,-15 9 1704 0 0,-2 2 0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9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17 19727 0 0,'0'0'903'0'0,"1"-2"-19"0"0,0-5-569 0 0,-1 0 1492 0 0,-14 19-1380 0 0,-17 18-329 0 0,5-5-370 0 0,1 1-1 0 0,-31 42 0 0 0,42-48 347 0 0,1 1 1 0 0,1 0-1 0 0,1 0 0 0 0,1 1 1 0 0,1 1-1 0 0,1 0 0 0 0,-10 45 1 0 0,17-60 45 0 0,0 0 0 0 0,0 0 1 0 0,1 1-1 0 0,2 14 0 0 0,-1-22-82 0 0,0 0 0 0 0,0 1-1 0 0,-1-1 1 0 0,1 0 0 0 0,0 0 0 0 0,0 0-1 0 0,0 1 1 0 0,1-1 0 0 0,-1 0 0 0 0,0-1-1 0 0,0 1 1 0 0,1 0 0 0 0,-1 0-1 0 0,0 0 1 0 0,1-1 0 0 0,-1 1 0 0 0,1-1-1 0 0,-1 1 1 0 0,0-1 0 0 0,1 0 0 0 0,-1 1-1 0 0,3-1 1 0 0,0 0 11 0 0,0 0 0 0 0,0 0-1 0 0,0-1 1 0 0,0 1 0 0 0,0-1-1 0 0,0 0 1 0 0,0 0 0 0 0,0 0 0 0 0,7-4-1 0 0,34-18 140 0 0,-43 22-183 0 0,10-7 17 0 0,-1 0 0 0 0,0-1-1 0 0,-1 0 1 0 0,1 0 0 0 0,-2-1 0 0 0,0 0 0 0 0,0-1-1 0 0,14-23 1 0 0,-2-3 60 0 0,27-63 0 0 0,-45 93-94 0 0,2-4-125 0 0,0 0 0 0 0,-1 0-1 0 0,-1 0 1 0 0,4-18 0 0 0,-7 27 114 0 0,1 0 0 0 0,-1 0 0 0 0,0 0 0 0 0,0 0 0 0 0,0 0 0 0 0,0 0 0 0 0,0 0 0 0 0,0 0-1 0 0,-1 1 1 0 0,1-1 0 0 0,0 0 0 0 0,-1 0 0 0 0,0 0 0 0 0,1 0 0 0 0,-1 1 0 0 0,0-1 0 0 0,0 0 0 0 0,0 1 0 0 0,0-1 0 0 0,0 0 0 0 0,0 1 0 0 0,-1 0 0 0 0,1-1 0 0 0,0 1 0 0 0,-1 0 0 0 0,1-1 0 0 0,-1 1 0 0 0,0 0-1 0 0,1 0 1 0 0,-1 0 0 0 0,0 1 0 0 0,1-1 0 0 0,-1 0 0 0 0,0 0 0 0 0,-2 0 0 0 0,-12-2-523 0 0,1 1-1 0 0,-1 0 1 0 0,1 1-1 0 0,-1 1 1 0 0,-27 3-1 0 0,-78 17-1797 0 0,108-18 2119 0 0,12-1-124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9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33 318 5983 0 0,'0'0'274'0'0,"-1"2"-6"0"0,-29 25 15214 0 0,30-27-15342 0 0,0-1 1 0 0,0 1 0 0 0,0 0-1 0 0,0 0 1 0 0,0 0 0 0 0,0 0 0 0 0,0-1-1 0 0,-1 0-46 0 0,1-1 0 0 0,0 1-1 0 0,0-1 1 0 0,0 1 0 0 0,0 0-1 0 0,0-1 1 0 0,0 1 0 0 0,0-1-1 0 0,0 1 1 0 0,1 0 0 0 0,0-3-1 0 0,10-18 95 0 0,0 2 0 0 0,2 0 0 0 0,16-21 0 0 0,2-1-29 0 0,-16 20-159 0 0,2 2 0 0 0,0 0 0 0 0,1 1 0 0 0,1 0 0 0 0,1 2 0 0 0,0 0 0 0 0,40-23 0 0 0,-51 35-11 0 0,-7 4-19 0 0,9 4 295 0 0,-9-1-226 0 0,0 0 0 0 0,0 1 0 0 0,1-1 0 0 0,-1 1 0 0 0,-1 0 0 0 0,1 0 0 0 0,0 0 0 0 0,-1 0 0 0 0,1 0 0 0 0,-1 0 0 0 0,1 4 0 0 0,9 43 268 0 0,-5-14-194 0 0,1-15-100 0 0,1 0 0 0 0,1 0-1 0 0,0-1 1 0 0,19 29 0 0 0,-19-28-242 0 0,-9-19-22 0 0,1 0-263 0 0,0 4 641 0 0,-1-1-3696 0 0,-4 2-1923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15719 0 0,'0'0'1750'0'0,"0"2"-1348"0"0,-23 94 1958 0 0,-4 25-978 0 0,-61 172-1 0 0,74-252-1358 0 0,-77 258 151 0 0,89-290-708 0 0,0 0-1 0 0,1 0 1 0 0,0 17 0 0 0,1-13-697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5 179 14743 0 0,'0'0'1335'0'0,"0"2"-1096"0"0,-2 3-63 0 0,1 1 1 0 0,0-1-1 0 0,1 1 1 0 0,-1 0-1 0 0,1-1 1 0 0,0 1 0 0 0,1-1-1 0 0,-1 1 1 0 0,1 0-1 0 0,0-1 1 0 0,1 1-1 0 0,-1-1 1 0 0,1 0-1 0 0,0 1 1 0 0,1-1 0 0 0,2 5-1 0 0,6 8 822 0 0,0-1-1 0 0,2 0 1 0 0,15 16-1 0 0,-10-10-698 0 0,-8-13-1968 0 0,0 0-1 0 0,1 0 0 0 0,0-1 1 0 0,24 14-1 0 0,-21-13-4918 0 0</inkml:trace>
  <inkml:trace contextRef="#ctx0" brushRef="#br0" timeOffset="1">713 1 12439 0 0,'0'0'958'0'0,"-2"1"-625"0"0,-70 78 6925 0 0,27-22-5262 0 0,9-7-1149 0 0,-39 73 0 0 0,-19 61-422 0 0,-60 188 848 0 0,129-290-1014 0 0,3 2-1 0 0,-16 118 0 0 0,34-175-905 0 0,-1-1-1 0 0,-14 40 0 0 0,12-49-8377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3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61 11951 0 0,'57'-38'1274'0'0,"-31"24"5291"0"0,-30 27-6021 0 0,-2-3-505 0 0,0 1 1 0 0,-1-1-1 0 0,0 0 1 0 0,-1 0-1 0 0,0 0 1 0 0,-16 13-1 0 0,-3 6 14 0 0,-65 70 54 0 0,-45 52 278 0 0,129-141-228 0 0,1-1 0 0 0,0 1-1 0 0,0 1 1 0 0,1-1 0 0 0,-8 20-1 0 0,13-27-102 0 0,0-1 0 0 0,0 1-1 0 0,1-1 1 0 0,-1 1 0 0 0,1 0-1 0 0,0 0 1 0 0,0-1-1 0 0,0 1 1 0 0,0 0 0 0 0,0-1-1 0 0,0 1 1 0 0,1 0 0 0 0,0 3-1 0 0,0-4-12 0 0,0 0-1 0 0,0 0 1 0 0,1 0-1 0 0,-1 0 1 0 0,0 0-1 0 0,1 0 1 0 0,-1-1-1 0 0,1 1 0 0 0,0 0 1 0 0,-1-1-1 0 0,1 0 1 0 0,0 1-1 0 0,0-1 1 0 0,0 0-1 0 0,0 0 1 0 0,0 0-1 0 0,0 0 1 0 0,4 1-1 0 0,0 0 28 0 0,1-1 1 0 0,0 1-1 0 0,0-1 1 0 0,0 0-1 0 0,0-1 0 0 0,0 0 1 0 0,0 0-1 0 0,0-1 0 0 0,0 1 1 0 0,10-4-1 0 0,9-2 184 0 0,34-14 0 0 0,-52 17-203 0 0,36-12 33 0 0,-1-3-1 0 0,-1-2 0 0 0,0-1 0 0 0,-2-2 0 0 0,64-48 0 0 0,-95 64-102 0 0,-2-1 1 0 0,1 1-1 0 0,-1-1 0 0 0,0 0 0 0 0,-1-1 0 0 0,1 1 1 0 0,-2-1-1 0 0,1-1 0 0 0,-2 1 0 0 0,1-1 0 0 0,-1 0 1 0 0,5-20-1 0 0,-7 23-27 0 0,-1 0 0 0 0,0-1 1 0 0,0 1-1 0 0,-1 0 0 0 0,0-1 1 0 0,0 1-1 0 0,-1 0 0 0 0,0-1 1 0 0,0 1-1 0 0,-1 0 0 0 0,1 0 1 0 0,-2 0-1 0 0,1 0 0 0 0,-1 0 1 0 0,0 0-1 0 0,-1 1 0 0 0,1-1 0 0 0,-1 1 1 0 0,-7-9-1 0 0,6 9-46 0 0,0 0 1 0 0,-1 1-1 0 0,1-1 0 0 0,-1 1 0 0 0,0 0 1 0 0,0 1-1 0 0,-13-8 0 0 0,15 11 19 0 0,0-1-1 0 0,0 1 1 0 0,0-1 0 0 0,0 1-1 0 0,0 0 1 0 0,-1 1-1 0 0,1-1 1 0 0,0 1 0 0 0,-1 0-1 0 0,1 0 1 0 0,0 0 0 0 0,-1 1-1 0 0,1-1 1 0 0,0 1 0 0 0,-6 2-1 0 0,4-1-95 0 0,0 0 1 0 0,0 1-1 0 0,0-1 0 0 0,1 1 0 0 0,-1 1 0 0 0,1-1 1 0 0,-1 1-1 0 0,1 0 0 0 0,0 0 0 0 0,1 1 1 0 0,-1-1-1 0 0,-4 7 0 0 0,6-7-620 0 0,0 1-1 0 0,0-1 1 0 0,0 1 0 0 0,1 0-1 0 0,-1 0 1 0 0,1 0 0 0 0,1 0 0 0 0,-1 0-1 0 0,-1 6 1 0 0,1 3-4448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26 4607 0 0,'0'0'354'0'0,"10"-7"7427"0"0,16-8 3312 0 0,-26 15-11013 0 0,1 0 0 0 0,-1-1 0 0 0,0 1 0 0 0,1 0 0 0 0,-1-1 0 0 0,1 1 0 0 0,-1 0-1 0 0,1 0 1 0 0,-1-1 0 0 0,1 1 0 0 0,-1 0 0 0 0,1 0 0 0 0,-1 0 0 0 0,1 0 0 0 0,-1 0 0 0 0,2 0 0 0 0,-3 9 55 0 0,0 0 1 0 0,-1 0-1 0 0,0 0 1 0 0,-1 0-1 0 0,0 0 1 0 0,0 0 0 0 0,0-1-1 0 0,-7 11 1 0 0,-10 26 188 0 0,19-44-207 0 0,10-7-69 0 0,-4 2-273 0 0,0-1 0 0 0,-1 0 0 0 0,0 0 0 0 0,0 0-1 0 0,0-1 1 0 0,4-8 0 0 0,0 1-1279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8751 0 0,'0'0'11630'0'0,"-1"3"-11404"0"0,-64 407 2810 0 0,60-376-2989 0 0,-13 50-1 0 0,14-69-87 0 0,-1 0 0 0 0,-1-1-1 0 0,0 1 1 0 0,-1-1 0 0 0,-14 21-1 0 0,5-8-608 0 0,16-25 355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0,'0'3'9835'0'0,"1"1"-9455"0"0,0 1 0 0 0,1 0 0 0 0,-1 0 0 0 0,1 0 0 0 0,0-1 0 0 0,0 1 0 0 0,1-1 0 0 0,-1 0 1 0 0,1 0-1 0 0,0 1 0 0 0,0-2 0 0 0,0 1 0 0 0,1 0 0 0 0,6 5 0 0 0,6 4-300 0 0,2 0-1 0 0,22 12 1 0 0,-5-3 561 0 0,79 60 456 0 0,-95-66-716 0 0,-1 0-1 0 0,0 2 1 0 0,26 31 0 0 0,-41-45-324 0 0,0 1 0 0 0,0-1-1 0 0,0 1 1 0 0,-1-1 0 0 0,0 1 0 0 0,0 0-1 0 0,0 0 1 0 0,0 0 0 0 0,-1 0 0 0 0,0 0-1 0 0,0 1 1 0 0,0-1 0 0 0,-1 0 0 0 0,1 7-1 0 0,-2-5-19 0 0,0-1 0 0 0,0 0-1 0 0,-1 0 1 0 0,1 0 0 0 0,-1 0 0 0 0,-1 0-1 0 0,1-1 1 0 0,-1 1 0 0 0,0 0 0 0 0,0-1-1 0 0,-8 10 1 0 0,-5 4 20 0 0,-1 0-1 0 0,-1 0 1 0 0,-40 30 0 0 0,-69 34-905 0 0,104-72-488 0 0,1-3-403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1839 0 0,'-1'0'483'0'0,"-40"15"8585"0"0,-1-1-4556 0 0,2-1-2820 0 0,-37 17 1 0 0,62-22-1576 0 0,-1 1 0 0 0,1 0 1 0 0,1 1-1 0 0,0 1 0 0 0,0 0 0 0 0,1 1 0 0 0,1 0 0 0 0,-22 28 0 0 0,27-30 4 0 0,0-1 0 0 0,1 1-1 0 0,0 1 1 0 0,0-1 0 0 0,1 1-1 0 0,1 0 1 0 0,0 0 0 0 0,0 0-1 0 0,1 1 1 0 0,1-1 0 0 0,0 1-1 0 0,0 0 1 0 0,1-1 0 0 0,1 16-1 0 0,1-21-61 0 0,-1 0-1 0 0,1 0 1 0 0,1-1-1 0 0,-1 1 1 0 0,1 0-1 0 0,0-1 1 0 0,0 1-1 0 0,1-1 1 0 0,-1 1-1 0 0,1-1 0 0 0,0 0 1 0 0,1 0-1 0 0,-1-1 1 0 0,1 1-1 0 0,0-1 1 0 0,0 1-1 0 0,1-1 1 0 0,-1-1-1 0 0,1 1 1 0 0,0-1-1 0 0,0 1 1 0 0,0-1-1 0 0,0-1 1 0 0,0 1-1 0 0,1-1 1 0 0,-1 0-1 0 0,1 0 1 0 0,10 2-1 0 0,12-1-7 0 0,1-2-1 0 0,-1 0 0 0 0,0-2 1 0 0,1-1-1 0 0,-1-1 1 0 0,0-2-1 0 0,0-1 0 0 0,-1-1 1 0 0,29-11-1 0 0,-45 14-146 0 0,1 0 0 0 0,-1-1-1 0 0,-1-1 1 0 0,1 0 0 0 0,16-12 0 0 0,-24 16 66 0 0,0-1 1 0 0,0 0 0 0 0,0 0-1 0 0,0 0 1 0 0,-1 0-1 0 0,1 0 1 0 0,-1 0 0 0 0,0-1-1 0 0,0 1 1 0 0,0-1-1 0 0,0 0 1 0 0,-1 1 0 0 0,1-1-1 0 0,-1 0 1 0 0,0 0-1 0 0,0 0 1 0 0,0 0 0 0 0,-1 0-1 0 0,0 0 1 0 0,0-5-1 0 0,-1 0-1 0 0,0 0 0 0 0,-1 0-1 0 0,0 0 1 0 0,0 0-1 0 0,-7-13 1 0 0,-21-41 22 0 0,26 55 9 0 0,-7-10-152 0 0,0 0 0 0 0,0 0 0 0 0,-26-28 0 0 0,35 44 106 0 0,1 1 0 0 0,-1-1 1 0 0,0 0-1 0 0,0 1 0 0 0,0-1 0 0 0,0 1 0 0 0,0 0 0 0 0,0-1 0 0 0,0 1 0 0 0,0 0 1 0 0,0 0-1 0 0,0 1 0 0 0,-1-1 0 0 0,1 0 0 0 0,0 1 0 0 0,-1-1 0 0 0,1 1 1 0 0,-1 0-1 0 0,-2 0 0 0 0,2 0-13 0 0,0 1 0 0 0,0-1 0 0 0,0 1 1 0 0,-1 0-1 0 0,1 0 0 0 0,0 1 0 0 0,0-1 0 0 0,0 1 1 0 0,1-1-1 0 0,-1 1 0 0 0,0 0 0 0 0,-3 3 0 0 0,0 1-75 0 0,0-1 0 0 0,1 1-1 0 0,0 0 1 0 0,0 1-1 0 0,0-1 1 0 0,1 1 0 0 0,0 0-1 0 0,0 0 1 0 0,1 1 0 0 0,-4 12-1 0 0,6-16-41 0 0,0 1 0 0 0,0-1 0 0 0,1 1 0 0 0,-1-1 0 0 0,1 1 0 0 0,1 8 0 0 0,-1-10-520 0 0,1 0-1 0 0,0 0 1 0 0,0 0 0 0 0,0 0-1 0 0,0 0 1 0 0,2 4 0 0 0,9 10-4942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5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9215 0 0,'0'0'16289'0'0,"-2"2"-15821"0"0,-25 21-182 0 0,19-17-219 0 0,1 0 0 0 0,-1 1 1 0 0,-12 14-1 0 0,17-17-79 0 0,0 0-70 0 0,0 0 0 0 0,0 0 0 0 0,1 0 0 0 0,-1 1 0 0 0,-3 8 0 0 0,6-12-166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18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12031 0 0,'0'0'5904'0'0,"1"2"-5394"0"0,0 0-425 0 0,0 1-1 0 0,0-1 1 0 0,-1 0 0 0 0,1 0 0 0 0,-1 0 0 0 0,0 1 0 0 0,0-1 0 0 0,0 0 0 0 0,0 1 0 0 0,0-1 0 0 0,0 0 0 0 0,0 0 0 0 0,-1 1 0 0 0,1-1 0 0 0,-1 0 0 0 0,0 0 0 0 0,-1 4 0 0 0,-7 9 16 0 0,-1-1 0 0 0,0-1 0 0 0,0 1 0 0 0,-1-2 1 0 0,-19 17-1 0 0,-17 21 85 0 0,33-33-168 0 0,-12 14 187 0 0,1 0 1 0 0,2 2 0 0 0,-34 62-1 0 0,56-93-3 0 0,1-1-189 0 0,0 0 0 0 0,0 0 0 0 0,0 0 0 0 0,0 0 1 0 0,1 0-1 0 0,-1 0 0 0 0,0 1 0 0 0,0-1 0 0 0,1 0 1 0 0,-1 0-1 0 0,1 0 0 0 0,-1 0 0 0 0,1 0 1 0 0,-1 0-1 0 0,1 0 0 0 0,-1-1 0 0 0,1 1 0 0 0,0 0 1 0 0,0 0-1 0 0,-1 0 0 0 0,1-1 0 0 0,0 1 0 0 0,0 0 1 0 0,0-1-1 0 0,0 1 0 0 0,0 0 0 0 0,0-1 1 0 0,0 0-1 0 0,0 1 0 0 0,0-1 0 0 0,1 1 0 0 0,4 0-8 0 0,0 0 0 0 0,0-1 0 0 0,-1 0 0 0 0,1 0 0 0 0,6 0 0 0 0,-2-1 13 0 0,18-2-448 0 0,0 0-1 0 0,46-14 1 0 0,-52 12-451 0 0,7-2-243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6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 12439 0 0,'0'0'1126'0'0,"-1"0"-929"0"0,-4-1 30 0 0,0 1 0 0 0,0 0 0 0 0,0 1 0 0 0,0-1 0 0 0,1 1 0 0 0,-1 0 0 0 0,0 0 0 0 0,0 0 0 0 0,1 1 0 0 0,-1-1 0 0 0,1 1 0 0 0,-1 1 0 0 0,1-1 0 0 0,-5 4 0 0 0,-9 6 2267 0 0,-31 28 1 0 0,40-32-2611 0 0,-19 16 138 0 0,1 2 0 0 0,1 1-1 0 0,1 1 1 0 0,2 2-1 0 0,-24 38 1 0 0,33-46-52 0 0,-1 2-10 0 0,-20 43 0 0 0,32-60 37 0 0,0-1 0 0 0,1 1-1 0 0,0 0 1 0 0,0 0 0 0 0,0 1-1 0 0,1-1 1 0 0,0 0 0 0 0,1 0-1 0 0,0 1 1 0 0,0-1 0 0 0,2 12-1 0 0,-2-16-3 0 0,1 1 0 0 0,0-1-1 0 0,0 0 1 0 0,0 1 0 0 0,1-1-1 0 0,-1 0 1 0 0,1 0 0 0 0,0 0-1 0 0,-1 0 1 0 0,1-1-1 0 0,1 1 1 0 0,-1 0 0 0 0,0-1-1 0 0,4 3 1 0 0,-2-2 18 0 0,0 0 1 0 0,0-1-1 0 0,0 1 0 0 0,1-1 0 0 0,-1 0 1 0 0,1-1-1 0 0,-1 1 0 0 0,1-1 1 0 0,5 1-1 0 0,6 0 138 0 0,-1 0 1 0 0,1-2-1 0 0,0 0 0 0 0,-1-1 1 0 0,18-3-1 0 0,-15 1 80 0 0,0 0-1 0 0,-1-2 1 0 0,0 0 0 0 0,0-1-1 0 0,25-12 1 0 0,-30 12-133 0 0,-1-1 0 0 0,1 0 0 0 0,-1-1 1 0 0,0 0-1 0 0,-1 0 0 0 0,0-1 0 0 0,17-20 0 0 0,-20 19-129 0 0,-1 1-1 0 0,-1-1 1 0 0,0-1-1 0 0,0 1 0 0 0,-1-1 1 0 0,0 1-1 0 0,-1-1 1 0 0,0 0-1 0 0,-1-1 0 0 0,0 1 1 0 0,-1 0-1 0 0,0-1 0 0 0,-1 1 1 0 0,0 0-1 0 0,-1-1 1 0 0,0 1-1 0 0,-1 0 0 0 0,-6-22 1 0 0,6 27-103 0 0,-1-1-1 0 0,0 1 1 0 0,-1-1 0 0 0,0 1 0 0 0,0 0 0 0 0,0 1 0 0 0,0-1-1 0 0,-1 1 1 0 0,0 0 0 0 0,0 0 0 0 0,-7-5 0 0 0,9 7-156 0 0,-1 1 0 0 0,1-1 0 0 0,-1 1 0 0 0,0 0-1 0 0,0 0 1 0 0,0 0 0 0 0,0 1 0 0 0,0-1 0 0 0,-1 1 0 0 0,1 0 0 0 0,0 0 0 0 0,-1 0 0 0 0,1 1 0 0 0,0 0 0 0 0,-1 0 0 0 0,1 0 0 0 0,-1 0 0 0 0,-6 2 0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6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59 11055 0 0,'19'-17'968'0'0,"10"-9"258"0"0,-10 10 11249 0 0,-20 18-12360 0 0,-2 4-95 0 0,-1 0-1 0 0,0 0 0 0 0,0-1 1 0 0,0 0-1 0 0,0 1 1 0 0,-1-2-1 0 0,0 1 1 0 0,0 0-1 0 0,0-1 1 0 0,-1 0-1 0 0,1 0 1 0 0,-1-1-1 0 0,0 0 1 0 0,-8 4-1 0 0,-10 3-66 0 0,0-1-1 0 0,-36 8 0 0 0,5-4-657 0 0,-1-3-1 0 0,-103 7 0 0 0,147-18 487 0 0,1 1-1 0 0,0-1 1 0 0,-15-4-1 0 0,8 2-185 0 0,16 2 185 0 0,-8 0-533 0 0,-3 7 931 0 0,1 0 1 0 0,0 1-1 0 0,0 1 0 0 0,1 0 0 0 0,0 0 1 0 0,0 1-1 0 0,-14 16 0 0 0,-62 79 543 0 0,74-87-476 0 0,4-5-150 0 0,3-4-24 0 0,-1 0 0 0 0,2 0 1 0 0,-1 1-1 0 0,-8 17 0 0 0,11-17-18 0 0,4-9-46 0 0,-1 1 0 0 0,1-1 0 0 0,0 1 0 0 0,-1-1 0 0 0,1 0 0 0 0,-1 1-1 0 0,1-1 1 0 0,0 0 0 0 0,-1 1 0 0 0,1-1 0 0 0,0 0 0 0 0,-1 0 0 0 0,1 0 0 0 0,0 1 0 0 0,0-1-1 0 0,0 0 1 0 0,0 0 0 0 0,10 1-5 0 0,0-1 0 0 0,0 0 0 0 0,0-1 0 0 0,0 0-1 0 0,0 0 1 0 0,0-1 0 0 0,20-7 0 0 0,4 1-128 0 0,1 0 19 0 0,-1 2-1 0 0,1 2 0 0 0,58 0 0 0 0,-79 4 113 0 0,-1 2 0 0 0,0 0 0 0 0,0 0 0 0 0,0 2 0 0 0,14 4 0 0 0,-19-4 23 0 0,0-1 0 0 0,-1 2 0 0 0,1-1 0 0 0,-1 1 0 0 0,0 0 0 0 0,-1 1 0 0 0,1 0 0 0 0,10 10 0 0 0,-11-7 46 0 0,-1-1 0 0 0,0 1 0 0 0,-1 0 0 0 0,1 0 0 0 0,-2 1 0 0 0,1-1 0 0 0,-1 1 0 0 0,-1 0 0 0 0,0 0 0 0 0,0 1 0 0 0,-1-1 0 0 0,-1 0 0 0 0,1 1 0 0 0,-2-1 0 0 0,0 17 0 0 0,0-24-51 0 0,0 0-1 0 0,-1 0 1 0 0,1-1 0 0 0,-1 1 0 0 0,0 0-1 0 0,0-1 1 0 0,0 1 0 0 0,0 0-1 0 0,0-1 1 0 0,0 1 0 0 0,-1-1-1 0 0,1 0 1 0 0,-1 1 0 0 0,-2 1-1 0 0,1-1 10 0 0,-1 1-1 0 0,1-1 0 0 0,-1 0 1 0 0,0-1-1 0 0,0 1 0 0 0,0-1 0 0 0,-8 4 1 0 0,-4 0 50 0 0,0-1 0 0 0,-1-1 1 0 0,-27 4-1 0 0,36-7-54 0 0,-305 39-83 0 0,297-39-245 0 0,-23-1 0 0 0,18-2-6926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12439 0 0,'0'0'566'0'0,"0"2"-6"0"0,-2 5-255 0 0,0-1 0 0 0,1 1 0 0 0,0 0 0 0 0,0-1 0 0 0,0 1 0 0 0,1 0 0 0 0,0 0 0 0 0,1 0 0 0 0,-1 0 0 0 0,1-1 0 0 0,0 1 0 0 0,5 12 0 0 0,1 1 1956 0 0,2-1 0 0 0,19 33 0 0 0,1 3-2231 0 0,-26-48 112 0 0,0 1 0 0 0,0-1 1 0 0,-1 1-1 0 0,0 0 0 0 0,0 0 0 0 0,-1 0 0 0 0,0 0 1 0 0,0 0-1 0 0,-1 0 0 0 0,0 0 0 0 0,-1 0 0 0 0,0 0 1 0 0,0 1-1 0 0,0-2 0 0 0,-4 10 0 0 0,-3 8 36 0 0,-2-2 0 0 0,-1 1 0 0 0,-19 30 0 0 0,14-24-527 0 0,-14 31-1 0 0,29-60 263 0 0,1 1 0 0 0,0-1 0 0 0,-1 0-1 0 0,1 0 1 0 0,-1 0 0 0 0,0 0 0 0 0,1 0 0 0 0,-1 0-1 0 0,0 0 1 0 0,0 0 0 0 0,1 0 0 0 0,-1 0 0 0 0,0-1-1 0 0,0 1 1 0 0,0 0 0 0 0,0-1 0 0 0,0 1 0 0 0,0 0-1 0 0,0-1 1 0 0,0 1 0 0 0,-1-1 0 0 0,1 0 0 0 0,0 1-1 0 0,0-1 1 0 0,0 0 0 0 0,0 0 0 0 0,-1 1 0 0 0,1-1 0 0 0,0 0-1 0 0,0 0 1 0 0,0 0 0 0 0,-1-1 0 0 0,1 1 0 0 0,0 0-1 0 0,0 0 1 0 0,0-1 0 0 0,0 1 0 0 0,-1 0 0 0 0,0-2-1 0 0,-1 1-208 0 0,-1-1 0 0 0,0 0 0 0 0,1 0 0 0 0,0 0 0 0 0,0-1 0 0 0,0 1-1 0 0,0-1 1 0 0,0 0 0 0 0,0 0 0 0 0,-3-4 0 0 0,-1-5-6911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373 186 8751 0 0,'0'0'674'0'0,"-9"-7"6266"0"0,7 4-6823 0 0,1 1 0 0 0,0-1 1 0 0,0 1-1 0 0,0-1 0 0 0,0 0 1 0 0,0 0-1 0 0,1 1 0 0 0,-1-1 1 0 0,1 0-1 0 0,0 0 0 0 0,0 0 1 0 0,0 0-1 0 0,0 1 1 0 0,1-1-1 0 0,-1 0 0 0 0,1 0 1 0 0,-1 0-1 0 0,3-3 0 0 0,1-6-132 0 0,2 0-1 0 0,-1 1 0 0 0,9-12 1 0 0,-7 13 34 0 0,-1-1 1 0 0,7-16-1 0 0,-13 27 0 0 0,0 0 1 0 0,0-1-1 0 0,1 1 1 0 0,-1-1-1 0 0,0 1 1 0 0,0-1-1 0 0,0 1 0 0 0,0-1 1 0 0,0 1-1 0 0,1 0 1 0 0,-1-1-1 0 0,0 1 1 0 0,0-1-1 0 0,0 1 1 0 0,0-1-1 0 0,0 1 1 0 0,0-1-1 0 0,-1 1 0 0 0,1-1 1 0 0,0 1-1 0 0,0-1 1 0 0,0 1-1 0 0,0-1 1 0 0,-1 1-1 0 0,1 0 1 0 0,0-1-1 0 0,0 1 1 0 0,-1-1-1 0 0,1 1 0 0 0,0 0 1 0 0,-1-1-1 0 0,1 1 1 0 0,0 0-1 0 0,-1-1 1 0 0,1 1-1 0 0,0 0 1 0 0,-1 0-1 0 0,1-1 0 0 0,-1 1 1 0 0,1 0-1 0 0,0 0 1 0 0,-1 0-1 0 0,1 0 1 0 0,-1-1-1 0 0,1 1 1 0 0,-1 0-1 0 0,1 0 1 0 0,-1 0-1 0 0,1 0 0 0 0,-1 0 1 0 0,1 0-1 0 0,-1 0 1 0 0,1 0-1 0 0,-1 0 1 0 0,1 0-1 0 0,0 1 1 0 0,-1-1-1 0 0,0 0 0 0 0,-5 1 125 0 0,0 1-1 0 0,-1-1 1 0 0,-7 4-1 0 0,13-5-135 0 0,-46 18 171 0 0,0 2 1 0 0,2 2-1 0 0,0 2 0 0 0,-67 48 0 0 0,104-66-137 0 0,1 0-1 0 0,0 0 1 0 0,1 0 0 0 0,-1 1-1 0 0,1 0 1 0 0,1 0-1 0 0,-9 15 1 0 0,12-20-17 0 0,1 1 0 0 0,0-1 0 0 0,0 1 0 0 0,-1-1 0 0 0,2 1 0 0 0,-1 0 0 0 0,0-1 0 0 0,1 1 0 0 0,-1 0-1 0 0,1-1 1 0 0,0 1 0 0 0,0 0 0 0 0,0 0 0 0 0,0 0 0 0 0,0-1 0 0 0,1 1 0 0 0,-1 0 0 0 0,1 0 0 0 0,0-1 0 0 0,-1 1 0 0 0,1-1 0 0 0,1 1 0 0 0,-1 0 0 0 0,0-1 0 0 0,0 0 0 0 0,1 1 0 0 0,0-1 0 0 0,-1 0 0 0 0,4 3-1 0 0,-2-2 15 0 0,1 0 1 0 0,0 0-1 0 0,0 0 0 0 0,0 0 0 0 0,0-1 0 0 0,0 1 0 0 0,0-1 0 0 0,1 0 0 0 0,-1-1 0 0 0,1 1 0 0 0,-1-1 0 0 0,1 0 0 0 0,0 0 0 0 0,0 0 0 0 0,-1 0 0 0 0,1-1 0 0 0,8 0 0 0 0,-4-1-21 0 0,-1 0 0 0 0,1-1 0 0 0,-1 0 0 0 0,0 0 0 0 0,0-1 0 0 0,0 0 0 0 0,0 0 0 0 0,14-9-1 0 0,-20 11-131 0 0,8-5-2293 0 0,30-3-2359 0 0,-28 4-1100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8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4 115 12895 0 0,'0'1'998'0'0,"-2"37"909"0"0,1 3 6340 0 0,2-42-8087 0 0,10-6-120 0 0,-1 0 1 0 0,0-1-1 0 0,0 0 0 0 0,-1-1 1 0 0,0 0-1 0 0,-1 0 0 0 0,10-14 1 0 0,21-23-111 0 0,-30 37 68 0 0,-1 1 0 0 0,1 0 0 0 0,1 1 0 0 0,-1 0 0 0 0,1 0-1 0 0,15-6 1 0 0,-22 11 33 0 0,-1 1 0 0 0,1 0-1 0 0,0 0 1 0 0,0 0 0 0 0,0 0 0 0 0,0 1-1 0 0,0-1 1 0 0,0 1 0 0 0,0 0-1 0 0,0 0 1 0 0,0 0 0 0 0,0 0 0 0 0,0 0-1 0 0,0 1 1 0 0,0-1 0 0 0,0 1 0 0 0,0 0-1 0 0,0 0 1 0 0,0 0 0 0 0,-1 0 0 0 0,1 0-1 0 0,0 1 1 0 0,0-1 0 0 0,-1 1-1 0 0,1 0 1 0 0,-1 0 0 0 0,0 0 0 0 0,0 0-1 0 0,4 4 1 0 0,-1 1 46 0 0,0 0-1 0 0,-1 0 1 0 0,0 1-1 0 0,0-1 0 0 0,-1 1 1 0 0,1 0-1 0 0,-2 0 1 0 0,1 0-1 0 0,-1 0 1 0 0,1 16-1 0 0,0-1-40 0 0,-2 0-1 0 0,-3 41 1 0 0,2-56 651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80 248 8287 0 0,'0'2'639'0'0,"0"1"-535"0"0,-1-1 0 0 0,0 0 0 0 0,0 1 1 0 0,0-1-1 0 0,0 0 0 0 0,0 1 0 0 0,0-1 0 0 0,-1 0 0 0 0,1 0 1 0 0,-1 0-1 0 0,-2 3 0 0 0,-15 11 12060 0 0,6-27-10581 0 0,9 0-1379 0 0,0-1-1 0 0,1 1 0 0 0,0-1 1 0 0,-2-21-1 0 0,-1-2-176 0 0,3 23-55 0 0,2 0 1 0 0,-1 0-1 0 0,1 0 0 0 0,1 0 0 0 0,0 0 1 0 0,4-22-1 0 0,-3 30 6 0 0,0 0 0 0 0,0 0 0 0 0,0 0 0 0 0,0 1 0 0 0,1-1 0 0 0,0 0 0 0 0,0 1 0 0 0,0-1 1 0 0,0 1-1 0 0,5-5 0 0 0,-5 6 7 0 0,0 0 0 0 0,0 0 1 0 0,0 0-1 0 0,0 1 0 0 0,1-1 1 0 0,-1 1-1 0 0,1 0 0 0 0,-1 0 0 0 0,1 0 1 0 0,-1 0-1 0 0,1 0 0 0 0,0 0 1 0 0,-1 1-1 0 0,1-1 0 0 0,0 1 1 0 0,0 0-1 0 0,3 0 0 0 0,4 1 13 0 0,0 0 0 0 0,1 1 1 0 0,-1 0-1 0 0,0 1 0 0 0,10 4 0 0 0,6 2 13 0 0,27 5 39 0 0,-27-8 3 0 0,0 1 1 0 0,0 2-1 0 0,-1 0 1 0 0,31 17-1 0 0,-54-25-37 0 0,0 0-1 0 0,0 1 1 0 0,0-1-1 0 0,0 0 0 0 0,-1 1 1 0 0,1-1-1 0 0,0 1 0 0 0,-1-1 1 0 0,1 1-1 0 0,-1 0 0 0 0,1 0 1 0 0,-1 0-1 0 0,0 0 1 0 0,0 0-1 0 0,0 0 0 0 0,0 0 1 0 0,0 0-1 0 0,-1 0 0 0 0,1 0 1 0 0,0 1-1 0 0,-1-1 0 0 0,0 0 1 0 0,1 0-1 0 0,-1 1 0 0 0,0-1 1 0 0,0 0-1 0 0,0 1 1 0 0,-1-1-1 0 0,1 0 0 0 0,-1 0 1 0 0,1 1-1 0 0,-1-1 0 0 0,0 0 1 0 0,1 0-1 0 0,-1 0 0 0 0,-2 3 1 0 0,-1 3 24 0 0,-1 0 1 0 0,-1 0-1 0 0,1-1 1 0 0,-1 0-1 0 0,0 0 1 0 0,-1 0-1 0 0,-11 10 0 0 0,2-7-143 0 0,1 0-1 0 0,-2 0 0 0 0,1-2 1 0 0,-1 0-1 0 0,0-1 0 0 0,-1 0 1 0 0,0-2-1 0 0,-31 7 0 0 0,36-10-475 0 0,-1 0 1 0 0,1-1-1 0 0,-15 0 0 0 0,24-1 230 0 0,1 0 0 0 0,-1-1 0 0 0,0 1 0 0 0,0-1 0 0 0,1 1 0 0 0,-1-1 0 0 0,0 0 0 0 0,1-1 0 0 0,-1 1 0 0 0,1-1 0 0 0,0 1 0 0 0,-1-1 1 0 0,1 0-1 0 0,0 0 0 0 0,-5-4 0 0 0,0-5-1233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12439 0 0,'0'0'7052'0'0,"0"2"-6270"0"0,-1 10-475 0 0,0-1 1 0 0,0 0 0 0 0,-2-1 0 0 0,1 1 0 0 0,-9 20 0 0 0,-27 55 605 0 0,30-69-711 0 0,-65 147 665 0 0,-16 33-528 0 0,63-147-828 0 0,-58 85 0 0 0,9-33-4108 0 0,63-86 2842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14855 0 0,'0'0'2427'0'0,"-2"1"-1990"0"0,-21 9 830 0 0,-41 12 1 0 0,-11 4-603 0 0,66-22-662 0 0,-1 1-1 0 0,1 0 1 0 0,0 1 0 0 0,0-1-1 0 0,-12 12 1 0 0,2 1 35 0 0,1 0 0 0 0,1 2 1 0 0,0 0-1 0 0,2 1 0 0 0,-18 29 0 0 0,26-37 12 0 0,0 1-1 0 0,1-1 1 0 0,0 1 0 0 0,1 1 0 0 0,0-1-1 0 0,2 1 1 0 0,-1-1 0 0 0,2 1 0 0 0,0 0-1 0 0,0 24 1 0 0,2-34-17 0 0,1-1 1 0 0,-1 1-1 0 0,1 0 0 0 0,0-1 1 0 0,0 1-1 0 0,0 0 0 0 0,1-1 1 0 0,-1 0-1 0 0,1 1 0 0 0,0-1 1 0 0,0 0-1 0 0,1 0 0 0 0,-1 0 1 0 0,5 5-1 0 0,-4-7 12 0 0,-1 1 0 0 0,1-1 0 0 0,0 0 0 0 0,0 1-1 0 0,1-1 1 0 0,-1-1 0 0 0,0 1 0 0 0,1 0 0 0 0,-1-1 0 0 0,1 0 0 0 0,-1 0 0 0 0,1 0 0 0 0,0 0 0 0 0,-1 0 0 0 0,1-1 0 0 0,0 0 0 0 0,0 1 0 0 0,5-2-1 0 0,4 0 111 0 0,1-1 0 0 0,-1 0 0 0 0,1-1 0 0 0,-1-1 0 0 0,23-9 0 0 0,62-35 320 0 0,-95 47-468 0 0,14-8 15 0 0,-1-1 0 0 0,0 0-1 0 0,-1-1 1 0 0,0-1 0 0 0,0 0-1 0 0,13-15 1 0 0,-21 18 5 0 0,1 0 1 0 0,-1 0-1 0 0,-1-1 1 0 0,0 0-1 0 0,0-1 0 0 0,-1 1 1 0 0,0-1-1 0 0,-1 0 0 0 0,-1 0 1 0 0,1 0-1 0 0,1-13 0 0 0,-2 6-14 0 0,-1 0-1 0 0,0 0 1 0 0,-2 0-1 0 0,0 0 1 0 0,-3-26-1 0 0,2 43-31 0 0,1-1 1 0 0,0 0-1 0 0,-1 1 0 0 0,1-1 1 0 0,-1 1-1 0 0,1-1 0 0 0,-1 1 0 0 0,0-1 1 0 0,1 1-1 0 0,-1-1 0 0 0,0 1 0 0 0,0-1 1 0 0,0 1-1 0 0,0 0 0 0 0,0 0 1 0 0,-1 0-1 0 0,1 0 0 0 0,0 0 0 0 0,0 0 1 0 0,-3-1-1 0 0,2 1-49 0 0,0 0 0 0 0,0 0 1 0 0,0 1-1 0 0,-1-1 0 0 0,1 1 0 0 0,0 0 1 0 0,-1-1-1 0 0,1 1 0 0 0,0 0 0 0 0,-1 1 0 0 0,1-1 1 0 0,-4 1-1 0 0,-3 1-137 0 0,0 1-1 0 0,0 0 1 0 0,1 1 0 0 0,0 0 0 0 0,0 0 0 0 0,-10 7 0 0 0,13-7-9 0 0,0 0 0 0 0,0 0 1 0 0,0 1-1 0 0,1 0 0 0 0,-1 0 1 0 0,1 0-1 0 0,0 0 0 0 0,-5 11 1 0 0,8-14-468 0 0,21 12-5126 0 0,-9-10 4272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0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18975 0 0,'0'0'6759'0'0,"0"2"-6705"0"0,-5 27-683 0 0,4-27 304 0 0,1-1-359 0 0,0 1 344 0 0,-1 2 31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15 9671 0 0,'21'-14'9693'0'0,"-27"18"-8797"0"0,4-3-235 0 0,-48 38 739 0 0,-67 67 1 0 0,91-80-1448 0 0,2 2 0 0 0,1 1 0 0 0,1 1 0 0 0,-18 33 0 0 0,33-50 74 0 0,0 1 1 0 0,1 0-1 0 0,1 0 0 0 0,0 0 0 0 0,-3 16 1 0 0,7-23 33 0 0,-1 1 1 0 0,1-1 0 0 0,1 1-1 0 0,0-1 1 0 0,0 1 0 0 0,0-1 0 0 0,1 1-1 0 0,0-1 1 0 0,0 1 0 0 0,1-1-1 0 0,4 14 1 0 0,-4-18-23 0 0,0 0 0 0 0,0 0 1 0 0,0 0-1 0 0,0-1 0 0 0,0 1 0 0 0,0-1 0 0 0,1 1 1 0 0,-1-1-1 0 0,1 0 0 0 0,-1 0 0 0 0,1 0 0 0 0,0 0 0 0 0,0-1 1 0 0,0 1-1 0 0,0-1 0 0 0,0 0 0 0 0,0 0 0 0 0,1 0 1 0 0,-1 0-1 0 0,0 0 0 0 0,1-1 0 0 0,-1 1 0 0 0,4-1 1 0 0,4 1 38 0 0,0-1 1 0 0,0-1 0 0 0,0 0 0 0 0,-1 0 0 0 0,22-6-1 0 0,-19 3-61 0 0,-1 0 0 0 0,1-1 0 0 0,-1 0 0 0 0,0-1 0 0 0,0 0-1 0 0,-1-1 1 0 0,0 0 0 0 0,0-1 0 0 0,-1 0 0 0 0,0-1-1 0 0,0 0 1 0 0,12-15 0 0 0,-4 2-2 0 0,-1-1 0 0 0,-1-1-1 0 0,-1 0 1 0 0,13-29 0 0 0,-20 33-131 0 0,0 0 1 0 0,0 0-1 0 0,-2-1 0 0 0,-1 1 1 0 0,0-1-1 0 0,1-23 0 0 0,-6-3-503 0 0,0 44 502 0 0,-1-1 0 0 0,1 1 0 0 0,-1-1 0 0 0,0 1 0 0 0,1 0 0 0 0,-2-1 0 0 0,1 1 0 0 0,0 0 0 0 0,-1 0 0 0 0,1 0 0 0 0,-3-4 0 0 0,2 6 4 0 0,1 0 0 0 0,-1 0-1 0 0,0 0 1 0 0,1 0-1 0 0,-1 0 1 0 0,0 0-1 0 0,1 0 1 0 0,-1 1 0 0 0,0-1-1 0 0,0 1 1 0 0,0-1-1 0 0,0 1 1 0 0,0 0-1 0 0,0 0 1 0 0,0 0 0 0 0,1 0-1 0 0,-1 0 1 0 0,0 0-1 0 0,0 0 1 0 0,0 1-1 0 0,0-1 1 0 0,0 1 0 0 0,0-1-1 0 0,-2 2 1 0 0,-5 1-335 0 0,0 1 0 0 0,0 0 1 0 0,-11 7-1 0 0,11-6 268 0 0,0 0 0 0 0,1 1 0 0 0,-1 0 1 0 0,1 0-1 0 0,1 1 0 0 0,-1 0 0 0 0,-8 12 0 0 0,14-17-28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18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0 3223 0 0,'-1'2'10379'0'0,"-10"16"-5648"0"0,3-7-3978 0 0,-17 20 0 0 0,20-27-738 0 0,-10 11 35 0 0,1 0 1 0 0,0 0-1 0 0,-17 27 0 0 0,2 10 100 0 0,17-30 2 0 0,-19 28 0 0 0,-62 90 533 0 0,91-138-400 0 0,2-2-273 0 0,0 0-1 0 0,-1 1 0 0 0,1-1 1 0 0,0 1-1 0 0,0-1 1 0 0,-1 1-1 0 0,1-1 1 0 0,0 1-1 0 0,0-1 0 0 0,0 1 1 0 0,0-1-1 0 0,-1 1 1 0 0,1-1-1 0 0,0 1 0 0 0,0-1 1 0 0,0 1-1 0 0,0-1 1 0 0,0 1-1 0 0,0-1 1 0 0,1 1-1 0 0,-1-1 0 0 0,0 1 1 0 0,0-1-1 0 0,0 1 1 0 0,0-1-1 0 0,1 1 1 0 0,-1-1-1 0 0,0 1 0 0 0,0-1 1 0 0,1 1-1 0 0,-1-1 1 0 0,0 1-1 0 0,1-1 1 0 0,-1 0-1 0 0,0 1 0 0 0,1-1 1 0 0,-1 0-1 0 0,1 1 1 0 0,1 1 12 0 0,0-1 0 0 0,0 0 1 0 0,-1 1-1 0 0,1-1 0 0 0,0 0 1 0 0,0 0-1 0 0,4 1 0 0 0,1 0 15 0 0,-1-1 0 0 0,1 0-1 0 0,0-1 1 0 0,0 0 0 0 0,-1 0-1 0 0,11-1 1 0 0,40-10 191 0 0,-24 4-171 0 0,48-3 34 0 0,5-2-1119 0 0,-30-2-3165 0 0,-40 9-2333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34 11055 0 0,'5'-7'1002'0'0,"8"-20"9608"0"0,-13 30-9447 0 0,-5 24-643 0 0,-2 0 0 0 0,-1-1 0 0 0,-22 51 0 0 0,1-3-250 0 0,-81 274-43 0 0,101-317-231 0 0,-38 113-265 0 0,46-143-291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1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339 279 6823 0 0,'0'0'3971'0'0,"0"-2"-3663"0"0,2-10 9106 0 0,-6 25-7705 0 0,-5 22-1654 0 0,9-33 504 0 0,7-2-465 0 0,0-1 0 0 0,0 0 0 0 0,-1 0 0 0 0,1-1 0 0 0,0 0 0 0 0,11-4 0 0 0,39-22 396 0 0,-22 9-358 0 0,-13 9-133 0 0,0-2-1 0 0,0-1 1 0 0,-1 0 0 0 0,-1-2-1 0 0,31-27 1 0 0,-49 40-44 0 0,0-1 0 0 0,0 1 1 0 0,0 0-1 0 0,-1-1 0 0 0,1 0 0 0 0,-1 1 0 0 0,1-1 0 0 0,-1 0 0 0 0,0 1 1 0 0,0-1-1 0 0,0 0 0 0 0,0 0 0 0 0,-1 0 0 0 0,1 0 0 0 0,-1 0 0 0 0,1 0 1 0 0,-1 0-1 0 0,0 0 0 0 0,-1 0 0 0 0,1 0 0 0 0,0 0 0 0 0,-1 0 0 0 0,1 0 1 0 0,-2-3-1 0 0,0 1-68 0 0,0 0 0 0 0,-1 0 1 0 0,1 0-1 0 0,-1 0 0 0 0,0 0 0 0 0,0 1 1 0 0,0-1-1 0 0,-1 1 0 0 0,0 0 1 0 0,1 0-1 0 0,-1 0 0 0 0,-8-4 0 0 0,9 6 100 0 0,1 0-1 0 0,-1 1 0 0 0,0-1 0 0 0,0 1 0 0 0,0 0 0 0 0,0-1 0 0 0,0 2 0 0 0,-1-1 0 0 0,1 0 1 0 0,0 1-1 0 0,0-1 0 0 0,-6 1 0 0 0,3 0 17 0 0,0 1 1 0 0,1 0-1 0 0,-1 0 0 0 0,1 0 1 0 0,-1 1-1 0 0,-8 4 0 0 0,-3 2 34 0 0,0 2 1 0 0,1 0-1 0 0,-20 16 0 0 0,32-22-42 0 0,-33 24 64 0 0,-156 121-22 0 0,159-121 50 0 0,-37 40 1 0 0,59-54 25 0 0,1-1 1 0 0,0 2-1 0 0,0-1 1 0 0,1 2 0 0 0,-13 28-1 0 0,21-40-63 0 0,0 0 0 0 0,1 0 0 0 0,0 0 0 0 0,0 0 0 0 0,0 0 0 0 0,0 0 0 0 0,1 0 0 0 0,-1 0 0 0 0,1 0 0 0 0,0 0 0 0 0,0 1 0 0 0,1-1 0 0 0,-1 0 0 0 0,1 0 0 0 0,0 0 0 0 0,0 0 0 0 0,0 0-1 0 0,1 0 1 0 0,-1 0 0 0 0,1 0 0 0 0,0-1 0 0 0,0 1 0 0 0,0-1 0 0 0,1 1 0 0 0,-1-1 0 0 0,1 0 0 0 0,3 3 0 0 0,1 0 14 0 0,0 0 0 0 0,1 0 0 0 0,-1-1 1 0 0,1 0-1 0 0,0 0 0 0 0,1-1 0 0 0,-1 0 0 0 0,1-1 0 0 0,0 0 0 0 0,17 4 0 0 0,-1-3-29 0 0,0 0-1 0 0,1-1 1 0 0,-1-2 0 0 0,1-1-1 0 0,-1-1 1 0 0,29-4 0 0 0,-31 1-567 0 0,-1-1 0 0 0,0 0 1 0 0,-1-2-1 0 0,24-11 0 0 0,-29 11-1084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83 13359 0 0,'0'0'2939'0'0,"-7"5"517"0"0,5-2-3220 0 0,0-1 1 0 0,0 1 0 0 0,0 0-1 0 0,1-1 1 0 0,-1 1 0 0 0,1 0-1 0 0,0 0 1 0 0,0 0-1 0 0,0 0 1 0 0,0 0 0 0 0,1 0-1 0 0,-2 6 1 0 0,1 4-92 0 0,2 22 0 0 0,-1-29 10 0 0,28 227 240 0 0,-8-104-266 0 0,-20-124-119 0 0,4 14 40 0 0,-1-10 1354 0 0,-2-11-1181 0 0,3-12-169 0 0,1 0 1 0 0,0 1-1 0 0,1 0 0 0 0,1 0 1 0 0,0 1-1 0 0,11-15 0 0 0,60-70 373 0 0,-49 63-377 0 0,117-133-127 0 0,-88 102 17 0 0,2 3-580 0 0,-51 55-93 0 0,-1 0 0 0 0,1 1 0 0 0,0 0-1 0 0,0 0 1 0 0,17-6 0 0 0,-23 11 282 0 0,0 0-1 0 0,0 1 0 0 0,-1 0 1 0 0,1-1-1 0 0,0 1 1 0 0,0 0-1 0 0,0 1 1 0 0,-1-1-1 0 0,1 0 0 0 0,0 1 1 0 0,4 1-1 0 0,9 1-2105 0 0,-5-3 1037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2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 1375 0 0,'0'0'66'0'0,"2"0"-8"0"0,0 0 20 0 0,1-1-345 0 0,11 3 3756 0 0,-12-2-2841 0 0,-1 0 0 0 0,1 0-1 0 0,-1 1 1 0 0,1-1-1 0 0,-1 1 1 0 0,0-1-1 0 0,1 1 1 0 0,-1 0 0 0 0,0 0-1 0 0,1-1 1 0 0,-1 1-1 0 0,0 0 1 0 0,0 0 0 0 0,0 0-1 0 0,0 0 1 0 0,0 0-1 0 0,0 0 1 0 0,0 1-1 0 0,1 1 1 0 0,0 0-246 0 0,-1-1 0 0 0,-1 1 1 0 0,1-1-1 0 0,0 1 0 0 0,0 0 0 0 0,-1-1 0 0 0,0 1 1 0 0,1 0-1 0 0,-1 0 0 0 0,-1 3 0 0 0,0 6-11 0 0,-1 0-1 0 0,0 1 1 0 0,-8 20-1 0 0,9-29 0 0 0,-27 74 411 0 0,-43 84-1 0 0,30-74-2669 0 0,38-82 200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337 346 5063 0 0,'0'0'232'0'0,"0"3"-13"0"0,3 8 384 0 0,-3-10-92 0 0,0 0 0 0 0,0 0 0 0 0,0 0 0 0 0,0 1 0 0 0,0-1 0 0 0,-1 0 0 0 0,1 0 0 0 0,0 0 0 0 0,-1 0 0 0 0,1 0 0 0 0,0 0-1 0 0,-1 0 1 0 0,1 0 0 0 0,-1 0 0 0 0,0 0 0 0 0,1 0 0 0 0,-1 0 0 0 0,0 0 0 0 0,0 0 0 0 0,1 0 0 0 0,-1 0 0 0 0,-1 0 0 0 0,-19 13 3722 0 0,7-7-4075 0 0,1-2 1 0 0,-1 0 0 0 0,0-1-1 0 0,-1 0 1 0 0,1-1 0 0 0,-1-1-1 0 0,1 0 1 0 0,-1-1 0 0 0,0 0-1 0 0,1-2 1 0 0,-1 1 0 0 0,0-2-1 0 0,-27-6 1 0 0,38 7-178 0 0,0 0-1 0 0,0 0 1 0 0,0-1 0 0 0,0 1-1 0 0,0-1 1 0 0,0 0 0 0 0,0-1-1 0 0,1 1 1 0 0,-1 0 0 0 0,1-1-1 0 0,0 0 1 0 0,0 0 0 0 0,0 0-1 0 0,0 0 1 0 0,0 0 0 0 0,1-1-1 0 0,-1 1 1 0 0,1-1 0 0 0,0 0-1 0 0,0 1 1 0 0,-2-7 0 0 0,2 4 3 0 0,1 0 0 0 0,-1 0 0 0 0,2 0 1 0 0,-1-1-1 0 0,0 1 0 0 0,1 0 1 0 0,0 0-1 0 0,1-1 0 0 0,-1 1 0 0 0,1 0 1 0 0,0 0-1 0 0,1 0 0 0 0,0 0 1 0 0,2-6-1 0 0,4-8-37 0 0,2 1 0 0 0,0 1 0 0 0,1 0 1 0 0,1 1-1 0 0,0 0 0 0 0,2 0 0 0 0,-1 1 0 0 0,2 1 0 0 0,0 1 1 0 0,1 0-1 0 0,1 1 0 0 0,24-16 0 0 0,-32 24 72 0 0,-1 1 0 0 0,0 0 0 0 0,1 0 0 0 0,0 1 0 0 0,0 0 0 0 0,0 0 0 0 0,0 1 0 0 0,0 1 0 0 0,0-1 0 0 0,1 1 0 0 0,-1 1 0 0 0,0 0 0 0 0,1 0 0 0 0,13 2 0 0 0,-6 2 172 0 0,0 0 0 0 0,0 1 0 0 0,-1 1 0 0 0,1 0 1 0 0,-1 1-1 0 0,27 17 0 0 0,-31-17-100 0 0,0 0-1 0 0,-1 1 1 0 0,0 0 0 0 0,19 19 0 0 0,-27-25-76 0 0,-1 1 0 0 0,0 0 0 0 0,0 0 0 0 0,0-1 1 0 0,0 1-1 0 0,0 1 0 0 0,-1-1 0 0 0,1 0 0 0 0,-1 0 1 0 0,0 1-1 0 0,0-1 0 0 0,0 0 0 0 0,0 1 0 0 0,-1-1 0 0 0,0 1 1 0 0,1-1-1 0 0,-1 1 0 0 0,0-1 0 0 0,-1 1 0 0 0,1-1 0 0 0,-1 1 1 0 0,1-1-1 0 0,-1 1 0 0 0,-2 5 0 0 0,-1 0 3 0 0,0-1-1 0 0,-1 1 1 0 0,0-1 0 0 0,-1 0-1 0 0,1 0 1 0 0,-2-1 0 0 0,1 0-1 0 0,-11 10 1 0 0,-64 46-106 0 0,78-60 81 0 0,-41 26-315 0 0,-1-2 1 0 0,-94 41-1 0 0,125-62-402 0 0,-1-1 1 0 0,-17 5-1 0 0,4-6-5696 0 0,13-4-456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2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7 9671 0 0,'0'0'71'0'0,"0"-1"-1"0"0,0 1 1 0 0,0 0-1 0 0,0 0 0 0 0,0 0 1 0 0,1 0-1 0 0,-1 0 1 0 0,0 0-1 0 0,0 0 0 0 0,0-1 1 0 0,0 1-1 0 0,0 0 0 0 0,0 0 1 0 0,0 0-1 0 0,0 0 1 0 0,0 0-1 0 0,0-1 0 0 0,0 1 1 0 0,0 0-1 0 0,0 0 1 0 0,0 0-1 0 0,0 0 0 0 0,0 0 1 0 0,0 0-1 0 0,0-1 1 0 0,0 1-1 0 0,0 0 0 0 0,0 0 1 0 0,0 0-1 0 0,0 0 1 0 0,0 0-1 0 0,0-1 0 0 0,0 1 1 0 0,0 0-1 0 0,0 0 1 0 0,-1 0-1 0 0,1 0 0 0 0,0 0 1 0 0,0 0-1 0 0,0 0 1 0 0,0-1-1 0 0,0 1 0 0 0,0 0 1 0 0,0 0-1 0 0,-1 0 1 0 0,1 0-1 0 0,0 0 0 0 0,0 0 1 0 0,0 0-1 0 0,0 0 1 0 0,0 0-1 0 0,0 0 0 0 0,-1 0 1 0 0,1 0-1 0 0,0 0 0 0 0,0 0 1 0 0,0 0-1 0 0,0 0 1 0 0,0 0-1 0 0,-1 0 0 0 0,1 0 1 0 0,-14 6 2557 0 0,-16 14 577 0 0,8-3-2960 0 0,2 2 1 0 0,0 0-1 0 0,1 1 1 0 0,1 1-1 0 0,-29 46 1 0 0,-61 128 429 0 0,86-152-445 0 0,-149 323 350 0 0,102-209-1157 0 0,48-117-598 0 0,-45 67 1 0 0,52-88 490 0 0,4-7-5035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18255 0 0,'1'0'836'0'0,"12"6"-362"0"0,0-1 0 0 0,-1 2 0 0 0,17 10 0 0 0,-19-10 30 0 0,0-1 0 0 0,0 0 0 0 0,0-1 1 0 0,1 0-1 0 0,-1-1 0 0 0,19 5 0 0 0,-14-6-231 0 0,0-1-1 0 0,0-1 0 0 0,0 0 0 0 0,0-1 0 0 0,0 0 0 0 0,0-2 1 0 0,19-3-1 0 0,-26 3-260 0 0,0 0 1 0 0,0 0-1 0 0,0-1 1 0 0,0 0-1 0 0,0-1 0 0 0,-1 0 1 0 0,0 0-1 0 0,0 0 1 0 0,0-1-1 0 0,0 0 1 0 0,-1-1-1 0 0,0 1 1 0 0,0-1-1 0 0,8-10 0 0 0,-14 16-22 0 0,0 0 0 0 0,0-1 0 0 0,0 1-1 0 0,0-1 1 0 0,1 1 0 0 0,-1-1 0 0 0,0 1-1 0 0,0-1 1 0 0,0 1 0 0 0,0-1 0 0 0,0 1-1 0 0,0 0 1 0 0,0-1 0 0 0,0 1 0 0 0,0-1-1 0 0,-1 1 1 0 0,1-1 0 0 0,0 1 0 0 0,0-1-1 0 0,0 1 1 0 0,0 0 0 0 0,-1-1 0 0 0,1 1-1 0 0,0-1 1 0 0,0 1 0 0 0,-1 0 0 0 0,1-1-1 0 0,0 1 1 0 0,-1 0 0 0 0,1-1 0 0 0,-1 1-1 0 0,-11-9-307 0 0,8 8 245 0 0,0 1 1 0 0,-1-1 0 0 0,1 1-1 0 0,0-1 1 0 0,0 1-1 0 0,0 1 1 0 0,-1-1-1 0 0,1 0 1 0 0,0 1 0 0 0,0 0-1 0 0,0 0 1 0 0,0 0-1 0 0,0 1 1 0 0,-6 3 0 0 0,-4 1-47 0 0,1 2 0 0 0,-21 14 0 0 0,2 1 103 0 0,1 2 0 0 0,-39 41 1 0 0,58-54 2 0 0,2 0 0 0 0,-1 1 1 0 0,2 0-1 0 0,0 1 0 0 0,0 0 1 0 0,2 0-1 0 0,-1 1 0 0 0,-7 25 1 0 0,14-37-7 0 0,0-1 0 0 0,0 1 0 0 0,1 0 0 0 0,0 0 0 0 0,-1 0 0 0 0,1-1 0 0 0,0 1 0 0 0,0 0 1 0 0,1 0-1 0 0,-1 0 0 0 0,0-1 0 0 0,3 6 0 0 0,-3-6-134 0 0,1 0-1 0 0,0 0 1 0 0,0-1 0 0 0,0 1-1 0 0,0-1 1 0 0,1 1 0 0 0,-1-1-1 0 0,0 1 1 0 0,1-1 0 0 0,-1 1 0 0 0,1-1-1 0 0,-1 0 1 0 0,1 0 0 0 0,-1 0-1 0 0,1 0 1 0 0,0 0 0 0 0,0 0-1 0 0,-1-1 1 0 0,4 2 0 0 0,12 1-1622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3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241 186 2303 0 0,'0'1'167'0'0,"-2"5"72"0"0,1-1 0 0 0,-1 0 0 0 0,0 0 0 0 0,-1 0 0 0 0,1 0 0 0 0,-1 0 1 0 0,-6 7-1 0 0,-28 32 5636 0 0,25-31-4171 0 0,-19 21 1694 0 0,-99 110 1593 0 0,125-137-4533 0 0,4-6-97 0 0,3-2-45 0 0,12-9-101 0 0,1 0 1 0 0,-1-1-1 0 0,16-18 1 0 0,3-1-85 0 0,237-218 117 0 0,-257 236-168 0 0,14-14 28 0 0,34-23-1 0 0,-52 42-41 0 0,1 0-1 0 0,0 1 0 0 0,1 0 0 0 0,0 1 1 0 0,0 0-1 0 0,0 1 0 0 0,18-5 0 0 0,-27 9-33 0 0,0-1 0 0 0,-1 1 0 0 0,1-1 0 0 0,0 1 0 0 0,0 0-1 0 0,0-1 1 0 0,0 1 0 0 0,0 0 0 0 0,0 1 0 0 0,0-1 0 0 0,0 0-1 0 0,0 1 1 0 0,0-1 0 0 0,0 1 0 0 0,0-1 0 0 0,0 1 0 0 0,0 0-1 0 0,-1 0 1 0 0,1 0 0 0 0,0 0 0 0 0,0 0 0 0 0,-1 0-1 0 0,1 0 1 0 0,-1 0 0 0 0,1 1 0 0 0,-1-1 0 0 0,0 1 0 0 0,1-1-1 0 0,-1 1 1 0 0,0 0 0 0 0,0-1 0 0 0,0 1 0 0 0,0 0 0 0 0,0 0-1 0 0,-1 0 1 0 0,1-1 0 0 0,0 1 0 0 0,-1 0 0 0 0,0 0-1 0 0,1 0 1 0 0,-1 3 0 0 0,1 6 42 0 0,-1 1 0 0 0,0-1 0 0 0,0 0 1 0 0,-2 0-1 0 0,-4 21 0 0 0,2-13-30 0 0,1-8-47 0 0,0 0 0 0 0,1 0 0 0 0,1 1 0 0 0,-1-1 0 0 0,2 1 0 0 0,1 20-1 0 0,-1-31-159 0 0,0 0 0 0 0,0 0-1 0 0,1 0 1 0 0,-1 0-1 0 0,0 0 1 0 0,1 0-1 0 0,-1 0 1 0 0,1-1-1 0 0,-1 1 1 0 0,1 0-1 0 0,0 0 1 0 0,-1-1 0 0 0,1 1-1 0 0,0 0 1 0 0,0-1-1 0 0,-1 1 1 0 0,1-1-1 0 0,0 1 1 0 0,0-1-1 0 0,0 1 1 0 0,1 0 0 0 0,7 2-1503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3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 11975 0 0,'0'0'10352'0'0,"-1"2"-9689"0"0,-16 24-192 0 0,-2-1 0 0 0,-1-1-1 0 0,-1-1 1 0 0,-25 22 0 0 0,-9 11-344 0 0,26-25-147 0 0,-26 38 0 0 0,46-56 14 0 0,0 0 1 0 0,1 0-1 0 0,1 1 0 0 0,1 0 1 0 0,0 0-1 0 0,-6 22 0 0 0,11-32 12 0 0,0 1-1 0 0,0-1 0 0 0,1 0 1 0 0,-1 0-1 0 0,1 0 1 0 0,0 1-1 0 0,1-1 0 0 0,-1 0 1 0 0,1 0-1 0 0,0 0 1 0 0,0 1-1 0 0,0-1 0 0 0,0 0 1 0 0,1 0-1 0 0,-1-1 1 0 0,1 1-1 0 0,0 0 0 0 0,0 0 1 0 0,1-1-1 0 0,-1 0 1 0 0,1 1-1 0 0,0-1 0 0 0,0 0 1 0 0,0 0-1 0 0,0 0 1 0 0,0-1-1 0 0,1 1 0 0 0,-1-1 1 0 0,1 0-1 0 0,0 0 1 0 0,-1 0-1 0 0,1 0 0 0 0,0 0 1 0 0,0-1-1 0 0,0 0 1 0 0,0 0-1 0 0,6 1 0 0 0,1-1-93 0 0,0 0 0 0 0,0 0-1 0 0,0-1 1 0 0,0 0 0 0 0,0-1 0 0 0,0 0-1 0 0,15-4 1 0 0,-17 2-601 0 0,1 0 0 0 0,0-1 0 0 0,-1 0 1 0 0,16-8-1 0 0,-3-3-1158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70 5063 0 0,'0'0'232'0'0,"1"2"-13"0"0,2 2 936 0 0,0-1-1 0 0,0 1 0 0 0,0 0 1 0 0,0-1-1 0 0,1 0 1 0 0,-1 0-1 0 0,1 0 0 0 0,0 0 1 0 0,0 0-1 0 0,0-1 1 0 0,0 1-1 0 0,8 2 1 0 0,-5-3-539 0 0,0 0 1 0 0,0 0 0 0 0,1-1 0 0 0,-1 0 0 0 0,1 0 0 0 0,-1-1 0 0 0,11 0 0 0 0,8-3-409 0 0,-1-1 1 0 0,1-2-1 0 0,39-13 1 0 0,-55 17 275 0 0,-2-1-434 0 0,1 0 1 0 0,-1 0-1 0 0,0-1 0 0 0,12-7 0 0 0,-17 10-54 0 0,-1-1 0 0 0,1 0 0 0 0,-1 0-1 0 0,1-1 1 0 0,-1 1 0 0 0,0 0-1 0 0,0-1 1 0 0,0 1 0 0 0,0-1-1 0 0,0 0 1 0 0,0 1 0 0 0,-1-1 0 0 0,0 0-1 0 0,1 0 1 0 0,0-4 0 0 0,-2 6-9 0 0,0 0 0 0 0,1 1 1 0 0,-1-1-1 0 0,0 0 0 0 0,0 1 1 0 0,0-1-1 0 0,0 0 0 0 0,0 1 1 0 0,-1-1-1 0 0,1 0 0 0 0,0 1 1 0 0,0-1-1 0 0,0 0 0 0 0,-1 1 1 0 0,1-1-1 0 0,0 0 0 0 0,0 1 1 0 0,-1-1-1 0 0,1 1 0 0 0,-1-1 1 0 0,1 1-1 0 0,0-1 0 0 0,-1 1 1 0 0,1-1-1 0 0,-1 1 0 0 0,1-1 1 0 0,-1 1-1 0 0,0 0 0 0 0,1-1 1 0 0,-1 1-1 0 0,1 0 0 0 0,-1-1 1 0 0,0 1-1 0 0,0 0 0 0 0,-1-1-25 0 0,0 0-1 0 0,-1 1 1 0 0,1-1 0 0 0,0 1-1 0 0,0-1 1 0 0,-1 1-1 0 0,1 0 1 0 0,-3 0-1 0 0,-9 3-155 0 0,1 0 0 0 0,-1 1 0 0 0,1 0 0 0 0,0 1 0 0 0,0 0-1 0 0,1 1 1 0 0,0 0 0 0 0,0 1 0 0 0,0 1 0 0 0,1 0-1 0 0,-18 16 1 0 0,-2 5 185 0 0,2 1 0 0 0,-40 53 0 0 0,46-53 334 0 0,-27 48 0 0 0,40-58-163 0 0,1-1 1 0 0,0 1 0 0 0,-12 41-1 0 0,20-56-128 0 0,0 0 1 0 0,0 0-1 0 0,1 0 0 0 0,-1 0 0 0 0,1 0 1 0 0,0 0-1 0 0,0 0 0 0 0,1 0 0 0 0,-1 0 1 0 0,1 0-1 0 0,3 10 0 0 0,-3-12-25 0 0,1 0 0 0 0,0 0-1 0 0,-1 0 1 0 0,1 0 0 0 0,0 0-1 0 0,1 0 1 0 0,-1 0 0 0 0,0 0 0 0 0,1-1-1 0 0,-1 1 1 0 0,1-1 0 0 0,0 0 0 0 0,0 0-1 0 0,0 0 1 0 0,0 0 0 0 0,0 0-1 0 0,6 1 1 0 0,4 2-22 0 0,0-1-1 0 0,1-1 1 0 0,0 0-1 0 0,0-1 1 0 0,0-1-1 0 0,0 0 1 0 0,26-2 0 0 0,-6-2-684 0 0,1-1 0 0 0,33-10 1 0 0,-27 3-1699 0 0,-1-3-5349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19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85 4143 0 0,'-9'5'13383'0'0,"9"-3"-13302"0"0,0-1 0 0 0,0 1 0 0 0,0-1 1 0 0,0 0-1 0 0,0 1 0 0 0,1-1 0 0 0,-1 1 1 0 0,1-1-1 0 0,-1 0 0 0 0,1 1 0 0 0,-1-1 0 0 0,1 0 1 0 0,0 0-1 0 0,-1 1 0 0 0,1-1 0 0 0,0 0 0 0 0,0 0 1 0 0,0 0-1 0 0,1 1 0 0 0,0-1 10 0 0,0 1 0 0 0,0-1 0 0 0,0 0 1 0 0,0 0-1 0 0,0 0 0 0 0,0 0 0 0 0,1-1 0 0 0,-1 1 0 0 0,0-1 1 0 0,5 1-1 0 0,3 0 72 0 0,0-1 0 0 0,0-1-1 0 0,0 1 1 0 0,13-4 0 0 0,4-1-18 0 0,43-13-1 0 0,-62 15-215 0 0,0 0 0 0 0,0 0-1 0 0,0-1 1 0 0,0 0 0 0 0,-1 0-1 0 0,0-1 1 0 0,0 0 0 0 0,0 0-1 0 0,9-9 1 0 0,-15 13 38 0 0,0 0 0 0 0,0 0 0 0 0,-1 0 0 0 0,1 0 0 0 0,0 0 0 0 0,0 0 0 0 0,-1-1 0 0 0,1 1 0 0 0,-1 0 0 0 0,1 0 0 0 0,-1 0 0 0 0,1-1 0 0 0,-1 1 0 0 0,0 0 0 0 0,1 0 0 0 0,-1-1 0 0 0,0 1 0 0 0,0-3 0 0 0,0 3 5 0 0,-1 0 1 0 0,1 0-1 0 0,-1 0 1 0 0,1 0-1 0 0,0 0 1 0 0,-1 0-1 0 0,0 0 1 0 0,1 1-1 0 0,-1-1 0 0 0,0 0 1 0 0,1 0-1 0 0,-1 0 1 0 0,0 1-1 0 0,0-1 1 0 0,1 0-1 0 0,-1 1 1 0 0,0-1-1 0 0,-1 0 1 0 0,-2 0-5 0 0,1-1 1 0 0,0 1-1 0 0,-1 0 1 0 0,1 0-1 0 0,-1 0 1 0 0,1 0-1 0 0,-1 1 1 0 0,1 0-1 0 0,-1-1 1 0 0,1 1-1 0 0,-1 1 1 0 0,-4-1-1 0 0,-6 4 104 0 0,1 0 0 0 0,0 1 0 0 0,0 0 0 0 0,0 0 0 0 0,0 2 0 0 0,1 0 0 0 0,-14 10 0 0 0,2 1 281 0 0,2 0 0 0 0,-31 32 0 0 0,46-42-208 0 0,-1 1 0 0 0,1 0 0 0 0,0 1 0 0 0,1-1 0 0 0,0 1 0 0 0,-7 17 0 0 0,11-24-103 0 0,1 1 0 0 0,0-1-1 0 0,0 1 1 0 0,1-1 0 0 0,-1 1-1 0 0,0 0 1 0 0,1 0 0 0 0,0-1-1 0 0,0 1 1 0 0,1 6 0 0 0,0-8-33 0 0,-1 1 1 0 0,1-1 0 0 0,0 1-1 0 0,0-1 1 0 0,0 0 0 0 0,0 0-1 0 0,1 1 1 0 0,-1-1 0 0 0,1 0-1 0 0,-1 0 1 0 0,1 0 0 0 0,0 0-1 0 0,-1-1 1 0 0,1 1 0 0 0,0 0-1 0 0,0-1 1 0 0,3 2 0 0 0,4 2-10 0 0,-1-1 1 0 0,0 0-1 0 0,1 0 1 0 0,0-1-1 0 0,0 0 1 0 0,18 3-1 0 0,57 1-2642 0 0,-36-4-3591 0 0,-28-2 446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4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76 12895 0 0,'12'-14'635'0'0,"1"1"1"0"0,21-16-1 0 0,-5 9 6203 0 0,-30 26-6712 0 0,0 0-1 0 0,0 0 1 0 0,0 0 0 0 0,-1-1-1 0 0,0 1 1 0 0,0-1-1 0 0,-1 1 1 0 0,-4 8-1 0 0,-1 1 41 0 0,-76 149 638 0 0,9-19-443 0 0,-151 251-132 0 0,115-212-248 0 0,15-38-2585 0 0,88-136 265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4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145 259 4143 0 0,'-23'5'438'0'0,"6"-2"-268"0"0,1 1 1 0 0,-18 8 0 0 0,29-10 512 0 0,0 0 0 0 0,0 1 1 0 0,1-1-1 0 0,-6 5 0 0 0,7-5 204 0 0,1 0 1 0 0,0 0-1 0 0,0 0 1 0 0,0 1 0 0 0,0-1-1 0 0,0 1 1 0 0,0-1-1 0 0,-1 4 1 0 0,2-5-823 0 0,1 0 1 0 0,-1-1 0 0 0,1 1 0 0 0,-1 0 0 0 0,1 0 0 0 0,-1 0 0 0 0,1-1 0 0 0,0 1-1 0 0,-1 0 1 0 0,1 0 0 0 0,0 0 0 0 0,0 0 0 0 0,0 0 0 0 0,0 0 0 0 0,0 0 0 0 0,0-1-1 0 0,0 1 1 0 0,0 0 0 0 0,0 0 0 0 0,0 0 0 0 0,0 0 0 0 0,1 0 0 0 0,-1 0-1 0 0,0 0 1 0 0,1-1 0 0 0,-1 1 0 0 0,0 0 0 0 0,1 0 0 0 0,-1 0 0 0 0,1-1 0 0 0,-1 1-1 0 0,1 0 1 0 0,0-1 0 0 0,-1 1 0 0 0,1 0 0 0 0,0-1 0 0 0,-1 1 0 0 0,1-1 0 0 0,0 1-1 0 0,0-1 1 0 0,0 0 0 0 0,-1 1 0 0 0,1-1 0 0 0,0 0 0 0 0,0 1 0 0 0,0-1 0 0 0,0 0-1 0 0,0 0 1 0 0,1 0 0 0 0,4 1 22 0 0,-1 0 0 0 0,1-1 1 0 0,0 0-1 0 0,0 0 0 0 0,0 0 0 0 0,7-2 0 0 0,78-17 803 0 0,106-36-1 0 0,43-47-210 0 0,-152 61-309 0 0,-37 18-581 0 0,83-37 942 0 0,-46 17-7859 0 0,-61 29-36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17647 0 0,'0'0'1603'0'0,"1"1"-1318"0"0,1 5-198 0 0,1-1 1 0 0,-1 1-1 0 0,0 0 0 0 0,0 0 0 0 0,-1 0 1 0 0,0 0-1 0 0,0 0 0 0 0,0 0 0 0 0,-1 0 1 0 0,0 0-1 0 0,-1 9 0 0 0,-1 7 927 0 0,-10 41 0 0 0,-11 19-323 0 0,-3-1 1 0 0,-61 128-1 0 0,64-164-665 0 0,-2 0 0 0 0,-33 43 0 0 0,-71 73-480 0 0,115-144 170 0 0,-2-1 0 0 0,0 0 0 0 0,-1-1-1 0 0,-37 25 1 0 0,54-40 281 0 0,-1 0 0 0 0,1 1-1 0 0,0-1 1 0 0,-1 0 0 0 0,1 0 0 0 0,0 0-1 0 0,-1 0 1 0 0,1 0 0 0 0,0 0 0 0 0,-1 1-1 0 0,1-1 1 0 0,-1 0 0 0 0,1 0 0 0 0,0 0-1 0 0,-1 0 1 0 0,1 0 0 0 0,0 0 0 0 0,-1-1-1 0 0,1 1 1 0 0,-1 0 0 0 0,1 0 0 0 0,0 0-1 0 0,-1 0 1 0 0,1 0 0 0 0,0 0 0 0 0,-1-1-1 0 0,1 1 1 0 0,0 0 0 0 0,-1 0 0 0 0,1-1-1 0 0,0 1 1 0 0,0 0 0 0 0,-1 0 0 0 0,1-1-1 0 0,0 1 1 0 0,0 0 0 0 0,-1-1 0 0 0,1 1-1 0 0,0 0 1 0 0,0-1 0 0 0,0 1-1 0 0,0 0 1 0 0,0-1 0 0 0,-1 1 0 0 0,1 0-1 0 0,0-1 1 0 0,0 1 0 0 0,0-1 0 0 0,0 1-1 0 0,-1-19 124 0 0,1 14-86 0 0,1 0 0 0 0,0 1-1 0 0,1-1 1 0 0,-1 1-1 0 0,1-1 1 0 0,0 1 0 0 0,0 0-1 0 0,1 0 1 0 0,-1 0-1 0 0,1 0 1 0 0,0 0 0 0 0,0 0-1 0 0,4-3 1 0 0,7-7 84 0 0,28-21 1 0 0,-37 32-120 0 0,12-11 5 0 0,1 2 0 0 0,1 0 0 0 0,1 1 0 0 0,-1 0 0 0 0,34-11 0 0 0,-50 21 22 0 0,-1 0 0 0 0,0 1 0 0 0,0-1-1 0 0,1 0 1 0 0,-1 1 0 0 0,0 0 0 0 0,0 0 0 0 0,1 0 0 0 0,-1 0-1 0 0,0 0 1 0 0,1 0 0 0 0,-1 0 0 0 0,0 1 0 0 0,0-1 0 0 0,1 1-1 0 0,-1 0 1 0 0,0 0 0 0 0,0 0 0 0 0,3 1 0 0 0,-3 0 25 0 0,1 0 0 0 0,-1 0 0 0 0,0 0 0 0 0,1 1 0 0 0,-1-1 0 0 0,0 1 0 0 0,-1-1 0 0 0,1 1 0 0 0,0 0 0 0 0,-1-1 0 0 0,1 1 0 0 0,0 5 0 0 0,1 2 56 0 0,0 0 0 0 0,-1 0 0 0 0,0 0 1 0 0,-1 0-1 0 0,0 1 0 0 0,-1-1 0 0 0,-1 17 0 0 0,-18 90-1156 0 0,18-116 413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192 107 9215 0 0,'66'-31'1618'0'0,"-44"20"2072"0"0,0-2-1 0 0,26-22 1866 0 0,-47 35-5543 0 0,-1 0 0 0 0,0 0 0 0 0,0 0-1 0 0,0 0 1 0 0,0-1 0 0 0,0 1 0 0 0,0 0 0 0 0,0 0-1 0 0,0 0 1 0 0,0-1 0 0 0,0 1 0 0 0,0 0 0 0 0,0 0-1 0 0,0 0 1 0 0,0-1 0 0 0,0 1 0 0 0,0 0 0 0 0,0 0-1 0 0,0 0 1 0 0,0-1 0 0 0,0 1 0 0 0,0 0 0 0 0,0 0 0 0 0,0 0-1 0 0,0 0 1 0 0,0-1 0 0 0,0 1 0 0 0,0 0 0 0 0,0 0-1 0 0,-1 0 1 0 0,1 0 0 0 0,0-1 0 0 0,0 1 0 0 0,0 0-1 0 0,0 0 1 0 0,0 0 0 0 0,-1 0 0 0 0,1 0 0 0 0,0 0-1 0 0,0-1 1 0 0,0 1 0 0 0,-1 0 0 0 0,1 0 0 0 0,0 0 0 0 0,0 0-1 0 0,-1 0 1 0 0,-7-5 110 0 0,4 4-114 0 0,-1 0 0 0 0,1 0 0 0 0,-1 0 0 0 0,0 1 0 0 0,0-1 0 0 0,1 1 0 0 0,-1 1 0 0 0,0-1 0 0 0,0 1 0 0 0,1-1 0 0 0,-5 3 0 0 0,-10 2 25 0 0,-23 10 1 0 0,37-13-34 0 0,-14 6-7 0 0,0 1-1 0 0,0 1 1 0 0,1 1-1 0 0,-20 14 1 0 0,27-16 0 0 0,1 0 0 0 0,-1 0 1 0 0,1 1-1 0 0,1 0 0 0 0,0 1 1 0 0,0 0-1 0 0,-8 16 0 0 0,14-23-3 0 0,1-1-1 0 0,1 2 0 0 0,-1-1 1 0 0,-2 7-1 0 0,4-10 12 0 0,0 0-1 0 0,-1 1 1 0 0,1-1-1 0 0,0 0 0 0 0,0 1 1 0 0,0-1-1 0 0,0 1 1 0 0,0-1-1 0 0,0 0 1 0 0,0 1-1 0 0,0-1 1 0 0,1 0-1 0 0,-1 1 1 0 0,1 0-1 0 0,7 6 50 0 0,-5-7-22 0 0,0 1 31 0 0,1 0-1 0 0,0 0 0 0 0,0-1 0 0 0,0 0 0 0 0,0 1 0 0 0,0-1 0 0 0,0-1 0 0 0,0 1 0 0 0,0 0 0 0 0,7-1 0 0 0,6 0 130 0 0,22-4-1 0 0,-25 3-134 0 0,18-4 38 0 0,-21 3-55 0 0,1 0 0 0 0,-1 1 1 0 0,1 0-1 0 0,18 2 0 0 0,-29-1-36 0 0,-1 0-1 0 0,1 0 0 0 0,-1 0 1 0 0,1 0-1 0 0,-1 0 1 0 0,1 0-1 0 0,-1 0 1 0 0,1 1-1 0 0,-1-1 0 0 0,1 0 1 0 0,-1 0-1 0 0,1 1 1 0 0,-1-1-1 0 0,0 0 1 0 0,1 1-1 0 0,-1-1 1 0 0,1 0-1 0 0,-1 1 0 0 0,1 0-10 0 0,-1 1-1 0 0,0-1 1 0 0,1 0-1 0 0,-1 1 0 0 0,0-1 1 0 0,0 0-1 0 0,0 1 1 0 0,0-1-1 0 0,0 0 0 0 0,-1 1 1 0 0,1-1-1 0 0,0 0 1 0 0,-1 0-1 0 0,1 1 0 0 0,0-1 1 0 0,-1 0-1 0 0,0 0 1 0 0,0 2-1 0 0,-16 25-401 0 0,12-20 161 0 0,4-7 36 0 0,13-4-5664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22 18511 0 0,'5'-18'852'0'0,"-4"14"1174"0"0,-1 6-1068 0 0,-3 7-323 0 0,1-1-1 0 0,-2 1 0 0 0,-7 16 1 0 0,0-1-310 0 0,-85 211 1108 0 0,-113 259-1176 0 0,187-449-946 0 0,-2-1 0 0 0,-2-1-1 0 0,-2-1 1 0 0,-62 71 0 0 0,68-87-1261 0 0,-2-2 0 0 0,-27 23 1 0 0,29-30-4609 0 0</inkml:trace>
  <inkml:trace contextRef="#ctx0" brushRef="#br0" timeOffset="1">38 639 6447 0 0,'0'0'499'0'0,"1"0"-328"0"0,2-1 647 0 0,0 0 0 0 0,0 0-1 0 0,0 1 1 0 0,-1-1 0 0 0,1 1 0 0 0,0 0 0 0 0,0-1 0 0 0,0 1 0 0 0,0 1 0 0 0,0-1 0 0 0,-1 0 0 0 0,1 1-1 0 0,0-1 1 0 0,0 1 0 0 0,0 0 0 0 0,4 2 0 0 0,4 1 242 0 0,14 3 73 0 0,1-1 0 0 0,0-2 0 0 0,48 4 1 0 0,-21-10-890 0 0,0-1 0 0 0,-1-3 0 0 0,1-3 0 0 0,71-20 0 0 0,-4-12-1860 0 0,-70 20-6259 0 0,-30 12-37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6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25 2759 0 0,'6'-4'104'0'0,"1"-1"0"0"0,0 2-1 0 0,0-1 1 0 0,0 1 0 0 0,0 0-1 0 0,25 1 14134 0 0,-34 19-11406 0 0,-14 20-2947 0 0,-72 126 2810 0 0,28-53-1907 0 0,-5 13-514 0 0,-177 311 863 0 0,223-405-1440 0 0,-1-1 1 0 0,-2-1-1 0 0,0 0 0 0 0,-2-2 1 0 0,0-1-1 0 0,-2-1 0 0 0,-56 39 1 0 0,59-48-2125 0 0,6-6-2371 0 0,-1-2-1929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7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71 941 11951 0 0,'-8'-2'1083'0'0,"4"1"-960"0"0,0 0-1 0 0,0 1 1 0 0,0-1 0 0 0,0 1-1 0 0,-1 0 1 0 0,1 0 0 0 0,0 1-1 0 0,0-1 1 0 0,0 1 0 0 0,0 0-1 0 0,0 0 1 0 0,-9 3 2190 0 0,13-2-2216 0 0,0-1 0 0 0,0 0-1 0 0,0 0 1 0 0,0 0 0 0 0,1 0 0 0 0,-1 1-1 0 0,0-1 1 0 0,1 0 0 0 0,-1 0 0 0 0,0 0-1 0 0,1 0 1 0 0,0 0 0 0 0,-1 0 0 0 0,1 0-1 0 0,-1 0 1 0 0,1 0 0 0 0,0 0 0 0 0,0 0-1 0 0,1 1 1 0 0,0-1 0 0 0,0 1 0 0 0,0-1 0 0 0,0 0 0 0 0,0-1 0 0 0,0 1 0 0 0,0 0 0 0 0,0-1 0 0 0,0 1 0 0 0,0-1 0 0 0,3 1 0 0 0,4-1 130 0 0,1 0 1 0 0,-1 0-1 0 0,0-1 0 0 0,10-2 1 0 0,18-4 442 0 0,69-24 0 0 0,34-24 147 0 0,-80 30-646 0 0,0 1-153 0 0,248-108 816 0 0,-252 103-1338 0 0,-1-1-1 0 0,-2-3 1 0 0,67-54-1 0 0,-59 32-2209 0 0,-3-2 0 0 0,91-115 0 0 0,-61 67 1775 0 0,-66 82 1614 0 0,0 0 1 0 0,34-25 0 0 0,-48 42 77 0 0,0 1 1 0 0,1 0-1 0 0,14-8 1 0 0,-20 12-562 0 0,-1 0 0 0 0,1 0 1 0 0,0 0-1 0 0,-1 1 1 0 0,1-1-1 0 0,-1 0 0 0 0,1 1 1 0 0,0 0-1 0 0,-1 0 1 0 0,1 0-1 0 0,0 0 0 0 0,0 0 1 0 0,-1 0-1 0 0,1 1 1 0 0,0-1-1 0 0,-1 1 0 0 0,1 0 1 0 0,3 1-1 0 0,-4-1-106 0 0,-1 0-1 0 0,0 0 1 0 0,1 1 0 0 0,-1-1-1 0 0,0 0 1 0 0,0 0-1 0 0,0 1 1 0 0,0-1 0 0 0,0 1-1 0 0,0-1 1 0 0,0 1-1 0 0,0-1 1 0 0,-1 1 0 0 0,1 0-1 0 0,-1-1 1 0 0,1 1-1 0 0,-1 0 1 0 0,1-1-1 0 0,-1 1 1 0 0,0 3 0 0 0,0 4 194 0 0,0 0 0 0 0,-2 15 1 0 0,2-22-240 0 0,-5 29 394 0 0,-1 0-1 0 0,-1 0 0 0 0,-19 48 1 0 0,-46 87 332 0 0,66-153-729 0 0,-69 142 174 0 0,-129 202 1 0 0,172-307-371 0 0,-2-3 0 0 0,-3 0 0 0 0,-72 71 0 0 0,103-112 99 0 0,-1-1 1 0 0,0 0-1 0 0,0 0 0 0 0,0 0 1 0 0,-13 5-1 0 0,19-9 55 0 0,1-1 0 0 0,-1 0 0 0 0,1 0 0 0 0,-1 0 0 0 0,1 0-1 0 0,-1 0 1 0 0,1 0 0 0 0,-1 0 0 0 0,0 0 0 0 0,1 0 0 0 0,-1 0 0 0 0,1 0 0 0 0,-1 0 0 0 0,1 0 0 0 0,-1-1-1 0 0,1 1 1 0 0,-1 0 0 0 0,1 0 0 0 0,0 0 0 0 0,-1-1 0 0 0,1 1 0 0 0,-1 0 0 0 0,1-1 0 0 0,-1 1 0 0 0,1 0-1 0 0,0-1 1 0 0,-1 1 0 0 0,1 0 0 0 0,0-1 0 0 0,-1 1 0 0 0,1-1 0 0 0,0 1 0 0 0,0-1 0 0 0,-1 1 0 0 0,1-1-1 0 0,0 1 1 0 0,0 0 0 0 0,0-1 0 0 0,-1 0 0 0 0,1-1-7 0 0,-1-1-1 0 0,1 1 1 0 0,-1 0-1 0 0,1 0 1 0 0,0-1-1 0 0,0 1 1 0 0,0-3-1 0 0,1-1-2 0 0,1-1 0 0 0,-1 1 0 0 0,1 0 0 0 0,1 0 0 0 0,-1 0 0 0 0,1 1 0 0 0,0-1 0 0 0,1 1 0 0 0,-1-1 0 0 0,6-5 0 0 0,8-8-109 0 0,23-21 0 0 0,-32 31 75 0 0,16-14-26 0 0,1 1 0 0 0,0 1 0 0 0,57-36 0 0 0,-64 50 174 0 0,-16 6 136 0 0,-1 3-101 0 0,0 1-77 0 0,0 0 0 0 0,0 1-1 0 0,0-1 1 0 0,-1 0 0 0 0,1 0 0 0 0,-1 1 0 0 0,0-1 0 0 0,1 1 0 0 0,-2-1-1 0 0,1 0 1 0 0,0 1 0 0 0,-2 5 0 0 0,-2 7 165 0 0,-9 23 0 0 0,4-14-44 0 0,9-24-169 0 0,-8 26 122 0 0,-5 27 0 0 0,12-47-132 0 0,0 0 0 0 0,0 1 0 0 0,1-1-1 0 0,-1 0 1 0 0,2 1 0 0 0,-1-1 0 0 0,1 0-1 0 0,0 0 1 0 0,3 8 0 0 0,-4-14-15 0 0,1 0-1 0 0,-1-1 1 0 0,1 1-1 0 0,0 0 1 0 0,-1 0-1 0 0,1 0 1 0 0,0-1 0 0 0,0 1-1 0 0,-1 0 1 0 0,1-1-1 0 0,0 1 1 0 0,0 0-1 0 0,0-1 1 0 0,0 1 0 0 0,0-1-1 0 0,0 0 1 0 0,0 1-1 0 0,0-1 1 0 0,0 0-1 0 0,0 1 1 0 0,0-1 0 0 0,0 0-1 0 0,2 0 1 0 0,0 0-105 0 0,1 0 1 0 0,-1 0 0 0 0,1 0-1 0 0,0 0 1 0 0,3-1-1 0 0,4-2-488 0 0,-1 0-1 0 0,-1-1 0 0 0,1 0 1 0 0,0-1-1 0 0,17-11 1 0 0,19-17-4952 0 0,-31 22 2318 0 0,9-7-2818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7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4607 0 0,'0'0'208'0'0,"-1"2"-9"0"0,-10 28 1131 0 0,8-22 997 0 0,1 1 0 0 0,0-1 0 0 0,1 0 0 0 0,-2 13 0 0 0,3-18-1692 0 0,0-1-1 0 0,0 1 1 0 0,0 0 0 0 0,1 0 0 0 0,-1-1 0 0 0,1 1 0 0 0,-1 0-1 0 0,1-1 1 0 0,0 1 0 0 0,0-1 0 0 0,0 1 0 0 0,0-1-1 0 0,1 1 1 0 0,-1-1 0 0 0,4 5 0 0 0,-3-5-735 0 0,0-1 0 0 0,0 1 1 0 0,0 0-1 0 0,0-1 0 0 0,0 0 0 0 0,1 1 1 0 0,-1-1-1 0 0,0 0 0 0 0,1 0 0 0 0,-1 0 1 0 0,1-1-1 0 0,3 2 0 0 0,4-1 197 0 0,0 0 1 0 0,-1 0-1 0 0,1-1 0 0 0,0 0 1 0 0,0-1-1 0 0,-1 0 0 0 0,15-4 1 0 0,65-22 95 0 0,-72 21-161 0 0,0 0 9 0 0,22-12 0 0 0,-34 16-34 0 0,0-1 1 0 0,0-1 0 0 0,0 1-1 0 0,0 0 1 0 0,-1-1-1 0 0,1 0 1 0 0,6-8 0 0 0,-10 11 20 0 0,-13 3-339 0 0,0 2 190 0 0,0 0-1 0 0,1 1 1 0 0,-1 0-1 0 0,1 1 1 0 0,-18 12-1 0 0,-48 43-272 0 0,53-40 361 0 0,1 2 0 0 0,-36 44 0 0 0,49-53 46 0 0,0 0-1 0 0,1 1 0 0 0,0 0 0 0 0,2 0 1 0 0,-1 1-1 0 0,-8 31 0 0 0,14-42 2 0 0,1 0 0 0 0,1 0 0 0 0,-1 0-1 0 0,1 0 1 0 0,-1 0 0 0 0,2 0 0 0 0,-1 0 0 0 0,2 9-1 0 0,-2-11 1 0 0,1-1 0 0 0,0 1 0 0 0,0-1 0 0 0,0 1-1 0 0,0-1 1 0 0,0 0 0 0 0,0 0 0 0 0,1 1-1 0 0,-1-1 1 0 0,1 0 0 0 0,-1 0 0 0 0,1 0 0 0 0,0 0-1 0 0,0-1 1 0 0,0 1 0 0 0,0 0 0 0 0,0-1 0 0 0,0 0-1 0 0,3 2 1 0 0,5 2 6 0 0,1-2 1 0 0,0 1-1 0 0,-1-2 0 0 0,1 1 1 0 0,0-1-1 0 0,0-1 0 0 0,0 0 1 0 0,16-1-1 0 0,12-2-238 0 0,39-8 0 0 0,-58 7 20 0 0,11-2-1258 0 0,-2-2-461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544 458 2759 0 0,'4'-8'-217'0'0,"32"-67"455"0"0,21-34 4624 0 0,-34 68-2899 0 0,3 0 1 0 0,38-46 0 0 0,2 18 155 0 0,-38 42 394 0 0,-32 38-1605 0 0,3-5-719 0 0,-9 21 340 0 0,-1-1 0 0 0,-22 37 1 0 0,16-30-221 0 0,-119 207 1432 0 0,44-81-1051 0 0,-194 318 1 0 0,212-358-602 0 0,40-64-42 0 0,5-6-300 0 0,-40 51 0 0 0,66-95 13 0 0,0-1 0 0 0,-1 0-1 0 0,1 0 1 0 0,-1 0 0 0 0,0-1-1 0 0,0 1 1 0 0,-1-1 0 0 0,-6 4 0 0 0,8-8-1019 0 0,-5-5-48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8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32 183 13791 0 0,'-5'2'207'0'0,"-8"5"833"0"0,13-7-1030 0 0,-1 0 1 0 0,0 1-1 0 0,0-1 1 0 0,1 1-1 0 0,-1-1 1 0 0,0 1-1 0 0,1-1 1 0 0,-1 1-1 0 0,0 0 1 0 0,1-1-1 0 0,-1 1 1 0 0,1 0-1 0 0,-1 0 1 0 0,1-1-1 0 0,-1 1 1 0 0,1 0-1 0 0,0 0 1 0 0,-1-1-1 0 0,1 1 1 0 0,0 0-1 0 0,0 0 1 0 0,-1 0-1 0 0,1 1 1 0 0,0 1-14 0 0,0-1 65 0 0,-1-1 0 0 0,1 1 0 0 0,0 0 0 0 0,0-1 0 0 0,0 1 0 0 0,0 0 0 0 0,0-1 0 0 0,0 1 0 0 0,0 0 0 0 0,1-1 0 0 0,-1 1 0 0 0,1-1 0 0 0,-1 1 0 0 0,1-1 0 0 0,-1 1 0 0 0,1-1 0 0 0,0 1 0 0 0,0-1 0 0 0,0 1 0 0 0,0-1 0 0 0,0 0 0 0 0,0 1 0 0 0,0-1 0 0 0,0 0 0 0 0,1 0 0 0 0,-1 0 0 0 0,0 0 0 0 0,1 0 0 0 0,-1 0 0 0 0,0 0 0 0 0,1-1 0 0 0,-1 1 0 0 0,1 0 0 0 0,2 0 0 0 0,3 1 306 0 0,1 0 0 0 0,-1 0-1 0 0,1 0 1 0 0,0-1 0 0 0,-1-1-1 0 0,10 1 1 0 0,19-2 752 0 0,0-2 1 0 0,68-15-1 0 0,68-28 479 0 0,77-40-175 0 0,-141 47-1131 0 0,-41 13-156 0 0,27-9-1113 0 0,-78 30-952 0 0,31-4 1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1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43 13647 0 0,'2'-1'628'0'0,"47"-35"324"0"0,-48 35-437 0 0,4-3 2558 0 0,-41 20-2994 0 0,1 2-1 0 0,1 1 0 0 0,-37 28 1 0 0,70-46 263 0 0,1 1-307 0 0,0-1 0 0 0,1 1 0 0 0,-1 0 0 0 0,1-1 0 0 0,-1 1 0 0 0,1 0 0 0 0,-1-1-1 0 0,1 1 1 0 0,0-1 0 0 0,1 3 0 0 0,1 0-33 0 0,1-1-1 0 0,-1 1 1 0 0,1 0 0 0 0,0-1-1 0 0,0 0 1 0 0,0 0-1 0 0,8 4 1 0 0,36 17 59 0 0,-26-14-49 0 0,10 4 38 0 0,44 24 58 0 0,-69-33-88 0 0,1 0-1 0 0,-1 0 1 0 0,0 1 0 0 0,0 0 0 0 0,-1 0 0 0 0,0 0 0 0 0,8 10 0 0 0,-13-14-18 0 0,1 0 1 0 0,-1 0 0 0 0,0 0-1 0 0,0 0 1 0 0,0 0-1 0 0,0 0 1 0 0,0 1-1 0 0,0-1 1 0 0,0 0 0 0 0,-1 1-1 0 0,1-1 1 0 0,-1 0-1 0 0,0 1 1 0 0,0-1-1 0 0,0 0 1 0 0,0 1 0 0 0,0-1-1 0 0,0 0 1 0 0,0 1-1 0 0,-1-1 1 0 0,0 0-1 0 0,1 1 1 0 0,-1-1 0 0 0,0 0-1 0 0,0 0 1 0 0,0 0-1 0 0,0 0 1 0 0,0 0 0 0 0,-1 0-1 0 0,1 0 1 0 0,0 0-1 0 0,-1 0 1 0 0,-2 2-1 0 0,-2 1 9 0 0,0 0 0 0 0,0 0 0 0 0,-1 0-1 0 0,0-1 1 0 0,0 0 0 0 0,0 0-1 0 0,-1-1 1 0 0,-11 4 0 0 0,-10 2 43 0 0,0-1-1 0 0,-58 8 1 0 0,71-15-52 0 0,-1 0 0 0 0,1 0 0 0 0,-1-2 0 0 0,1 0 1 0 0,-1-1-1 0 0,-31-8 0 0 0,44 9-149 0 0,0-1 1 0 0,-1 0-1 0 0,1 0 0 0 0,0 0 1 0 0,0 0-1 0 0,0 0 0 0 0,0-1 1 0 0,1 0-1 0 0,-5-4 0 0 0,8 7-9 0 0,-1-1-1 0 0,1 0 1 0 0,0 0-1 0 0,0 1 1 0 0,0-1-1 0 0,-1 0 1 0 0,1 0-1 0 0,0 0 1 0 0,0 1 0 0 0,0-1-1 0 0,0 0 1 0 0,1 0-1 0 0,-1 0 1 0 0,0 1-1 0 0,0-1 1 0 0,0 0-1 0 0,1 0 1 0 0,-1 1-1 0 0,0-1 1 0 0,1 0-1 0 0,-1 0 1 0 0,0 1-1 0 0,1-2 1 0 0,1 0-378 0 0,8-18-1530 0 0,7 5-15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178 602 11975 0 0,'-1'1'923'0'0,"-3"3"-565"0"0,0 0 0 0 0,0-1 1 0 0,-1 0-1 0 0,1 0 0 0 0,-1 0 0 0 0,0 0 0 0 0,0-1 1 0 0,0 0-1 0 0,0 0 0 0 0,0 0 0 0 0,-1-1 0 0 0,1 0 1 0 0,0 1-1 0 0,-1-2 0 0 0,1 1 0 0 0,-7-1 0 0 0,9 0-208 0 0,-1 0-1 0 0,1 0 0 0 0,-1-1 1 0 0,1 0-1 0 0,-1 0 1 0 0,1 0-1 0 0,-1 0 0 0 0,1 0 1 0 0,0 0-1 0 0,-1-1 0 0 0,1 0 1 0 0,0 0-1 0 0,0 0 1 0 0,0 0-1 0 0,0 0 0 0 0,1 0 1 0 0,-1-1-1 0 0,1 1 0 0 0,-1-1 1 0 0,1 0-1 0 0,0 0 1 0 0,0 0-1 0 0,0 0 0 0 0,0 0 1 0 0,-2-7-1 0 0,2 3-23 0 0,0-1 0 0 0,0 0-1 0 0,1 0 1 0 0,0 0 0 0 0,0 0-1 0 0,1 0 1 0 0,0 0 0 0 0,0-1-1 0 0,1 1 1 0 0,0 0 0 0 0,0 0 0 0 0,1 1-1 0 0,4-11 1 0 0,1-3 102 0 0,1 0 0 0 0,1 0 0 0 0,19-29 0 0 0,-10 22-143 0 0,1 1 0 0 0,1 1 1 0 0,1 1-1 0 0,2 1 0 0 0,37-32 0 0 0,-25 27-89 0 0,1 3 1 0 0,2 1-1 0 0,59-30 0 0 0,-87 50-139 0 0,0 1-1 0 0,1-1 1 0 0,-1 2 0 0 0,1-1-1 0 0,0 2 1 0 0,0-1-1 0 0,13 0 1 0 0,-18 3-251 0 0,-1 0-1 0 0,1 0 1 0 0,-1 0 0 0 0,1 1 0 0 0,-1 0 0 0 0,1 0-1 0 0,-1 0 1 0 0,1 1 0 0 0,-1 0 0 0 0,0 0-1 0 0,0 0 1 0 0,0 0 0 0 0,0 1 0 0 0,0 0-1 0 0,0 0 1 0 0,4 4 0 0 0,4 6-1285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9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20 16007 0 0,'0'0'6765'0'0,"1"3"-6271"0"0,-1 6-297 0 0,1 0 1 0 0,-1 0-1 0 0,-1 0 0 0 0,0 0 1 0 0,0 0-1 0 0,-5 15 1 0 0,-21 56-63 0 0,0-4-55 0 0,26-70-72 0 0,-1 1-1 0 0,1-1 1 0 0,0 0 0 0 0,1 1-1 0 0,-1-1 1 0 0,1 1-1 0 0,1-1 1 0 0,-1 1 0 0 0,2 7-1 0 0,-1-11 10 0 0,0-1 1 0 0,-1 0-1 0 0,1 0 0 0 0,0 0 0 0 0,0 0 0 0 0,0 0 0 0 0,0-1 0 0 0,0 1 0 0 0,1 0 1 0 0,-1 0-1 0 0,0-1 0 0 0,1 1 0 0 0,0-1 0 0 0,-1 1 0 0 0,1-1 0 0 0,0 0 0 0 0,0 1 0 0 0,-1-1 1 0 0,1 0-1 0 0,0 0 0 0 0,0 0 0 0 0,0-1 0 0 0,0 1 0 0 0,1 0 0 0 0,-1-1 0 0 0,0 1 1 0 0,0-1-1 0 0,0 0 0 0 0,0 0 0 0 0,0 0 0 0 0,3 0 0 0 0,2 0 71 0 0,0-1 0 0 0,0 0-1 0 0,0-1 1 0 0,0 1 0 0 0,0-1 0 0 0,-1-1 0 0 0,10-3-1 0 0,45-27 533 0 0,-48 25-527 0 0,17-9 45 0 0,-1-2 1 0 0,-1-1-1 0 0,0-1 1 0 0,-2-2-1 0 0,-1 0 1 0 0,26-32-1 0 0,-35 37-114 0 0,-3 3-1002 0 0,0-1 0 0 0,0-1 0 0 0,-2 0 1 0 0,11-20-1 0 0,-16 25-989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42 5527 0 0,'0'0'5739'0'0,"-1"2"-4831"0"0,-1 5-403 0 0,-1 0-1 0 0,1 0 1 0 0,0 0 0 0 0,0 1-1 0 0,1-1 1 0 0,0 0 0 0 0,0 10 0 0 0,1-14-400 0 0,1-1 1 0 0,-1 1 0 0 0,0 0 0 0 0,1-1 0 0 0,-1 1 0 0 0,1-1 0 0 0,0 1 0 0 0,-1-1 0 0 0,1 1 0 0 0,1-1 0 0 0,-1 0 0 0 0,0 1 0 0 0,0-1 0 0 0,1 0 0 0 0,0 0 0 0 0,-1 0 0 0 0,1 0 0 0 0,0 0 0 0 0,0 0 0 0 0,0-1 0 0 0,0 1 0 0 0,0-1 0 0 0,0 1 0 0 0,0-1 0 0 0,5 2 0 0 0,-3-2 27 0 0,1 1 0 0 0,0-2 0 0 0,-1 1 0 0 0,1 0 1 0 0,0-1-1 0 0,0 0 0 0 0,0 0 0 0 0,-1 0 0 0 0,1-1 0 0 0,7-1 0 0 0,5-2 427 0 0,26-9 0 0 0,-10 1 230 0 0,57-30 1 0 0,-72 31-556 0 0,0-1-1 0 0,0 0 1 0 0,-1-1 0 0 0,19-19 0 0 0,-27 23-150 0 0,-9 9-85 0 0,0 0 0 0 0,0-1 0 0 0,0 1 0 0 0,0 0 0 0 0,0 0-1 0 0,0-1 1 0 0,0 1 0 0 0,0 0 0 0 0,0 0 0 0 0,0-1 0 0 0,0 1 0 0 0,0 0 0 0 0,0 0 0 0 0,0 0-1 0 0,0-1 1 0 0,0 1 0 0 0,0 0 0 0 0,-1 0 0 0 0,1 0 0 0 0,0-1 0 0 0,0 1 0 0 0,0 0-1 0 0,0 0 1 0 0,0 0 0 0 0,-1-1 0 0 0,1 1 0 0 0,0 0 0 0 0,0 0 0 0 0,0 0 0 0 0,-1 0 0 0 0,1 0-1 0 0,0 0 1 0 0,0-1 0 0 0,0 1 0 0 0,-1 0 0 0 0,1 0 0 0 0,0 0 0 0 0,0 0 0 0 0,0 0 0 0 0,-1 0-1 0 0,1 0 1 0 0,-1 0 0 0 0,-9-3-235 0 0,0 3 41 0 0,1 0-1 0 0,-1 1 1 0 0,0 0-1 0 0,1 1 1 0 0,-14 3 0 0 0,-47 19-972 0 0,59-20 928 0 0,-35 14-493 0 0,1 2 1 0 0,-71 43-1 0 0,85-43 952 0 0,1 1-1 0 0,2 1 1 0 0,0 2 0 0 0,-33 35 0 0 0,55-52-81 0 0,0 0 1 0 0,0 1-1 0 0,1-1 1 0 0,0 1-1 0 0,0 0 1 0 0,-4 10 0 0 0,8-15-96 0 0,0 1 1 0 0,0-1 0 0 0,0 0-1 0 0,0 1 1 0 0,0-1 0 0 0,1 0-1 0 0,0 1 1 0 0,0-1 0 0 0,0 1-1 0 0,0-1 1 0 0,0 1 0 0 0,1-1-1 0 0,-1 0 1 0 0,1 1-1 0 0,0-1 1 0 0,0 0 0 0 0,0 1-1 0 0,0-1 1 0 0,4 5 0 0 0,-2-3-34 0 0,-1-1 1 0 0,2 0 0 0 0,-1 0-1 0 0,0 0 1 0 0,1-1-1 0 0,0 1 1 0 0,0-1 0 0 0,0 0-1 0 0,0 0 1 0 0,7 4-1 0 0,-3-3 25 0 0,0-1-1 0 0,0 0 1 0 0,0 0-1 0 0,1 0 1 0 0,12 1-1 0 0,2-1 37 0 0,-1-1 0 0 0,0-1 0 0 0,44-5 0 0 0,-35 0-1299 0 0,0-1-1 0 0,49-16 0 0 0,-48 10-5861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20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10591 0 0,'0'0'6908'0'0,"0"2"-5992"0"0,0 6-610 0 0,-1 1 1 0 0,-1 0-1 0 0,0 0 0 0 0,0-1 0 0 0,-1 1 0 0 0,0-1 1 0 0,-5 11-1 0 0,-32 56 443 0 0,39-74-748 0 0,-76 123 722 0 0,-121 145-1 0 0,128-185-840 0 0,-141 132-1 0 0,188-193-313 0 0,22-22-310 0 0,3-2-208 0 0,11-8-1204 0 0,8-4-4672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16 536 8287 0 0,'0'0'639'0'0,"0"-1"-415"0"0,-7-24 1130 0 0,5 21-464 0 0,0-1-1 0 0,1 0 1 0 0,0 1-1 0 0,0-1 0 0 0,0 0 1 0 0,0-8-1 0 0,1 10-822 0 0,1 1-1 0 0,-1-1 0 0 0,1 0 1 0 0,-1 1-1 0 0,1-1 0 0 0,0 1 1 0 0,0-1-1 0 0,0 0 1 0 0,3-3-1 0 0,5-8 266 0 0,1 1 1 0 0,0 0-1 0 0,1 0 1 0 0,16-14 0 0 0,56-41 332 0 0,-26 22-273 0 0,7-10-173 0 0,-18 15-142 0 0,1 2-1 0 0,74-47 1 0 0,-115 83-60 0 0,-1 0 0 0 0,1 0 1 0 0,0 0-1 0 0,0 1 0 0 0,0 0 0 0 0,0 0 0 0 0,0 0 0 0 0,7 0 0 0 0,-10 2 29 0 0,0 0 0 0 0,0 0 1 0 0,0 0-1 0 0,0 0 0 0 0,0 1 0 0 0,0-1 0 0 0,0 1 0 0 0,0 0 0 0 0,0 0 1 0 0,-1 0-1 0 0,1 0 0 0 0,0 1 0 0 0,0-1 0 0 0,-1 1 0 0 0,1-1 0 0 0,-1 1 1 0 0,0 0-1 0 0,5 4 0 0 0,-3 0 76 0 0,1-1-1 0 0,-1 1 1 0 0,-1 0 0 0 0,1 0 0 0 0,-1 1 0 0 0,0-1 0 0 0,0 1-1 0 0,-1-1 1 0 0,0 1 0 0 0,0 0 0 0 0,0 0 0 0 0,-1 0-1 0 0,0 0 1 0 0,-1 14 0 0 0,0 0 149 0 0,-1 0-1 0 0,0 1 1 0 0,-9 34-1 0 0,5-35-142 0 0,0-1 1 0 0,-2 1-1 0 0,0-2 0 0 0,-2 1 0 0 0,0-1 1 0 0,0 0-1 0 0,-16 20 0 0 0,17-27-117 0 0,-1-1-1 0 0,-1 0 1 0 0,0-1-1 0 0,0 1 1 0 0,-1-2-1 0 0,0 0 1 0 0,-1 0-1 0 0,0-1 1 0 0,-1 0-1 0 0,1-1 1 0 0,-18 7-1 0 0,7-5-206 0 0,-1-1 0 0 0,0-1 0 0 0,0-2-1 0 0,0 0 1 0 0,0-1 0 0 0,-1-1 0 0 0,-40-2 0 0 0,36-5-616 0 0,27 4 580 0 0,1 0 0 0 0,0-1-1 0 0,-1 1 1 0 0,1 0 0 0 0,0-1 0 0 0,0 1 0 0 0,0-1 0 0 0,-1 0 0 0 0,1 1 0 0 0,0-1-1 0 0,0 0 1 0 0,0 0 0 0 0,0 1 0 0 0,0-1 0 0 0,0 0 0 0 0,0 0 0 0 0,1 0-1 0 0,-1 0 1 0 0,-1-2 0 0 0,1-6-6672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2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 9215 0 0,'106'-14'10728'0'0,"-107"17"-10566"0"0,0-1-1 0 0,0 1 0 0 0,0 0 1 0 0,-1-1-1 0 0,1 1 1 0 0,-1-1-1 0 0,1 1 1 0 0,-1-1-1 0 0,0 0 0 0 0,0 0 1 0 0,0 0-1 0 0,-4 4 1 0 0,-1 0 179 0 0,-6 10-258 0 0,0-1 1 0 0,1 2-1 0 0,1 0 0 0 0,1 0 1 0 0,-12 27-1 0 0,15-30-46 0 0,2 1-1 0 0,0 0 1 0 0,0 1-1 0 0,1-1 1 0 0,1 1-1 0 0,1 0 1 0 0,-1 22-1 0 0,3-38-21 0 0,0 1-1 0 0,0 0 1 0 0,0 0-1 0 0,0 0 0 0 0,0 0 1 0 0,0 0-1 0 0,0 0 1 0 0,0 0-1 0 0,0 0 1 0 0,0 0-1 0 0,1 0 1 0 0,-1 0-1 0 0,0 0 1 0 0,1-1-1 0 0,-1 1 1 0 0,1 0-1 0 0,-1 0 0 0 0,1 0 1 0 0,-1 0-1 0 0,1-1 1 0 0,-1 1-1 0 0,1 0 1 0 0,0-1-1 0 0,0 1 1 0 0,0 0-1 0 0,1 0 9 0 0,-1-1 0 0 0,0 0-1 0 0,1 0 1 0 0,-1 0 0 0 0,0-1 0 0 0,1 1-1 0 0,-1 0 1 0 0,0 0 0 0 0,1-1-1 0 0,-1 1 1 0 0,0-1 0 0 0,0 1 0 0 0,1-1-1 0 0,-1 1 1 0 0,0-1 0 0 0,0 0 0 0 0,0 0-1 0 0,2-1 1 0 0,26-22 51 0 0,0-2-1 0 0,-2-1 1 0 0,41-52 0 0 0,-61 71-116 0 0,26-35-361 0 0,-30 38 282 0 0,0 1-1 0 0,0-1 1 0 0,-1 0-1 0 0,1 0 1 0 0,-1-1 0 0 0,0 1-1 0 0,1-9 1 0 0,-2 13 63 0 0,-1-1 0 0 0,0 1 1 0 0,0 0-1 0 0,0-1 0 0 0,1 1 1 0 0,-1 0-1 0 0,0-1 0 0 0,-1 1 1 0 0,1 0-1 0 0,0-1 0 0 0,0 1 1 0 0,-1 0-1 0 0,1-1 0 0 0,0 1 1 0 0,-1 0-1 0 0,1 0 0 0 0,-1-1 1 0 0,0 1-1 0 0,1 0 0 0 0,-1 0 0 0 0,0 0 1 0 0,0 0-1 0 0,0 0 0 0 0,0 0 1 0 0,0 0-1 0 0,0 0 0 0 0,0 0 1 0 0,0 0-1 0 0,0 1 0 0 0,0-1 1 0 0,0 0-1 0 0,0 1 0 0 0,-1-1 1 0 0,1 1-1 0 0,0-1 0 0 0,-1 1 1 0 0,1 0-1 0 0,0-1 0 0 0,-1 1 0 0 0,1 0 1 0 0,0 0-1 0 0,-1 0 0 0 0,1 0 1 0 0,-2 0-1 0 0,-5 0-93 0 0,-1 1 0 0 0,0 0 0 0 0,0 1 0 0 0,1 0 0 0 0,-11 3 1 0 0,14-4 76 0 0,0 1 0 0 0,0-1 0 0 0,0 0 0 0 0,-6-1 0 0 0,9 0-42 0 0,2-1 91 0 0,0 0-1 0 0,-1 0 1 0 0,1 0-1 0 0,0 0 1 0 0,0 0 0 0 0,0 0-1 0 0,0 0 1 0 0,0 0-1 0 0,0 0 1 0 0,0 0-1 0 0,0-2 1 0 0,14-13-1502 0 0,-3 5 627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21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11519 0 0,'0'0'887'0'0,"1"1"-583"0"0,3 3 198 0 0,0 1 0 0 0,0 0 0 0 0,0 0 0 0 0,-1 0 1 0 0,1 0-1 0 0,-1 1 0 0 0,-1-1 0 0 0,1 1 0 0 0,-1 0 0 0 0,0 0 0 0 0,2 6 0 0 0,-3-2-136 0 0,1-1-1 0 0,-1 0 0 0 0,-1 0 0 0 0,0 0 0 0 0,0 1 1 0 0,-3 16-1 0 0,-2-5-199 0 0,-1 0 0 0 0,0-1-1 0 0,-2 1 1 0 0,0-1 0 0 0,-18 31 0 0 0,-21 34-4 0 0,-88 152 1040 0 0,-17-8-382 0 0,129-198-961 0 0,-13 18-1881 0 0,-1-2 0 0 0,-64 62-1 0 0,84-96-4809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2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0 460 919 0 0,'9'-23'807'0'0,"1"0"-1"0"0,1 1 0 0 0,1 0 0 0 0,1 0 0 0 0,1 2 0 0 0,0 0 0 0 0,2 0 1 0 0,0 1-1 0 0,1 1 0 0 0,1 1 0 0 0,1 1 0 0 0,23-17 0 0 0,-26 22-393 0 0,39-29 1286 0 0,68-35-1 0 0,-106 66-1182 0 0,1 0 0 0 0,0 2 0 0 0,1 0 0 0 0,-1 0 0 0 0,2 2 0 0 0,-1 0 0 0 0,0 2 0 0 0,31-3 0 0 0,-44 6-382 0 0,0 0 1 0 0,0 0-1 0 0,0 0 0 0 0,-1 1 1 0 0,1 0-1 0 0,0 0 1 0 0,0 0-1 0 0,-1 1 1 0 0,1 0-1 0 0,-1 0 1 0 0,1 0-1 0 0,-1 1 1 0 0,0-1-1 0 0,0 2 1 0 0,0-1-1 0 0,0 0 1 0 0,0 1-1 0 0,-1 0 1 0 0,0 0-1 0 0,0 0 1 0 0,0 0-1 0 0,0 1 1 0 0,-1 0-1 0 0,1 0 1 0 0,-1 0-1 0 0,0 0 1 0 0,-1 0-1 0 0,1 0 1 0 0,-1 1-1 0 0,3 10 1 0 0,-1 3-11 0 0,-1-1 1 0 0,0 1-1 0 0,-1 0 1 0 0,-1 0-1 0 0,-1 0 1 0 0,-3 26-1 0 0,-1-13-14 0 0,-2 0 0 0 0,-17 59 0 0 0,18-76-94 0 0,-1 0 1 0 0,0 0-1 0 0,-1 0 0 0 0,-1-1 0 0 0,0 0 1 0 0,-1-1-1 0 0,-19 23 0 0 0,19-27-23 0 0,0 0-1 0 0,0-1 1 0 0,-1 0-1 0 0,-1 0 1 0 0,1-1-1 0 0,-1 0 1 0 0,0-1-1 0 0,-1 0 1 0 0,0-1 0 0 0,-15 5-1 0 0,1-3-116 0 0,1 0 1 0 0,-42 4-1 0 0,55-10 22 0 0,1 0 0 0 0,-1-1 0 0 0,0 0 0 0 0,0-1 0 0 0,1 0 0 0 0,-1-1 0 0 0,1 0 0 0 0,-15-5 0 0 0,23 6-37 0 0,0 0 0 0 0,1 0-1 0 0,-1 0 1 0 0,1-1 0 0 0,-1 1 0 0 0,1-1 0 0 0,-1 1 0 0 0,1-1 0 0 0,0 0 0 0 0,-1 0 0 0 0,1 0-1 0 0,0 0 1 0 0,0 0 0 0 0,-1-3 0 0 0,-2-7-1549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22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4 17623 0 0,'0'0'1595'0'0,"0"2"-1310"0"0,-2 6-177 0 0,0 0 0 0 0,0 0 0 0 0,-1-1 0 0 0,0 1 0 0 0,0-1 0 0 0,-7 12 0 0 0,-32 42 1578 0 0,28-41-1388 0 0,-4 5 143 0 0,5-9-180 0 0,2 0-1 0 0,0 0 1 0 0,1 1-1 0 0,0 1 1 0 0,-11 32-1 0 0,-4 46 380 0 0,25-92-627 0 0,0-1 0 0 0,0 0-1 0 0,0 0 1 0 0,1 0 0 0 0,-1 0-1 0 0,1 1 1 0 0,0-1 0 0 0,-1 0-1 0 0,2 0 1 0 0,-1 0 0 0 0,0 0 0 0 0,1-1-1 0 0,-1 1 1 0 0,1 0 0 0 0,0 0-1 0 0,0-1 1 0 0,0 1 0 0 0,0-1 0 0 0,0 0-1 0 0,0 0 1 0 0,1 0 0 0 0,2 3-1 0 0,-1-3 23 0 0,-1 1-1 0 0,1 0 0 0 0,0-1 0 0 0,0 0 1 0 0,0 0-1 0 0,0 0 0 0 0,0 0 0 0 0,0-1 0 0 0,0 1 1 0 0,1-1-1 0 0,-1 0 0 0 0,1-1 0 0 0,-1 1 1 0 0,0-1-1 0 0,8 0 0 0 0,-2-2 71 0 0,1 0 0 0 0,-1-1 0 0 0,-1-1 0 0 0,1 0 0 0 0,-1 0-1 0 0,1-1 1 0 0,-1 0 0 0 0,0-1 0 0 0,-1 0 0 0 0,0 0 0 0 0,0-1 0 0 0,9-9 0 0 0,4-5 119 0 0,-2-2 1 0 0,0 0 0 0 0,16-27 0 0 0,50-98-741 0 0,-24 39-2095 0 0,-44 83 882 0 0,2 0-366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2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0 5983 0 0,'0'0'464'0'0,"-2"1"188"0"0,-9 8 1955 0 0,1 0-1 0 0,0 1 1 0 0,0 0-1 0 0,-10 13 0 0 0,3-2-1279 0 0,-3 3-665 0 0,1 1-1 0 0,1 1 1 0 0,-23 48 0 0 0,-30 89 597 0 0,24-33-1123 0 0,19-48 13 0 0,-69 141 1 0 0,19-47-93 0 0,58-128-50 0 0,17-40-27 0 0,-4 9-453 0 0,0 1 0 0 0,1 0-1 0 0,0 0 1 0 0,-5 35-1 0 0,10-45-1197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0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6 11055 0 0,'-2'0'852'0'0,"-29"-3"-151"0"0,24 2 137 0 0,-1 0 0 0 0,1 1 1 0 0,-1-1-1 0 0,-12 2 0 0 0,3 2-21 0 0,0 0-1 0 0,0 0 0 0 0,-19 8 1 0 0,31-9-815 0 0,1 0 0 0 0,0-1 0 0 0,0 2 0 0 0,0-1 0 0 0,0 0 0 0 0,0 1 0 0 0,1 0 0 0 0,-1-1 0 0 0,1 1 0 0 0,-1 1 0 0 0,1-1 1 0 0,0 0-1 0 0,1 1 0 0 0,-1 0 0 0 0,0 0 0 0 0,1 0 0 0 0,-2 4 0 0 0,3-7-82 0 0,1 0 0 0 0,0 0 1 0 0,0 1-1 0 0,0-1 0 0 0,0 0 1 0 0,0 0-1 0 0,0 0 0 0 0,0 0 1 0 0,0 0-1 0 0,0 0 0 0 0,0 0 0 0 0,0 0 1 0 0,1 0-1 0 0,-1 0 0 0 0,0 0 1 0 0,1 0-1 0 0,-1 0 0 0 0,1 0 1 0 0,-1 0-1 0 0,1 0 0 0 0,0 0 0 0 0,-1 0 1 0 0,1-1-1 0 0,1 3 0 0 0,22 15-482 0 0,-20-15 609 0 0,20 12-115 0 0,-18-11 85 0 0,0-1-1 0 0,0 1 1 0 0,0 1-1 0 0,0-1 1 0 0,-1 1-1 0 0,6 6 1 0 0,2 7 259 0 0,0 0 0 0 0,-1 1 1 0 0,9 22-1 0 0,3 3 111 0 0,15 26-172 0 0,-38-69-162 0 0,-1 0 0 0 0,1 0 0 0 0,-1 0 1 0 0,1 1-1 0 0,-1-1 0 0 0,0 0 0 0 0,1 0 1 0 0,-1 1-1 0 0,0-1 0 0 0,0 0 0 0 0,0 1 1 0 0,0-1-1 0 0,0 0 0 0 0,0 0 0 0 0,0 1 1 0 0,0-1-1 0 0,-1 0 0 0 0,1 1 0 0 0,0-1 1 0 0,-1 0-1 0 0,1 0 0 0 0,-1 0 0 0 0,1 0 1 0 0,-1 1-1 0 0,0-1 0 0 0,1 0 1 0 0,-1 0-1 0 0,0 0 0 0 0,0 0 0 0 0,0 0 1 0 0,0 0-1 0 0,0-1 0 0 0,0 1 0 0 0,0 0 1 0 0,0 0-1 0 0,0-1 0 0 0,-1 1 0 0 0,-6 3 217 0 0,0 0 0 0 0,0-1 0 0 0,0 0-1 0 0,-14 2 1 0 0,9-1 11 0 0,-5 0-77 0 0,0 0 1 0 0,1-1 0 0 0,-37 2-1 0 0,-53-9-2655 0 0,104 3 1986 0 0,0 1 0 0 0,0-1 1 0 0,0 0-1 0 0,0 1 0 0 0,0-2 1 0 0,-5-1-1 0 0,5 2-54 0 0,-1-1-1431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22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261 116 16351 0 0,'0'0'752'0'0,"1"-1"-20"0"0,26-9-581 0 0,34-15 3649 0 0,-54 22-3406 0 0,-1-1-1 0 0,0 1 1 0 0,0-1 0 0 0,0-1-1 0 0,0 1 1 0 0,9-11 0 0 0,-14 15-373 0 0,0-1 0 0 0,-1 0 0 0 0,1 0 0 0 0,0 1 0 0 0,0-1 0 0 0,-1 0-1 0 0,1 0 1 0 0,-1 0 0 0 0,1 0 0 0 0,-1 0 0 0 0,1 0 0 0 0,-1 0 0 0 0,0 0 0 0 0,0 0 0 0 0,1 0 0 0 0,-1 0 0 0 0,0 0 0 0 0,0 0 0 0 0,0 0 0 0 0,0 0 0 0 0,0 0 0 0 0,0-2 0 0 0,-1 2-14 0 0,1 0 0 0 0,-1 0 1 0 0,0 0-1 0 0,1 1 0 0 0,-1-1 0 0 0,0 0 0 0 0,1 0 1 0 0,-1 0-1 0 0,0 1 0 0 0,0-1 0 0 0,0 0 1 0 0,0 1-1 0 0,1-1 0 0 0,-1 1 0 0 0,0-1 0 0 0,0 1 1 0 0,0 0-1 0 0,-1-1 0 0 0,-4-1-28 0 0,1 1 0 0 0,0 0-1 0 0,0 0 1 0 0,-1 1 0 0 0,1 0 0 0 0,0-1-1 0 0,-10 2 1 0 0,-4 3-7 0 0,1 0 1 0 0,0 2-1 0 0,0-1 0 0 0,-16 10 0 0 0,-67 36 15 0 0,84-42-2 0 0,1 1 0 0 0,0 1 0 0 0,-19 16 0 0 0,30-23 15 0 0,0 1 0 0 0,1-1-1 0 0,0 0 1 0 0,0 1 0 0 0,1 0-1 0 0,-1 0 1 0 0,1 0 0 0 0,0 0 0 0 0,0 1-1 0 0,0-1 1 0 0,1 1 0 0 0,0 0 0 0 0,0-1-1 0 0,-1 11 1 0 0,3-14 0 0 0,-1 0 0 0 0,1 0 1 0 0,0 0-1 0 0,0 0 0 0 0,1 0 0 0 0,-1 0 0 0 0,0-1 1 0 0,1 1-1 0 0,-1 0 0 0 0,1 0 0 0 0,-1 0 0 0 0,1 0 0 0 0,0 0 1 0 0,0 0-1 0 0,0-1 0 0 0,0 1 0 0 0,2 2 0 0 0,-1-2 0 0 0,0 0-1 0 0,0 0 0 0 0,1 0 0 0 0,-1 0 1 0 0,1 0-1 0 0,0-1 0 0 0,-1 1 1 0 0,1-1-1 0 0,0 0 0 0 0,4 2 0 0 0,4-1 13 0 0,0 1 0 0 0,0-2-1 0 0,0 1 1 0 0,23-1-1 0 0,-7-3 201 0 0,37-6 0 0 0,2 0 431 0 0,-55 8-507 0 0,-2 3-12 0 0,-7-2-117 0 0,-1 1-1 0 0,1-1 1 0 0,-1 1-1 0 0,0-1 1 0 0,0 1-1 0 0,1 0 1 0 0,-1 0-1 0 0,0 0 0 0 0,0-1 1 0 0,-1 1-1 0 0,1 0 1 0 0,0 0-1 0 0,-1 0 1 0 0,1 0-1 0 0,-1 1 1 0 0,1-1-1 0 0,-1 0 1 0 0,0 0-1 0 0,0 0 1 0 0,0 0-1 0 0,-1 3 1 0 0,0 8 0 0 0,-1 1 1 0 0,-4 16-1 0 0,1-11-151 0 0,2 13-2246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23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17 17047 0 0,'2'-2'464'0'0,"-1"2"-388"0"0,-1-1-1 0 0,0 1 1 0 0,1-1-1 0 0,-1 1 1 0 0,1-1-1 0 0,-1 1 1 0 0,0-1 0 0 0,1 1-1 0 0,-1-1 1 0 0,0 1-1 0 0,0-1 1 0 0,1 0-1 0 0,-1 1 1 0 0,0-1 0 0 0,0-5 5129 0 0,1 8-5113 0 0,-1 0 1 0 0,1-1 0 0 0,-1 1-1 0 0,1 0 1 0 0,0 0 0 0 0,0 0-1 0 0,0 0 1 0 0,1 1 0 0 0,4 10 5 0 0,-4-6-49 0 0,-1 0-1 0 0,0 1 1 0 0,-1-1 0 0 0,0 1 0 0 0,0-1 0 0 0,-1 11 0 0 0,-11 47 128 0 0,7-39-107 0 0,-13 53-10 0 0,-3 0 0 0 0,-4-1 0 0 0,-3-1 0 0 0,-49 94 0 0 0,1-29-861 0 0,53-103 188 0 0,-42 53-1 0 0,57-82-287 0 0,-1-1 0 0 0,0 0 0 0 0,-19 16 0 0 0,11-14-1099 0 0</inkml:trace>
  <inkml:trace contextRef="#ctx0" brushRef="#br0" timeOffset="1">0 683 15199 0 0,'0'0'6162'0'0,"2"0"-4691"0"0,11 1-1058 0 0,1-1 0 0 0,0 0 0 0 0,-1-1 0 0 0,1-1 0 0 0,-1 0 0 0 0,16-5 0 0 0,4 0 71 0 0,267-43 1391 0 0,-100 25-3635 0 0,-176 23-711 0 0,-4 0-6229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2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211 415 20647 0 0,'0'0'1869'0'0,"-2"1"-1535"0"0,-4 4 47 0 0,0-1 0 0 0,0 1-1 0 0,0 0 1 0 0,1 1 0 0 0,0-1 0 0 0,0 1 0 0 0,0 0 0 0 0,-7 13-1 0 0,-28 61 2160 0 0,26-49-2502 0 0,-3 6 44 0 0,-2 4-1253 0 0,-36 58 0 0 0,54-97 923 0 0,0-1 1 0 0,0 1-1 0 0,1 0 1 0 0,-1 0-1 0 0,0 0 0 0 0,1-1 1 0 0,-1 1-1 0 0,1 0 1 0 0,-1 2-1 0 0,0 9-6622 0 0</inkml:trace>
  <inkml:trace contextRef="#ctx0" brushRef="#br0" timeOffset="1">440 8 8751 0 0,'0'0'856'0'0,"-3"-7"4408"0"0,5 19-11024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23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4607 0 0,'0'0'354'0'0,"-6"11"1382"0"0,2-8-707 0 0,3-2-559 0 0,-1 0 0 0 0,1 0-1 0 0,0 1 1 0 0,-1-1 0 0 0,1 0 0 0 0,0 1 0 0 0,0-1 0 0 0,0 1-1 0 0,0-1 1 0 0,-1 3 0 0 0,1-2-26 0 0,1-2-221 0 0,-1 1 0 0 0,1 0 0 0 0,-1 0 0 0 0,1 0 0 0 0,-1 0 0 0 0,1 0 0 0 0,0 0 1 0 0,0 0-1 0 0,-1 0 0 0 0,1 0 0 0 0,0 0 0 0 0,0 0 0 0 0,0 0 0 0 0,0 1 0 0 0,0-1 0 0 0,0 0 0 0 0,1 1 0 0 0,-2 11 1322 0 0,-9 17-406 0 0,-2-1 0 0 0,-16 30 0 0 0,-12 28-532 0 0,35-73-472 0 0,1-1 1 0 0,0 1-1 0 0,1 0 1 0 0,-3 24-1 0 0,6-36-107 0 0,-1 0 0 0 0,1 0-1 0 0,0 0 1 0 0,0 0 0 0 0,1 0-1 0 0,-1 0 1 0 0,0 0 0 0 0,1 0 0 0 0,-1 1-1 0 0,1-1 1 0 0,0 0 0 0 0,0-1-1 0 0,0 1 1 0 0,0 0 0 0 0,0 0 0 0 0,0 0-1 0 0,0 0 1 0 0,0-1 0 0 0,4 4-1 0 0,-3-3 37 0 0,1 0-1 0 0,0 0 1 0 0,0-1-1 0 0,0 1 1 0 0,0-1-1 0 0,0 0 1 0 0,0 1-1 0 0,0-1 1 0 0,0-1-1 0 0,1 1 1 0 0,4 0-1 0 0,2 0 28 0 0,0-1-1 0 0,0 0 1 0 0,0 0-1 0 0,1-1 1 0 0,-1-1-1 0 0,0 1 1 0 0,13-6-1 0 0,-19 6-83 0 0,0 0 1 0 0,0-1-1 0 0,0 0 0 0 0,-1 0 1 0 0,1 0-1 0 0,0 0 0 0 0,-1-1 0 0 0,1 1 1 0 0,-1-1-1 0 0,0 0 0 0 0,0 0 1 0 0,0 0-1 0 0,0 0 0 0 0,-1-1 1 0 0,1 1-1 0 0,1-5 0 0 0,-1 3 2 0 0,-1-1 0 0 0,0 0 0 0 0,0 0 0 0 0,0 0 1 0 0,-1 0-1 0 0,0-1 0 0 0,0 1 0 0 0,-1 0 0 0 0,0 0 0 0 0,0-9 0 0 0,-4-28-178 0 0,-11-46 0 0 0,2 13-74 0 0,7 46-2515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24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1 425 11975 0 0,'0'0'1083'0'0,"0"-2"-891"0"0,4-5 1060 0 0,0-1 1 0 0,0 1-1 0 0,1 0 0 0 0,-1 1 0 0 0,1-1 1 0 0,10-9-1 0 0,40-35 3274 0 0,-43 41-4918 0 0,125-92 1473 0 0,-100 76-933 0 0,131-83-133 0 0,-145 96-141 0 0,0 0 1 0 0,1 2 0 0 0,0 1-1 0 0,29-8 1 0 0,-51 17 89 0 0,1 1 0 0 0,-1-1 0 0 0,1 1 0 0 0,0 0 0 0 0,-1 0 0 0 0,1 0 0 0 0,3 1 0 0 0,-6-1 30 0 0,1 1-1 0 0,-1 0 1 0 0,1-1 0 0 0,-1 1-1 0 0,0 0 1 0 0,0-1 0 0 0,1 1-1 0 0,-1 0 1 0 0,0-1 0 0 0,0 1-1 0 0,0 0 1 0 0,0 0 0 0 0,0-1-1 0 0,0 1 1 0 0,0 0 0 0 0,0 0-1 0 0,0-1 1 0 0,0 1 0 0 0,0 1-1 0 0,0-2 1 0 0,-2 14 79 0 0,-1 0 0 0 0,0 0 0 0 0,-1-1 0 0 0,-1 1 0 0 0,-11 23 0 0 0,-2 8 175 0 0,13-31-165 0 0,0 0-1 0 0,1 0 0 0 0,1 1 1 0 0,1-1-1 0 0,0 1 0 0 0,0 21 1 0 0,2-30-74 0 0,1 0 1 0 0,-1 0-1 0 0,1 0 0 0 0,0 0 1 0 0,0 0-1 0 0,1 0 1 0 0,-1-1-1 0 0,1 1 1 0 0,1 0-1 0 0,-1-1 1 0 0,1 0-1 0 0,0 1 1 0 0,0-1-1 0 0,1 0 1 0 0,-1-1-1 0 0,1 1 0 0 0,0-1 1 0 0,8 8-1 0 0,-6-8-14 0 0,0-1-1 0 0,1 1 1 0 0,-1-1-1 0 0,1-1 0 0 0,0 1 1 0 0,-1-1-1 0 0,1 0 1 0 0,0 0-1 0 0,0-1 0 0 0,1 0 1 0 0,7 0-1 0 0,5 0-1162 0 0,0-2 0 0 0,35-4-1 0 0,-17-1-7632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37 5983 0 0,'0'0'464'0'0,"9"-17"5526"0"0,2 12-4814 0 0,18-6-708 0 0,-10 8 4978 0 0,-17 17-4132 0 0,-2-6-1082 0 0,-1-1 0 0 0,1 0 1 0 0,-1 1-1 0 0,-1-1 0 0 0,1 0 1 0 0,-1 0-1 0 0,0 0 0 0 0,-7 13 1 0 0,-31 53 595 0 0,26-51-661 0 0,-229 375 233 0 0,173-281-634 0 0,59-95 133 0 0,1 0 0 0 0,1 1 0 0 0,-10 35-1 0 0,19-54-254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1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122 413 5063 0 0,'-1'1'390'0'0,"-27"19"614"0"0,-33 27 8881 0 0,30-16-5044 0 0,31-33-4779 0 0,0 0-1 0 0,0 0 1 0 0,0 0 0 0 0,0 0-1 0 0,0 0 1 0 0,0 0 0 0 0,1 0-1 0 0,-1 0 1 0 0,1 0-1 0 0,-1 0 1 0 0,2-2 0 0 0,-2 2 6 0 0,5-11 80 0 0,1 0 0 0 0,0 0 0 0 0,1 0 0 0 0,9-13 0 0 0,4-7-32 0 0,-5 8-71 0 0,1 2 0 0 0,1 0 0 0 0,1 0-1 0 0,37-33 1 0 0,94-68 48 0 0,-124 106-40 0 0,52-29 0 0 0,-66 41-38 0 0,0 1 1 0 0,1 0 0 0 0,-1 1-1 0 0,1 1 1 0 0,0 0 0 0 0,0 0-1 0 0,23-1 1 0 0,-30 4-12 0 0,0 0 0 0 0,1 1 0 0 0,-1-1 0 0 0,1 1 0 0 0,-1 0 0 0 0,0 1 0 0 0,0-1 0 0 0,0 1 1 0 0,0 0-1 0 0,0 1 0 0 0,0-1 0 0 0,0 1 0 0 0,-1 0 0 0 0,1 0 0 0 0,-1 0 0 0 0,0 1 0 0 0,0-1 0 0 0,0 1 0 0 0,0 0 0 0 0,-1 0 0 0 0,0 1 0 0 0,1-1 0 0 0,-2 1 0 0 0,1-1 0 0 0,0 1 0 0 0,-1 0 0 0 0,0 0 0 0 0,0 0 0 0 0,0 0 0 0 0,-1 0 0 0 0,0 1 0 0 0,0-1 0 0 0,0 11 0 0 0,0-2 39 0 0,-2 1 0 0 0,0-1-1 0 0,0 0 1 0 0,-2 0 0 0 0,1 0-1 0 0,-2 0 1 0 0,-10 25 0 0 0,2-10 51 0 0,-2-1 0 0 0,-25 40 0 0 0,24-45-72 0 0,-1-2-1 0 0,0 0 1 0 0,-1-1-1 0 0,-2-1 1 0 0,0 0-1 0 0,0-1 1 0 0,-2-2-1 0 0,-23 16 1 0 0,31-25-65 0 0,-1 1 0 0 0,1-1-1 0 0,-1-1 1 0 0,-1-1 0 0 0,1 0 0 0 0,-23 4 0 0 0,25-7-44 0 0,0 0 1 0 0,0-2-1 0 0,-1 1 0 0 0,1-1 0 0 0,0-1 0 0 0,0 0 1 0 0,0-1-1 0 0,0 0 0 0 0,-11-4 0 0 0,16 4-25 0 0,1-1-1 0 0,0 1 0 0 0,0-1 0 0 0,0 0 0 0 0,1 0 0 0 0,-1-1 0 0 0,-6-5 0 0 0,11 8 46 0 0,0 0-1 0 0,0 0 0 0 0,0 0 0 0 0,0 0 1 0 0,1 0-1 0 0,-1 0 0 0 0,0 0 0 0 0,0 0 0 0 0,1 0 1 0 0,-1-1-1 0 0,1 1 0 0 0,-1 0 0 0 0,1 0 1 0 0,-1-1-1 0 0,1 1 0 0 0,0 0 0 0 0,0-2 1 0 0,0 1-42 0 0,0 1 1 0 0,0 0 0 0 0,1-1-1 0 0,-1 1 1 0 0,1 0 0 0 0,-1 0-1 0 0,1-1 1 0 0,0 1 0 0 0,-1 0 0 0 0,1 0-1 0 0,0 0 1 0 0,0-1 0 0 0,0 1-1 0 0,0 0 1 0 0,0 0 0 0 0,0 1-1 0 0,0-1 1 0 0,0 0 0 0 0,0 0 0 0 0,2 0-1 0 0,9-7-759 0 0,-1 1 0 0 0,1 1-1 0 0,23-9 1 0 0,18-2-915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1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57 496 12439 0 0,'-2'-1'8614'0'0,"-1"0"-8521"0"0,0 0 0 0 0,0-1 0 0 0,0 1 1 0 0,0-1-1 0 0,0 1 0 0 0,0-1 1 0 0,1 0-1 0 0,-1 0 0 0 0,0 0 0 0 0,1 0 1 0 0,0-1-1 0 0,-1 1 0 0 0,1-1 1 0 0,0 1-1 0 0,0-1 0 0 0,1 0 0 0 0,-1 0 1 0 0,0 0-1 0 0,1 0 0 0 0,0 0 1 0 0,0 0-1 0 0,0 0 0 0 0,0-1 0 0 0,0 1 1 0 0,1 0-1 0 0,-1 0 0 0 0,1-1 1 0 0,0 1-1 0 0,0 0 0 0 0,0-1 1 0 0,1-2-1 0 0,0-6 190 0 0,1 0 0 0 0,1 1 0 0 0,0 0 0 0 0,0 0 1 0 0,1 0-1 0 0,1 0 0 0 0,10-18 0 0 0,5-4-381 0 0,1 1 0 0 0,2 2-1 0 0,1 0 1 0 0,1 1 0 0 0,2 2-1 0 0,32-27 1 0 0,-49 46-235 0 0,1 0 0 0 0,0 1 0 0 0,0 0 0 0 0,1 1 1 0 0,0 1-1 0 0,0-1 0 0 0,14-2 0 0 0,-15 5-1568 0 0,1 0 1 0 0,0 1 0 0 0,-1 0-1 0 0,20 0 1 0 0,-20 2-503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1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8375 0 0,'0'0'758'0'0,"2"1"-620"0"0,4 2 643 0 0,1 0-1 0 0,-1 0 0 0 0,0-1 1 0 0,1 1-1 0 0,-1-1 0 0 0,9 1 1 0 0,-5-1 4955 0 0,-11 0-5213 0 0,-8 11-287 0 0,-1 0 0 0 0,-1-1 0 0 0,0 0 0 0 0,-20 18 0 0 0,-5 5-74 0 0,9-7 14 0 0,-31 42 1 0 0,49-57-117 0 0,1 0 0 0 0,0 0 1 0 0,1 1-1 0 0,0 0 0 0 0,1 0 0 0 0,-6 21 1 0 0,11-30-33 0 0,0 0-1 0 0,0 0 1 0 0,0 0 0 0 0,1 0 0 0 0,0 0 0 0 0,0 0 0 0 0,0 0-1 0 0,1 7 1 0 0,-1-10-15 0 0,1-1 0 0 0,-1 0 0 0 0,1 1 0 0 0,-1-1 0 0 0,1 0-1 0 0,-1 0 1 0 0,1 0 0 0 0,0 1 0 0 0,-1-1 0 0 0,1 0 0 0 0,0 0 0 0 0,0 0-1 0 0,0 0 1 0 0,0 0 0 0 0,0 0 0 0 0,0 0 0 0 0,0-1 0 0 0,0 1 0 0 0,0 0-1 0 0,0 0 1 0 0,1-1 0 0 0,-1 1 0 0 0,0-1 0 0 0,0 1 0 0 0,1-1 0 0 0,-1 0-1 0 0,0 1 1 0 0,1-1 0 0 0,-1 0 0 0 0,0 0 0 0 0,1 0 0 0 0,-1 0 0 0 0,0 0-1 0 0,1 0 1 0 0,1-1 0 0 0,7 0 32 0 0,0-2 0 0 0,1 1-1 0 0,-1-1 1 0 0,-1-1 0 0 0,1 0-1 0 0,0 0 1 0 0,-1-1 0 0 0,0 0-1 0 0,12-8 1 0 0,6-8 35 0 0,38-35 0 0 0,-41 33-5 0 0,30-36 1 0 0,-48 52-68 0 0,0 0 1 0 0,-1 0-1 0 0,-1-1 0 0 0,1 0 0 0 0,-1 0 0 0 0,0 0 0 0 0,-1-1 1 0 0,0 1-1 0 0,0-1 0 0 0,2-11 0 0 0,-5 16-16 0 0,0 0 0 0 0,0 1 0 0 0,0-1 0 0 0,0 0 0 0 0,-1 0 0 0 0,1 0-1 0 0,-1 1 1 0 0,0-1 0 0 0,0 0 0 0 0,0 1 0 0 0,0-1 0 0 0,-1 0 0 0 0,0 1 0 0 0,0 0 0 0 0,0-1 0 0 0,0 1 0 0 0,0 0-1 0 0,0 0 1 0 0,-1 0 0 0 0,0 0 0 0 0,-2-2 0 0 0,1 2-191 0 0,0 0 1 0 0,0 0-1 0 0,-1 1 0 0 0,1-1 1 0 0,0 1-1 0 0,-1 0 0 0 0,0 0 0 0 0,1 0 1 0 0,-1 1-1 0 0,0 0 0 0 0,0 0 1 0 0,0 0-1 0 0,0 0 0 0 0,0 1 1 0 0,-7 0-1 0 0,-2 1-5088 0 0,2-1-1621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2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 8751 0 0,'0'0'794'0'0,"-1"2"-652"0"0,-1 9 786 0 0,0 0 1 0 0,-1 0-1 0 0,0 0 0 0 0,-10 21 0 0 0,-28 43 8238 0 0,17-32-8589 0 0,-184 378 1599 0 0,176-342-2398 0 0,-34 73-559 0 0,60-140 412 0 0,-1-2-1 0 0,0 1 0 0 0,0-1 0 0 0,-1 0 1 0 0,-16 16-1 0 0,23-25 295 0 0,1-1 1 0 0,0 1-1 0 0,-1-1 1 0 0,1 1-1 0 0,-1-1 0 0 0,1 1 1 0 0,-1-1-1 0 0,0 1 1 0 0,1-1-1 0 0,-1 0 1 0 0,1 1-1 0 0,-1-1 0 0 0,0 0 1 0 0,1 1-1 0 0,-1-1 1 0 0,0 0-1 0 0,1 0 1 0 0,-1 0-1 0 0,0 0 1 0 0,1 0-1 0 0,-1 1 0 0 0,0-1 1 0 0,1 0-1 0 0,-1-1 1 0 0,0 1-1 0 0,0 0 1 0 0,1 0-1 0 0,-1 0 0 0 0,0 0 1 0 0,1 0-1 0 0,-1-1 1 0 0,0 1-1 0 0,1 0 1 0 0,-1-1-1 0 0,1 1 1 0 0,-1 0-1 0 0,0-1 0 0 0,1 1 1 0 0,-1-1-1 0 0,0 0 1 0 0,0-1-351 0 0,0 0 0 0 0,0 0 0 0 0,-1 0 0 0 0,1 0 0 0 0,1-1 0 0 0,-1 1 0 0 0,0 0 0 0 0,0-1 0 0 0,1 1 0 0 0,-1-5 0 0 0,1-14-5390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3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8751 0 0,'0'0'674'0'0,"1"-2"-438"0"0,-2-14 11142 0 0,2 15-11300 0 0,43-14-1881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154 121 6911 0 0,'0'0'528'0'0,"-2"1"-341"0"0,-6 7 1003 0 0,1 0 0 0 0,0 1 0 0 0,0 0-1 0 0,-9 17 1 0 0,-7 10 1481 0 0,-11 5-1676 0 0,-14 18-37 0 0,47-57-403 0 0,3-4-496 0 0,28-32-152 0 0,61-53 0 0 0,-69 69 99 0 0,0 1 0 0 0,2 1 0 0 0,0 2 1 0 0,30-15-1 0 0,-48 26 213 0 0,1 0-1 0 0,-1 1 1 0 0,1 0 0 0 0,-1 0-1 0 0,1 1 1 0 0,0-1 0 0 0,11 0-1 0 0,-16 3-174 0 0,-1-1 0 0 0,1 0 0 0 0,-1 0 0 0 0,0 1 1 0 0,1-1-1 0 0,-1 1 0 0 0,0-1 0 0 0,1 1 0 0 0,-1 0 0 0 0,0-1 0 0 0,0 1 0 0 0,1 0 0 0 0,-1 0 0 0 0,0 0 0 0 0,0 0 0 0 0,0 0 0 0 0,0 0 0 0 0,0 0 0 0 0,0 0 1 0 0,-1 0-1 0 0,1 0 0 0 0,0 1 0 0 0,0 0 0 0 0,2 4 21 0 0,0 0-1 0 0,-1 0 1 0 0,2 9 0 0 0,-2-10-51 0 0,0 4-29 0 0,-1 0 0 0 0,1 0 0 0 0,-1 1 0 0 0,-1-1 0 0 0,0 0 0 0 0,0 1 0 0 0,-1-1 0 0 0,0 0 0 0 0,0 1 0 0 0,-1-1 0 0 0,0 0 0 0 0,-5 10 0 0 0,6-16-33 0 0,-1 0 0 0 0,0 0 0 0 0,0 0 0 0 0,0 0 0 0 0,0-1 0 0 0,0 1 0 0 0,-1-1 0 0 0,1 0 0 0 0,-6 4 0 0 0,4-5-25 0 0,-10-10 57 0 0,12 3 18 0 0,1 4-3 0 0,1-2-17 0 0,-1 0 0 0 0,0 0 0 0 0,1 0 0 0 0,0 0 0 0 0,-1 0 0 0 0,2 0 0 0 0,-1 0-1 0 0,0 0 1 0 0,1 0 0 0 0,0 0 0 0 0,0 0 0 0 0,0 0 0 0 0,0 0 0 0 0,1 0 0 0 0,2-4 0 0 0,3-6-72 0 0,1 0 1 0 0,13-17 0 0 0,-10 15 71 0 0,1 1 0 0 0,1 1 0 0 0,0 0 0 0 0,1 1 1 0 0,1 1-1 0 0,0 0 0 0 0,0 1 0 0 0,1 0 0 0 0,21-10 0 0 0,-28 18 91 0 0,-1-1-1 0 0,1 1 0 0 0,1 0 1 0 0,-1 1-1 0 0,0 0 0 0 0,0 0 1 0 0,1 1-1 0 0,-1 0 0 0 0,1 1 1 0 0,-1 0-1 0 0,1 1 0 0 0,17 2 1 0 0,-20-1-2 0 0,0-1 1 0 0,0 1 0 0 0,-1 0-1 0 0,1 1 1 0 0,-1 0-1 0 0,0 0 1 0 0,0 0 0 0 0,0 0-1 0 0,0 1 1 0 0,-1 0 0 0 0,1 1-1 0 0,-1-1 1 0 0,0 1-1 0 0,0 0 1 0 0,0 0 0 0 0,-1 0-1 0 0,0 1 1 0 0,5 7-1 0 0,-6-7-71 0 0,0-1-1 0 0,-1 1 0 0 0,1-1 1 0 0,-1 1-1 0 0,0 0 0 0 0,0 0 1 0 0,-1 0-1 0 0,0 0 1 0 0,0 0-1 0 0,0 1 0 0 0,-1-1 1 0 0,0 0-1 0 0,0 0 0 0 0,0 0 1 0 0,-1 1-1 0 0,0-1 0 0 0,0 0 1 0 0,-1 0-1 0 0,0 0 0 0 0,0 0 1 0 0,-3 6-1 0 0,-1 0-324 0 0,-1-1 0 0 0,-9 13 0 0 0,-3 3-920 0 0,18-25 414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2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3679 0 0,'1'-2'284'0'0,"8"-13"-591"0"0,-2 2 3285 0 0,1 1 1 0 0,0-1-1 0 0,14-13 1 0 0,-10 14-2248 0 0,2 1-1 0 0,0 0 1 0 0,0 2 0 0 0,1-1-1 0 0,0 2 1 0 0,17-8 0 0 0,-21 11-628 0 0,-1 0 1 0 0,1 1 0 0 0,0 0 0 0 0,0 1-1 0 0,1 0 1 0 0,-1 1 0 0 0,1 1-1 0 0,-1-1 1 0 0,1 2 0 0 0,-1-1 0 0 0,1 2-1 0 0,0 0 1 0 0,-1 0 0 0 0,1 1 0 0 0,-1 0-1 0 0,0 1 1 0 0,0 0 0 0 0,0 1 0 0 0,0 0-1 0 0,19 11 1 0 0,-19-9-29 0 0,0 1 1 0 0,0 1-1 0 0,-1-1 0 0 0,0 2 0 0 0,0 0 1 0 0,0 0-1 0 0,-1 0 0 0 0,-1 1 0 0 0,0 1 1 0 0,0-1-1 0 0,10 22 0 0 0,-14-25-49 0 0,-1 1 1 0 0,0-1-1 0 0,0 1 0 0 0,-1-1 1 0 0,0 1-1 0 0,0 0 0 0 0,-1 0 1 0 0,0 0-1 0 0,-1 0 0 0 0,1 0 1 0 0,-2 0-1 0 0,1 0 0 0 0,-1 0 1 0 0,0 0-1 0 0,-1-1 0 0 0,1 1 1 0 0,-2 0-1 0 0,1 0 0 0 0,-1-1 1 0 0,-6 12-1 0 0,5-13 47 0 0,-1 1-1 0 0,0 0 1 0 0,0-1 0 0 0,-1 0-1 0 0,0 0 1 0 0,0-1-1 0 0,0 0 1 0 0,-1 0 0 0 0,1 0-1 0 0,-1-1 1 0 0,-9 4 0 0 0,-13 6 175 0 0,-45 15 1 0 0,50-20-177 0 0,-96 29-61 0 0,95-31-242 0 0,0-2 1 0 0,-49 4-1 0 0,41-11-1045 0 0,17-4-841 0 0,15 6 1581 0 0,0-1 0 0 0,0 0 0 0 0,0 0 0 0 0,0 1 0 0 0,0-1 0 0 0,0 0 1 0 0,0 0-1 0 0,0 0 0 0 0,1 0 0 0 0,-2-2 0 0 0,-3-9-6280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2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99 7831 0 0,'13'-3'175'0'0,"-3"0"-31"0"0,1 1 0 0 0,-1 0 0 0 0,1 1-1 0 0,0 0 1 0 0,-1 1 0 0 0,15 3 6516 0 0,-24-2-6415 0 0,0 0 1 0 0,0 1-1 0 0,-1-1 1 0 0,1 1-1 0 0,-1-1 1 0 0,1 1-1 0 0,-1-1 0 0 0,0 1 1 0 0,1-1-1 0 0,-1 1 1 0 0,0-1-1 0 0,0 1 1 0 0,0-1-1 0 0,0 1 1 0 0,0 0-1 0 0,-1-1 1 0 0,1 1-1 0 0,0-1 1 0 0,-2 3-1 0 0,1 0-124 0 0,-1-1 0 0 0,0 0 0 0 0,0 0 0 0 0,0 0-1 0 0,0 0 1 0 0,0 0 0 0 0,-1-1 0 0 0,-3 4 0 0 0,-82 64 1218 0 0,47-40-1216 0 0,37-27-121 0 0,0 1 0 0 0,0-1 0 0 0,0 1 0 0 0,0 0 0 0 0,0 0 0 0 0,1 1 0 0 0,-1-1 0 0 0,1 1 0 0 0,0 0 0 0 0,1-1 0 0 0,-1 1 0 0 0,1 1 0 0 0,-2 4 0 0 0,3-3 4 0 0,0 0 0 0 0,0 0 0 0 0,0 0 0 0 0,1 0 0 0 0,0 0 0 0 0,0 0 0 0 0,0 0 0 0 0,1 0 0 0 0,4 13 0 0 0,-4-14 24 0 0,0 1 0 0 0,1-1 0 0 0,0 0 0 0 0,0 0 0 0 0,1 0 0 0 0,0 0 0 0 0,0 0 0 0 0,0-1 0 0 0,1 1 0 0 0,0-1 0 0 0,0 0 0 0 0,0 0 0 0 0,0 0-1 0 0,1-1 1 0 0,0 1 0 0 0,0-1 0 0 0,6 4 0 0 0,-9-7 2 0 0,-1-1-1 0 0,1 1 1 0 0,-1 0 0 0 0,1-1-1 0 0,0 1 1 0 0,-1-1-1 0 0,1 0 1 0 0,0 1 0 0 0,-1-1-1 0 0,1 0 1 0 0,0 0 0 0 0,-1 0-1 0 0,1 0 1 0 0,0-1-1 0 0,-1 1 1 0 0,1 0 0 0 0,-1-1-1 0 0,1 1 1 0 0,0-1 0 0 0,-1 1-1 0 0,1-1 1 0 0,-1 0-1 0 0,1 0 1 0 0,2-2 0 0 0,-1 1 20 0 0,0 0 1 0 0,0-1-1 0 0,0 0 1 0 0,0 0-1 0 0,0 0 0 0 0,0 0 1 0 0,-1 0-1 0 0,4-6 1 0 0,2-9 17 0 0,0 1 1 0 0,-2-1 0 0 0,0-1-1 0 0,-1 1 1 0 0,0-1-1 0 0,2-29 1 0 0,-4 6-522 0 0,-3-80 1 0 0,-3 106 428 0 0,1 1-636 0 0,2 8-2767 0 0,-2 14 1906 0 0</inkml:trace>
  <inkml:trace contextRef="#ctx0" brushRef="#br0" timeOffset="1">459 497 4143 0 0,'4'4'19408'0'0,"-4"-3"-19235"0"0,5-15 1805 0 0,4-22-2258 0 0,-5 15 489 0 0,1 0 0 0 0,1 0 1 0 0,2 1-1 0 0,0 0 0 0 0,0 0 1 0 0,2 1-1 0 0,1 0 0 0 0,0 1 1 0 0,17-21-1 0 0,-17 25-160 0 0,1 1 1 0 0,1 1-1 0 0,0 0 0 0 0,1 1 1 0 0,0 0-1 0 0,27-16 0 0 0,100-42-57 0 0,-126 62 10 0 0,75-28-705 0 0,-29 17-3741 0 0,-39 13-3896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3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53 10591 0 0,'5'-10'1007'0'0,"8"-17"-1079"0"0,-1 12 8889 0 0,-5 40-7481 0 0,-9-11-1095 0 0,0 0-1 0 0,0 0 1 0 0,-2-1 0 0 0,1 0-1 0 0,-2 1 1 0 0,-6 12 0 0 0,1 3-31 0 0,-159 406 607 0 0,116-325-749 0 0,-73 114 0 0 0,-21-11-3029 0 0,43-67-1840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16127 0 0,'0'-7'1460'0'0,"0"6"-1425"0"0,1-1-1 0 0,-1 1 0 0 0,0 0 1 0 0,0 0-1 0 0,1 0 0 0 0,-1 0 1 0 0,1 0-1 0 0,-1 0 0 0 0,1 0 1 0 0,-1 0-1 0 0,1 0 0 0 0,0 0 1 0 0,0 0-1 0 0,-1 0 0 0 0,1 0 1 0 0,0 0-1 0 0,0 0 0 0 0,0 1 1 0 0,0-1-1 0 0,0 0 0 0 0,0 1 1 0 0,0-1-1 0 0,2 0 0 0 0,1-1 744 0 0,2-2 48 0 0,1 2 0 0 0,0-1 0 0 0,0 1 1 0 0,0 0-1 0 0,0 0 0 0 0,10-1 0 0 0,-9 2-580 0 0,9-1 23 0 0,0 1 1 0 0,0 1-1 0 0,0 0 0 0 0,0 1 1 0 0,0 1-1 0 0,23 6 1 0 0,-14-3 121 0 0,38 2 1 0 0,145-12-3945 0 0,-156 3 209 0 0,-28 0 1009 0 0</inkml:trace>
  <inkml:trace contextRef="#ctx0" brushRef="#br0" timeOffset="1">741 8 4607 0 0,'0'0'208'0'0,"-2"1"-9"0"0,-4 3-292 0 0,-1 1 1 0 0,1-1-1 0 0,-7 8 0 0 0,-15 20 4904 0 0,-20 42 7563 0 0,25-35-11391 0 0,2-8-220 0 0,2 2 0 0 0,1 0 0 0 0,-21 54 0 0 0,36-76-664 0 0,2-2-127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10591 0 0,'4'-3'85'0'0,"-2"2"21"0"0,-1 0-1 0 0,1 0 1 0 0,-1 0-1 0 0,0 0 0 0 0,1-1 1 0 0,-1 1-1 0 0,8-13 12141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4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6447 0 0,'1'1'7458'0'0,"-1"3"-7106"0"0,1 0 1 0 0,0-1-1 0 0,-1 1 1 0 0,0 0-1 0 0,0 0 1 0 0,0-1-1 0 0,0 1 1 0 0,0 0-1 0 0,-1 0 1 0 0,0-1-1 0 0,0 1 1 0 0,0 0-1 0 0,0-1 1 0 0,0 1-1 0 0,-3 3 1 0 0,-3 8 138 0 0,-19 30 0 0 0,18-32-402 0 0,-4 3 73 0 0,2 1-1 0 0,0 0 0 0 0,1 1 1 0 0,-12 30-1 0 0,8-10 374 0 0,8-25-103 0 0,0 1 0 0 0,-4 20 0 0 0,9-34-388 0 0,0 1 0 0 0,0 0 0 0 0,0-1 0 0 0,0 1 0 0 0,0-1 0 0 0,0 1 0 0 0,0 0 0 0 0,1-1 0 0 0,-1 1 0 0 0,0-1 0 0 0,0 1 0 0 0,0 0 0 0 0,0-1 0 0 0,1 1 0 0 0,-1-1 0 0 0,0 1 0 0 0,1-1 0 0 0,-1 1 0 0 0,0-1 0 0 0,1 1 0 0 0,-1-1 0 0 0,1 1 0 0 0,-1-1 0 0 0,1 1 0 0 0,-1-1 0 0 0,1 0 0 0 0,-1 1 0 0 0,1-1 0 0 0,-1 0 0 0 0,1 0 0 0 0,0 1 0 0 0,-1-1 0 0 0,1 0 0 0 0,-1 0 0 0 0,1 0 0 0 0,0 0 0 0 0,-1 1 0 0 0,1-1 0 0 0,-1 0 0 0 0,1 0 0 0 0,0 0 0 0 0,0-1 0 0 0,27-2 328 0 0,-17 1-285 0 0,-1-1 1 0 0,0-1-1 0 0,0 0 1 0 0,0 0-1 0 0,-1-1 1 0 0,1 0-1 0 0,-1-1 1 0 0,-1 0-1 0 0,1 0 1 0 0,9-10-1 0 0,-6 4-63 0 0,0 0-1 0 0,-1-1 1 0 0,0-1 0 0 0,-1 0-1 0 0,13-24 1 0 0,-22 37-78 0 0,0-1 1 0 0,0 1-1 0 0,0-1 0 0 0,-1 1 1 0 0,1-1-1 0 0,-1 0 1 0 0,1 1-1 0 0,-1-1 1 0 0,1 0-1 0 0,-1 1 0 0 0,0-1 1 0 0,0 0-1 0 0,0 0 1 0 0,0 1-1 0 0,0-1 0 0 0,0 0 1 0 0,-1 1-1 0 0,1-1 1 0 0,0 0-1 0 0,-1 1 0 0 0,1-1 1 0 0,-1 0-1 0 0,0 1 1 0 0,0-1-1 0 0,0-1 1 0 0,-3-1-599 0 0,1 1 1 0 0,0-1-1 0 0,-1 1 1 0 0,0 0-1 0 0,1 0 1 0 0,-1 0-1 0 0,-8-4 1 0 0,2 2-1087 0 0</inkml:trace>
  <inkml:trace contextRef="#ctx0" brushRef="#br0" timeOffset="1">383 324 6447 0 0,'0'0'13139'0'0,"2"-1"-11314"0"0,76-43-122 0 0,1 4-1 0 0,92-32 1 0 0,-152 65-1718 0 0,-5 1-30 0 0,0 1 1 0 0,22-4 0 0 0,-33 8 39 0 0,0 0 0 0 0,0 1 0 0 0,0 0 0 0 0,0-1 0 0 0,0 1 0 0 0,0 0 0 0 0,0 1-1 0 0,0-1 1 0 0,0 0 0 0 0,0 1 0 0 0,0 0 0 0 0,0 0 0 0 0,0 0 0 0 0,0 0-1 0 0,-1 0 1 0 0,1 0 0 0 0,5 4 0 0 0,-7-4 5 0 0,0 0 0 0 0,0 1 0 0 0,0-1 0 0 0,0 0 0 0 0,0 0 0 0 0,0 1 0 0 0,-1-1 0 0 0,1 1 0 0 0,0-1 0 0 0,-1 1 0 0 0,1-1 0 0 0,-1 1 0 0 0,1-1 0 0 0,-1 1 0 0 0,0-1 0 0 0,0 1 0 0 0,0-1 0 0 0,0 3 0 0 0,-4 31 0 0 0,2-20 0 0 0,1-7 9 0 0,0 1 0 0 0,1-1 0 0 0,1 0 0 0 0,-1 1 0 0 0,1-1-1 0 0,1 0 1 0 0,-1 0 0 0 0,6 14 0 0 0,-5-16-3 0 0,0-1 0 0 0,1 0-1 0 0,-1 0 1 0 0,1 0 0 0 0,0 0-1 0 0,1 0 1 0 0,-1-1 0 0 0,1 0 0 0 0,0 1-1 0 0,0-1 1 0 0,0-1 0 0 0,0 1-1 0 0,9 5 1 0 0,4 0-35 0 0,1-1-1 0 0,-1-1 1 0 0,1 0-1 0 0,22 4 1 0 0,79 14-206 0 0,-83-19 193 0 0,223 48-1259 0 0,-221-46 171 0 0,-3 0-31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12 8287 0 0,'0'0'756'0'0,"7"-11"7630"0"0,-8 13-8197 0 0,-1 0 1 0 0,1 0 0 0 0,-1-1 0 0 0,0 1 0 0 0,0 0-1 0 0,0-1 1 0 0,0 1 0 0 0,-4 1 0 0 0,-4 4 70 0 0,-48 47 80 0 0,41-37-253 0 0,-36 30 0 0 0,19-23-105 0 0,-49 47 0 0 0,74-62 15 0 0,0 0-1 0 0,1 1 0 0 0,0 0 1 0 0,0 1-1 0 0,1 0 1 0 0,0 0-1 0 0,1 0 0 0 0,1 1 1 0 0,-7 19-1 0 0,11-28 33 0 0,0-1 0 0 0,1 1 0 0 0,-1 0-1 0 0,1-1 1 0 0,-1 1 0 0 0,1 0 0 0 0,0 0 0 0 0,0-1 0 0 0,1 1-1 0 0,-1 0 1 0 0,0-1 0 0 0,1 1 0 0 0,0 0 0 0 0,-1-1-1 0 0,1 1 1 0 0,0 0 0 0 0,0-1 0 0 0,1 1 0 0 0,-1-1 0 0 0,1 0-1 0 0,2 4 1 0 0,-1-3 30 0 0,-1-1-1 0 0,1 1 1 0 0,0-1-1 0 0,0 0 0 0 0,0 0 1 0 0,0 0-1 0 0,1 0 1 0 0,-1 0-1 0 0,0-1 1 0 0,1 0-1 0 0,-1 0 1 0 0,1 0-1 0 0,0 0 1 0 0,-1 0-1 0 0,7 0 1 0 0,1-1 41 0 0,0 0 1 0 0,0 0-1 0 0,0-2 1 0 0,0 1-1 0 0,0-1 1 0 0,0-1-1 0 0,-1 0 1 0 0,1 0 0 0 0,-1-1-1 0 0,0 0 1 0 0,12-8-1 0 0,7-5 78 0 0,-1-2 1 0 0,35-29-1 0 0,-48 36-132 0 0,-1-1 0 0 0,-1 0 1 0 0,0-1-1 0 0,20-28 0 0 0,-28 35-83 0 0,-1 0 0 0 0,0 0 0 0 0,0 0 0 0 0,-1 0 0 0 0,0-1 0 0 0,0 0 0 0 0,0 1 0 0 0,-1-1 0 0 0,-1 0 0 0 0,1 0 0 0 0,-1 0 0 0 0,-1-1 0 0 0,1-13 0 0 0,-2 18-42 0 0,0 0 0 0 0,0 0 0 0 0,-1-1 0 0 0,1 1 0 0 0,-1 0 0 0 0,1 0 0 0 0,-1 1 0 0 0,-1-1 0 0 0,1 0 0 0 0,0 1 0 0 0,-1-1 0 0 0,0 1 0 0 0,0 0 0 0 0,0 0 0 0 0,-7-6 0 0 0,6 5-200 0 0,-1 1 0 0 0,0-1-1 0 0,-1 1 1 0 0,1 0 0 0 0,-1 1 0 0 0,1-1-1 0 0,-1 1 1 0 0,0 0 0 0 0,0 1 0 0 0,-7-2-1 0 0,-1 2-1816 0 0,11 1 736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6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460 670 9215 0 0,'0'0'831'0'0,"0"2"-686"0"0,1 3-117 0 0,-1 0-1 0 0,1 0 0 0 0,-1-1 0 0 0,-2 9 0 0 0,-9 38 4665 0 0,3-19-1816 0 0,7-30-1658 0 0,11-7-340 0 0,1-3-521 0 0,0-1-1 0 0,-1 0 1 0 0,18-20 0 0 0,-5 5 40 0 0,25-25-114 0 0,-3-3 0 0 0,-2-2 0 0 0,-2-1 0 0 0,-3-2 0 0 0,-2-2 0 0 0,-3-1 0 0 0,40-101 0 0 0,-69 152-284 0 0,3-8-26 0 0,-1-1-1 0 0,0-1 0 0 0,-1 1 0 0 0,5-36 0 0 0,-10 53 18 0 0,0 0 1 0 0,0 0-1 0 0,0 0 1 0 0,0 0-1 0 0,0 0 0 0 0,0 0 1 0 0,0 0-1 0 0,0 0 0 0 0,0 0 1 0 0,0 0-1 0 0,-1 0 0 0 0,1 0 1 0 0,0 0-1 0 0,-1 0 1 0 0,1 1-1 0 0,-1-1 0 0 0,1 0 1 0 0,-1 0-1 0 0,1 0 0 0 0,-2-1 1 0 0,1 2 1 0 0,0-1 0 0 0,1 1 0 0 0,-1 0 1 0 0,0 0-1 0 0,1 0 0 0 0,-1 0 0 0 0,0-1 1 0 0,0 1-1 0 0,1 0 0 0 0,-1 0 0 0 0,0 0 1 0 0,0 1-1 0 0,1-1 0 0 0,-1 0 0 0 0,0 0 1 0 0,0 0-1 0 0,1 0 0 0 0,-1 1 0 0 0,0-1 1 0 0,-1 1-1 0 0,-3 2-23 0 0,0 0 1 0 0,0 1 0 0 0,0-1-1 0 0,1 1 1 0 0,-8 8-1 0 0,-14 19 5 0 0,2 2 1 0 0,1 1-1 0 0,-21 42 1 0 0,30-52 23 0 0,-43 82 88 0 0,-58 151 0 0 0,-17 123 86 0 0,92-236-172 0 0,-14 44 0 0 0,45-166-193 0 0,-1 0 0 0 0,-1 0 0 0 0,-27 39 0 0 0,12-26-404 0 0,-39 41 0 0 0,40-53-1149 0 0,-1 0 1 0 0,0-2 0 0 0,-46 27 0 0 0,42-28 567 0 0,29-19 443 0 0,3-5-333 0 0,2-1 773 0 0,-1 1 0 0 0,0-1 1 0 0,1 1-1 0 0,0 0 0 0 0,0 0 0 0 0,6-4 0 0 0,3-3-15 0 0,19-20-722 0 0,2-4-2042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6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1 315 12959 0 0,'0'0'6556'0'0,"2"-1"-5533"0"0,47-21 1555 0 0,17-6-855 0 0,296-71 289 0 0,-186 52-2728 0 0,-53 1-2943 0 0,-39 9 1572 0 0,-11 2-23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1375 0 0,'0'0'128'0'0,"0"9"-128"0"0,-2 0 1760 0 0,2 1 2496 0 0,0 1-1648 0 0,2-2-2520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2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46 14223 0 0,'0'0'1291'0'0,"0"1"-1063"0"0,-1 1-15 0 0,1 1 0 0 0,-1-1 0 0 0,1 0 0 0 0,0 0 0 0 0,0 0 0 0 0,0 0 0 0 0,0 1-1 0 0,1-1 1 0 0,0 2 0 0 0,-1-3-119 0 0,1 0-1 0 0,-1 0 0 0 0,1 0 0 0 0,-1 0 0 0 0,1 0 1 0 0,0 0-1 0 0,-1 0 0 0 0,1-1 0 0 0,0 1 0 0 0,0 0 1 0 0,-1 0-1 0 0,1-1 0 0 0,0 1 0 0 0,0-1 1 0 0,0 1-1 0 0,0-1 0 0 0,0 1 0 0 0,0-1 0 0 0,0 0 1 0 0,0 1-1 0 0,0-1 0 0 0,2 0 0 0 0,4 2 103 0 0,1-2 0 0 0,-1 1 0 0 0,0-1 0 0 0,1 0-1 0 0,-1-1 1 0 0,1 1 0 0 0,-1-2 0 0 0,14-3 0 0 0,-5 1-107 0 0,-1-2 1 0 0,0 0 0 0 0,15-8-1 0 0,-27 12-128 0 0,1 0 0 0 0,0 0 0 0 0,0 0 0 0 0,-1-1 0 0 0,1 1 0 0 0,-1-1 0 0 0,0 0 0 0 0,1 0 0 0 0,-2 0 0 0 0,1 0 0 0 0,0-1 0 0 0,0 1 0 0 0,-1-1 0 0 0,2-4 0 0 0,-3 6-130 0 0,-13 1-603 0 0,10 1 712 0 0,0-1 1 0 0,-1 1 0 0 0,1 0-1 0 0,0 0 1 0 0,0 0 0 0 0,0 0-1 0 0,-4 1 1 0 0,-11 4-38 0 0,-1 0 0 0 0,1 2 0 0 0,1 0-1 0 0,-19 10 1 0 0,-60 41-257 0 0,74-44 502 0 0,1 2-1 0 0,1 1 0 0 0,1 0 1 0 0,0 1-1 0 0,2 1 1 0 0,-16 21-1 0 0,30-38-107 0 0,1 1 0 0 0,-1 0 0 0 0,0 0 0 0 0,1 0 0 0 0,-1-1 0 0 0,1 1 0 0 0,0 1 0 0 0,0-1 0 0 0,0 0 0 0 0,0 0 0 0 0,1 0 0 0 0,-1 0 0 0 0,1 1 0 0 0,0-1 0 0 0,0 0 0 0 0,1 5-1 0 0,-1-5-24 0 0,1-1 0 0 0,-1 0-1 0 0,1 1 1 0 0,0-1-1 0 0,0 0 1 0 0,0 0 0 0 0,1 0-1 0 0,-1 1 1 0 0,0-1-1 0 0,1 0 1 0 0,0-1-1 0 0,-1 1 1 0 0,1 0 0 0 0,0 0-1 0 0,0-1 1 0 0,0 1-1 0 0,0-1 1 0 0,0 1-1 0 0,0-1 1 0 0,0 0 0 0 0,5 2-1 0 0,4 1-18 0 0,0-1 0 0 0,0 0-1 0 0,1-1 1 0 0,-1 0 0 0 0,1-1-1 0 0,19 1 1 0 0,-1-3-1190 0 0,41-6 1 0 0,-40 2 242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7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4607 0 0,'0'0'8752'0'0,"-1"1"-8142"0"0,0 2-390 0 0,-7 9 94 0 0,2-1 0 0 0,-1 1 0 0 0,2 0 1 0 0,0 0-1 0 0,-5 15 0 0 0,10-24-271 0 0,0 5-50 0 0,0-7-74 0 0,2 0 14 0 0,1-1 1 0 0,-1 0 0 0 0,1 0 0 0 0,-1 0 0 0 0,1 0 0 0 0,4-1 0 0 0,3-1-1134 0 0,1-3-3975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7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41 277 8287 0 0,'3'-6'863'0'0,"1"-1"4970"0"0,3 19-4214 0 0,-6-10-1484 0 0,0 1 0 0 0,1-1 0 0 0,-1 0-1 0 0,0 1 1 0 0,0-1 0 0 0,0 1 0 0 0,0-1-1 0 0,0 6 1 0 0,2 23 500 0 0,-2 1 1 0 0,-2 0-1 0 0,-7 54 0 0 0,7-73-528 0 0,-7 84 81 0 0,6-55-128 0 0,-2-1 0 0 0,-11 54 0 0 0,13-86-56 0 0,1-5 1 0 0,0-1 0 0 0,0 1 0 0 0,0-1 0 0 0,0 1 0 0 0,-1-1 0 0 0,1 0 0 0 0,-1 0 0 0 0,0 1 0 0 0,-3 3 0 0 0,0-1 16 0 0,4-5 324 0 0,-3-9 181 0 0,4 6-467 0 0,0 0 0 0 0,-1-1 0 0 0,1 1 0 0 0,0-1 0 0 0,0 1 0 0 0,1-1 1 0 0,-1 1-1 0 0,0 0 0 0 0,1-1 0 0 0,-1 1 0 0 0,1 0 0 0 0,0-1 1 0 0,2-3-1 0 0,18-31 343 0 0,-18 34-354 0 0,184-238 685 0 0,-60 85-426 0 0,120-146 205 0 0,-211 262-529 0 0,-35 38-74 0 0,1 4-226 0 0,-1-1 251 0 0,0 1 1 0 0,-1 0-1 0 0,1 0 1 0 0,0-1 0 0 0,0 1-1 0 0,-1 0 1 0 0,1 0-1 0 0,-1 0 1 0 0,1 2-1 0 0,-1-2-6 0 0,17 91-6706 0 0,-16-80 5020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8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235 171 8951 0 0,'0'0'808'0'0,"-2"1"-664"0"0,-2 4-115 0 0,-16 17 5673 0 0,19-20-5414 0 0,0-1 1 0 0,0 1-1 0 0,0-1 0 0 0,0 1 0 0 0,1-1 0 0 0,-1 1 0 0 0,0 0 0 0 0,1-1 1 0 0,-1 1-1 0 0,1 0 0 0 0,0 0 0 0 0,0-1 0 0 0,0 1 0 0 0,-1 0 0 0 0,2 3 1 0 0,-1-3-266 0 0,0 0 1 0 0,1 0-1 0 0,-1 0 1 0 0,1-1-1 0 0,0 1 1 0 0,0 0 0 0 0,0 0-1 0 0,-1 0 1 0 0,2 0-1 0 0,-1-1 1 0 0,0 1-1 0 0,0-1 1 0 0,0 1 0 0 0,1-1-1 0 0,-1 1 1 0 0,1-1-1 0 0,-1 0 1 0 0,4 2-1 0 0,-2-1 58 0 0,0-1-1 0 0,0 1 0 0 0,0-1 1 0 0,1 0-1 0 0,-1 0 0 0 0,1 0 1 0 0,-1-1-1 0 0,1 1 0 0 0,6-1 1 0 0,0 0 58 0 0,0-1 0 0 0,0 0 0 0 0,-1-1 0 0 0,1 0-1 0 0,0 0 1 0 0,-1-1 0 0 0,9-4 0 0 0,-10 3-194 0 0,0-1-1 0 0,0 1 1 0 0,-1-1-1 0 0,0 0 0 0 0,0-1 1 0 0,0 0-1 0 0,-1 0 1 0 0,0 0-1 0 0,0-1 1 0 0,-1 1-1 0 0,1-2 1 0 0,6-12-1 0 0,-8 13 1 0 0,0 0 0 0 0,-1-1-1 0 0,0 1 1 0 0,0-1 0 0 0,-1 1-1 0 0,0-1 1 0 0,-1 0 0 0 0,1 0-1 0 0,-2 0 1 0 0,1 0 0 0 0,-1 0-1 0 0,0 0 1 0 0,-1 0 0 0 0,-1-10-1 0 0,2 16 16 0 0,0 0 0 0 0,-1 1 0 0 0,1-1 0 0 0,-1 0 0 0 0,0 0-1 0 0,1 0 1 0 0,-1 1 0 0 0,0-1 0 0 0,0 0 0 0 0,0 1 0 0 0,0-1 0 0 0,0 1-1 0 0,0-1 1 0 0,-1 1 0 0 0,1-1 0 0 0,0 1 0 0 0,-1 0 0 0 0,1 0 0 0 0,-1-1 0 0 0,1 1-1 0 0,-1 0 1 0 0,0 1 0 0 0,1-1 0 0 0,-1 0 0 0 0,0 0 0 0 0,0 1 0 0 0,0-1 0 0 0,1 1-1 0 0,-1-1 1 0 0,0 1 0 0 0,0 0 0 0 0,-2 0 0 0 0,-1 0 6 0 0,0 1 0 0 0,0 0 0 0 0,1-1 0 0 0,-1 2 0 0 0,0-1 0 0 0,1 1 0 0 0,-1-1 0 0 0,1 1 0 0 0,-1 1 0 0 0,1-1 0 0 0,-7 5 0 0 0,-11 10 42 0 0,2 0 0 0 0,0 2 1 0 0,1 0-1 0 0,-19 25 0 0 0,-62 93 115 0 0,92-125-117 0 0,-65 105 23 0 0,62-95-18 0 0,0 1 0 0 0,1 0 1 0 0,-9 35-1 0 0,17-50-11 0 0,0 0-1 0 0,1 0 1 0 0,0-1-1 0 0,0 1 1 0 0,1 0-1 0 0,0 0 1 0 0,2 11-1 0 0,-2-15 5 0 0,1 1 0 0 0,1-1 0 0 0,-1 1 0 0 0,0-1 0 0 0,1 0-1 0 0,0 0 1 0 0,0 0 0 0 0,0 0 0 0 0,1 0 0 0 0,-1 0-1 0 0,1-1 1 0 0,0 1 0 0 0,0-1 0 0 0,6 5 0 0 0,0-1 50 0 0,0-1 0 0 0,1 0 0 0 0,0-1 0 0 0,0 0 0 0 0,0 0 0 0 0,1-1 0 0 0,-1-1 0 0 0,1 1 0 0 0,0-2 0 0 0,0 0 0 0 0,0 0 0 0 0,17 0 1 0 0,0-1 169 0 0,1-1 1 0 0,-1-2 0 0 0,54-10 0 0 0,-65 9-503 0 0,0-1-1 0 0,0 0 0 0 0,-1-1 1 0 0,0-1-1 0 0,0-1 0 0 0,0 0 1 0 0,26-17-1 0 0,-12 0-6596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0 14223 0 0,'0'0'2332'0'0,"0"2"-1460"0"0,2 6-440 0 0,-1-1 0 0 0,0 0 0 0 0,0 1 0 0 0,-1-1 0 0 0,0 1 0 0 0,0-1 0 0 0,-3 15 0 0 0,-16 55 661 0 0,14-60-903 0 0,-82 279 491 0 0,61-218-722 0 0,-4-2-1 0 0,-70 127 1 0 0,36-94-21 0 0,-86 109 0 0 0,105-159 62 0 0,-62 62 0 0 0,103-117-2 0 0,-12 8 15 0 0,23-24-27 0 0,24-28-450 0 0,2 1 0 0 0,55-49 0 0 0,-74 74 323 0 0,32-29-125 0 0,2 2-1 0 0,77-51 0 0 0,-113 85 503 0 0,1-1 0 0 0,0 2 0 0 0,0-1 0 0 0,0 2 0 0 0,1 0 0 0 0,0 1 0 0 0,16-4 0 0 0,-7 8 291 0 0,-21 0-270 0 0,14 25 483 0 0,-14-18-716 0 0,-1 0 1 0 0,0 0-1 0 0,0 0 0 0 0,-1 1 1 0 0,1-1-1 0 0,-1 0 0 0 0,-2 11 1 0 0,-11 50 59 0 0,-8 16-53 0 0,9-40-398 0 0,2 0-1 0 0,-5 53 1 0 0,14-88-1650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9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135 234 18687 0 0,'0'0'1692'0'0,"-1"1"-1393"0"0,-6 16-2 0 0,-1 0 0 0 0,0 0 0 0 0,-2-2 1 0 0,-13 19-1 0 0,10-14 90 0 0,-23 42 0 0 0,31-50-594 0 0,-1 1 1 0 0,2 0-1 0 0,0 1 0 0 0,-3 17 1 0 0,6-21-1164 0 0,0 0 1 0 0,0 0 0 0 0,3 19-1 0 0,-2-20-58 0 0</inkml:trace>
  <inkml:trace contextRef="#ctx0" brushRef="#br0" timeOffset="1">357 9 10591 0 0,'0'0'944'0'0,"4"-9"4304"0"0,5 16-5632 0 0,-2 2-336 0 0,0 2-72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9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4143 0 0,'0'1'3092'0'0,"0"4"-1718"0"0,-1 0 0 0 0,1 0-1 0 0,-1 0 1 0 0,0 0 0 0 0,0-1-1 0 0,-2 6 1 0 0,-2 1-357 0 0,-1 1 0 0 0,-10 17-1 0 0,5-12-490 0 0,3-2-423 0 0,0 1 0 0 0,1 0 0 0 0,0 0-1 0 0,1 1 1 0 0,1 0 0 0 0,-4 22 0 0 0,8-30-9 0 0,-1 0 1 0 0,2-1-1 0 0,-1 1 0 0 0,1 0 1 0 0,1-1-1 0 0,-1 1 0 0 0,2 0 1 0 0,-1-1-1 0 0,1 1 0 0 0,0-1 1 0 0,1 1-1 0 0,0-1 0 0 0,0 0 1 0 0,7 12-1 0 0,4-4-41 0 0,-13-15-53 0 0,-1 0 0 0 0,1-1 0 0 0,-1 1 0 0 0,0-1 0 0 0,1 1 0 0 0,-1-1 0 0 0,1 1 0 0 0,0-1 0 0 0,-1 0 0 0 0,1 1 0 0 0,-1-1 0 0 0,1 1 0 0 0,0-1 0 0 0,-1 0 0 0 0,1 0 0 0 0,0 1 0 0 0,-1-1 0 0 0,1 0 0 0 0,0 0 0 0 0,-1 0 0 0 0,1 0 0 0 0,0 0 0 0 0,-1 0 0 0 0,2 0 0 0 0,1 0 0 0 0,0 0-126 0 0,0 1 1 0 0,1-1-1 0 0,-1 0 0 0 0,0 0 1 0 0,1 0-1 0 0,-1-1 1 0 0,0 1-1 0 0,0-1 0 0 0,1 1 1 0 0,-1-1-1 0 0,6-3 0 0 0,12-4-1558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9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6 10591 0 0,'11'-4'1134'0'0,"-9"4"-1072"0"0,1-1 1 0 0,-1 1-1 0 0,0 0 1 0 0,1 0-1 0 0,-1 0 0 0 0,0 0 1 0 0,1 0-1 0 0,-1 1 1 0 0,1-1-1 0 0,2 2 1 0 0,-3-1 270 0 0,0 0 1 0 0,0 0-1 0 0,0 1 1 0 0,0-1-1 0 0,0 0 0 0 0,-1 1 1 0 0,1 0-1 0 0,0-1 1 0 0,-1 1-1 0 0,1 0 1 0 0,-1 0-1 0 0,0 0 1 0 0,1 0-1 0 0,-1 0 1 0 0,0 0-1 0 0,0 0 0 0 0,0 3 1 0 0,4 10 15 0 0,0 0 1 0 0,-2 0-1 0 0,0 1 1 0 0,0-1-1 0 0,-2 1 1 0 0,0 0-1 0 0,-1-1 0 0 0,0 1 1 0 0,-1 0-1 0 0,-1 0 1 0 0,-5 22-1 0 0,-6 12-175 0 0,-2-1-1 0 0,-25 55 0 0 0,-16 19-157 0 0,-6-2 0 0 0,-105 155 0 0 0,87-136-2409 0 0,76-133 588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1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 17191 0 0,'0'0'1558'0'0,"0"2"-1177"0"0,0-1-240 0 0,0-1 0 0 0,0 1 1 0 0,0 0-1 0 0,0-1 0 0 0,0 1 0 0 0,0 0 0 0 0,0-1 1 0 0,0 1-1 0 0,0 0 0 0 0,1-1 0 0 0,-1 1 1 0 0,0 0-1 0 0,0-1 0 0 0,1 1 0 0 0,-1 0 0 0 0,0-1 1 0 0,1 1-1 0 0,-1-1 0 0 0,1 1 0 0 0,-1-1 1 0 0,0 1-1 0 0,1-1 0 0 0,-1 1 0 0 0,2 0 1 0 0,0 0-5 0 0,0 0 1 0 0,0 1-1 0 0,0-1 1 0 0,0-1 0 0 0,0 1-1 0 0,0 0 1 0 0,4 1 0 0 0,4-1 2 0 0,0 0 0 0 0,17 1 0 0 0,-2-4-115 0 0,0 0 1 0 0,0-2-1 0 0,0 0 1 0 0,-1-2 0 0 0,28-10-1 0 0,-50 15-105 0 0,-4 1-436 0 0,-3 1 486 0 0,0 0 0 0 0,-1-1 0 0 0,1 2 0 0 0,0-1 0 0 0,0 1 0 0 0,0-1-1 0 0,0 1 1 0 0,0 1 0 0 0,-5 2 0 0 0,-43 30 4 0 0,43-28 32 0 0,-95 72 77 0 0,82-61-51 0 0,1 2 0 0 0,-28 33-1 0 0,46-49-29 0 0,1 1 0 0 0,-1 0 0 0 0,1 0 0 0 0,0 0 0 0 0,0 0 0 0 0,-2 9 0 0 0,4-13-2 0 0,1 0 0 0 0,0 0 0 0 0,-1 0 0 0 0,1 0-1 0 0,0 0 1 0 0,0 0 0 0 0,0 0 0 0 0,-1 1 0 0 0,1-1 0 0 0,1 0 0 0 0,-1 0 0 0 0,0 0 0 0 0,0 0 0 0 0,0 0 0 0 0,1 0 0 0 0,-1 1 0 0 0,0-1 0 0 0,1 0 0 0 0,-1 0-1 0 0,1 0 1 0 0,-1 0 0 0 0,1 0 0 0 0,0 0 0 0 0,-1 0 0 0 0,1-1 0 0 0,0 1 0 0 0,0 0 0 0 0,0 0 0 0 0,-1 0 0 0 0,1-1 0 0 0,0 1 0 0 0,0 0 0 0 0,0-1 0 0 0,0 1-1 0 0,0-1 1 0 0,0 1 0 0 0,0-1 0 0 0,0 0 0 0 0,3 1 0 0 0,0 0-204 0 0,1 0 0 0 0,0 0 0 0 0,0-1 0 0 0,0 0 0 0 0,0 1 0 0 0,0-2 0 0 0,0 1 0 0 0,0-1 0 0 0,9-1 0 0 0,15-5-972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10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31 15695 0 0,'0'0'1418'0'0,"2"-8"-1140"0"0,-2 7-212 0 0,1 1-1 0 0,-1-1 0 0 0,0 0 0 0 0,0 1 1 0 0,0-1-1 0 0,0 0 0 0 0,1 1 1 0 0,-1-1-1 0 0,0 0 0 0 0,0 0 0 0 0,-1 1 1 0 0,1-1-1 0 0,0 0 0 0 0,0 1 1 0 0,0-1-1 0 0,0 0 0 0 0,-1 1 0 0 0,1-1 1 0 0,0 0-1 0 0,0 1 0 0 0,-1-1 1 0 0,1 0-1 0 0,-1 1 0 0 0,1-1 1 0 0,0 1-1 0 0,-1-1 0 0 0,1 1 0 0 0,-1-1 1 0 0,0 1-1 0 0,1-1 0 0 0,-1 1 1 0 0,0-1-1 0 0,0 1 57 0 0,-1-1 0 0 0,1 1 0 0 0,0 0 0 0 0,0 0-1 0 0,-1 0 1 0 0,1 0 0 0 0,0 0 0 0 0,-1 0 0 0 0,1 0 0 0 0,0 0 0 0 0,0 0 0 0 0,-1 1 0 0 0,1-1 0 0 0,0 1 0 0 0,0-1 0 0 0,-1 1 0 0 0,0 0 0 0 0,0 1-106 0 0,1-1 1 0 0,-1 1 0 0 0,1 0 0 0 0,0 0 0 0 0,-1 0-1 0 0,1 0 1 0 0,0 1 0 0 0,0-1 0 0 0,0 0 0 0 0,1 0 0 0 0,-1 1-1 0 0,0 3 1 0 0,0-1-12 0 0,0-1 1 0 0,1 1-1 0 0,0 0 0 0 0,0-1 0 0 0,0 1 1 0 0,0-1-1 0 0,1 1 0 0 0,0 0 0 0 0,0-1 0 0 0,0 1 1 0 0,3 6-1 0 0,-2-2-4 0 0,3 8-1 0 0,-2-10 0 0 0,-1 0 0 0 0,-1 0 0 0 0,1 0 0 0 0,-1 0 0 0 0,0 1 0 0 0,0-1 0 0 0,-2 13 0 0 0,1-15 0 0 0,0-1 0 0 0,0 0 0 0 0,1 1 0 0 0,-1-1 0 0 0,1 0 0 0 0,0 0 0 0 0,2 6 0 0 0,3 20 0 0 0,-6-9 53 0 0,-1 0 0 0 0,-5 28 0 0 0,2-25-52 0 0,1 4 240 0 0,-15 52-1 0 0,16-76-105 0 0,1 0-1 0 0,-1 1 0 0 0,0-1 0 0 0,-1 0 1 0 0,1 0-1 0 0,-1 0 0 0 0,0 0 0 0 0,0 0 1 0 0,0-1-1 0 0,0 1 0 0 0,0-1 0 0 0,-1 0 1 0 0,0 0-1 0 0,1 0 0 0 0,-1-1 0 0 0,-8 5 1 0 0,8-5-72 0 0,1-1 1 0 0,-1 0 0 0 0,1 0 0 0 0,-1 0 0 0 0,1 0 0 0 0,-1 0 0 0 0,1-1-1 0 0,-1 0 1 0 0,0 0 0 0 0,1 0 0 0 0,-1 0 0 0 0,0 0 0 0 0,1-1-1 0 0,-1 1 1 0 0,1-1 0 0 0,-1 0 0 0 0,1 0 0 0 0,-1 0 0 0 0,1-1 0 0 0,0 1-1 0 0,-1-1 1 0 0,-3-2 0 0 0,2 0-239 0 0,0 0 1 0 0,1 0-1 0 0,-9-8 0 0 0,1-4-286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1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285 105 7831 0 0,'34'-46'713'0'0,"2"-3"2856"0"0,-29 39 2129 0 0,-15 14-5614 0 0,-50 33-84 0 0,-79 64 0 0 0,115-84 92 0 0,2 1-1 0 0,0 1 1 0 0,1 1-1 0 0,-25 35 1 0 0,39-47 56 0 0,0 0 1 0 0,0 0 0 0 0,1 0-1 0 0,1 1 1 0 0,-5 13 0 0 0,7-19-74 0 0,0 1 0 0 0,1-1 0 0 0,-1 1 1 0 0,1 0-1 0 0,0-1 0 0 0,0 1 0 0 0,0 5 1 0 0,1-7-33 0 0,-1 0 0 0 0,0-1 1 0 0,1 1-1 0 0,-1 0 0 0 0,1-1 1 0 0,0 1-1 0 0,0-1 0 0 0,-1 1 1 0 0,1-1-1 0 0,0 1 0 0 0,0-1 1 0 0,0 0-1 0 0,1 1 0 0 0,-1-1 1 0 0,0 0-1 0 0,2 2 0 0 0,1-1 5 0 0,0 0 0 0 0,-1-1 0 0 0,1 1 0 0 0,0-1-1 0 0,0 0 1 0 0,0 1 0 0 0,0-2 0 0 0,0 1 0 0 0,0 0 0 0 0,1-1-1 0 0,-1 0 1 0 0,0 0 0 0 0,4-1 0 0 0,10 0 57 0 0,27-7 0 0 0,-23 2-94 0 0,-1-1 0 0 0,0-1 0 0 0,0-1 0 0 0,0-1 0 0 0,-1-1 0 0 0,-1-1 0 0 0,25-18 0 0 0,-30 19-72 0 0,-1 0 1 0 0,0-1-1 0 0,0-1 0 0 0,-1 0 1 0 0,11-17-1 0 0,-18 23-35 0 0,0 0 1 0 0,-1 0-1 0 0,0-1 0 0 0,0 1 1 0 0,-1-1-1 0 0,0 0 0 0 0,0 1 0 0 0,-1-1 1 0 0,0-1-1 0 0,0 1 0 0 0,-1 0 1 0 0,0 0-1 0 0,0-11 0 0 0,-2 14 46 0 0,1 1 0 0 0,-1 0 0 0 0,1 0 0 0 0,-1 0 1 0 0,0 0-1 0 0,-1 1 0 0 0,1-1 0 0 0,-1 0 0 0 0,1 0 0 0 0,-1 1 0 0 0,0-1 0 0 0,-1 1 0 0 0,1 0 0 0 0,0-1 0 0 0,-1 1 0 0 0,0 0 0 0 0,0 0 0 0 0,-5-3 0 0 0,5 4-99 0 0,1 0-1 0 0,-1 0 1 0 0,0 1-1 0 0,0 0 1 0 0,0-1-1 0 0,-1 1 1 0 0,1 0-1 0 0,0 0 0 0 0,0 1 1 0 0,-1-1-1 0 0,1 1 1 0 0,-4 0-1 0 0,3 0-502 0 0,0 0 0 0 0,0 0 1 0 0,0 1-1 0 0,0 0 0 0 0,0 0 0 0 0,-7 3 0 0 0,2-1-4684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425 120 11487 0 0,'5'-7'1040'0'0,"-2"1"-683"0"0,0 0-1 0 0,0-1 1 0 0,0 1-1 0 0,-1-1 1 0 0,0 1-1 0 0,1-10 1 0 0,-2 13-43 0 0,-1 0 0 0 0,1 0 1 0 0,-1-1-1 0 0,0 1 0 0 0,0 0 1 0 0,0-1-1 0 0,0 1 1 0 0,0 0-1 0 0,-1-1 0 0 0,0 1 1 0 0,1 0-1 0 0,-1 0 0 0 0,-1-1 1 0 0,-1-3-1 0 0,3 7-297 0 0,-1-1 1 0 0,1 1-1 0 0,-1-1 0 0 0,0 1 1 0 0,1-1-1 0 0,-1 1 0 0 0,0 0 1 0 0,1-1-1 0 0,-1 1 0 0 0,0 0 1 0 0,1 0-1 0 0,-1-1 0 0 0,0 1 1 0 0,1 0-1 0 0,-1 0 0 0 0,0 0 1 0 0,0 0-1 0 0,1 0 0 0 0,-1 0 1 0 0,-1 0-1 0 0,-15 2 19 0 0,16-1-35 0 0,-24 5-99 0 0,1 1-1 0 0,0 1 1 0 0,-31 15-1 0 0,-65 40-23 0 0,38-11 128 0 0,72-45 144 0 0,1 0 0 0 0,0 1 0 0 0,0 0 0 0 0,1 1 0 0 0,0-1 0 0 0,-8 13 0 0 0,15-19-101 0 0,0-1 0 0 0,-1 1 0 0 0,1-1-1 0 0,1 1 1 0 0,-1 0 0 0 0,0-1 0 0 0,0 1-1 0 0,1 0 1 0 0,-1 0 0 0 0,1-1 0 0 0,-1 1 0 0 0,1 0-1 0 0,0 0 1 0 0,0 0 0 0 0,0 0 0 0 0,0 0-1 0 0,0-1 1 0 0,0 1 0 0 0,0 0 0 0 0,1 0-1 0 0,-1 0 1 0 0,0 0 0 0 0,1-1 0 0 0,0 1 0 0 0,1 2-1 0 0,-1-2-14 0 0,1 0-1 0 0,0 0 1 0 0,0 0 0 0 0,0 0-1 0 0,0 0 1 0 0,0-1-1 0 0,1 1 1 0 0,-1-1-1 0 0,0 0 1 0 0,1 0-1 0 0,-1 1 1 0 0,1-1-1 0 0,-1-1 1 0 0,1 1 0 0 0,0 0-1 0 0,-1-1 1 0 0,4 1-1 0 0,9 0-25 0 0,-1-1 1 0 0,1-1-1 0 0,0 0 0 0 0,-1-1 0 0 0,1-1 1 0 0,-1 0-1 0 0,15-5 0 0 0,-4 1-342 0 0,63-21-1999 0 0,-31 5-2383 0 0,-39 16-1031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11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20 337 2303 0 0,'1'14'158'0'0,"1"-1"-1"0"0,-2 1 0 0 0,-1 22 1 0 0,1-35 183 0 0,0 0 1 0 0,0-1-1 0 0,0 1 1 0 0,-1 0-1 0 0,1-1 1 0 0,0 1-1 0 0,0 0 1 0 0,0-1-1 0 0,-1 1 1 0 0,1 0-1 0 0,0-1 1 0 0,-1 1-1 0 0,1 0 1 0 0,0-1-1 0 0,-1 1 1 0 0,1-1-1 0 0,-1 1 1 0 0,1-1-1 0 0,-1 1 1 0 0,1-1-1 0 0,-1 1 1 0 0,0-1-1 0 0,1 0 1 0 0,-1 1-1 0 0,1-1 0 0 0,-2 1 1 0 0,2-1-146 0 0,-1 0 1 0 0,1 0-1 0 0,-1-1 0 0 0,1 1 0 0 0,-1 0 1 0 0,1 0-1 0 0,-1 0 0 0 0,1 0 1 0 0,-1-1-1 0 0,1 1 0 0 0,-1 0 0 0 0,1 0 1 0 0,0-1-1 0 0,-1 1 0 0 0,1 0 1 0 0,0-1-1 0 0,-1 1 0 0 0,1-1 0 0 0,0 1 1 0 0,-1 0-1 0 0,1-1 0 0 0,0 1 1 0 0,0-1-1 0 0,-1 1 0 0 0,1-1 0 0 0,0 1 1 0 0,0-1-1 0 0,0 1 0 0 0,0-1 1 0 0,0 1-1 0 0,-1-1 0 0 0,1 1 0 0 0,0-1 1 0 0,0 1-1 0 0,0-1 0 0 0,0-5 13 0 0,0 1 0 0 0,0-1 0 0 0,1 0-1 0 0,0 1 1 0 0,0-1 0 0 0,0 0 0 0 0,0 1 0 0 0,1 0-1 0 0,0-1 1 0 0,0 1 0 0 0,1 0 0 0 0,3-6 0 0 0,3-5 17 0 0,1 1 1 0 0,18-22 0 0 0,1 5-180 0 0,1 1 0 0 0,1 2 0 0 0,1 1 0 0 0,2 1 1 0 0,1 2-1 0 0,1 1 0 0 0,70-33 0 0 0,-100 54-59 0 0,0 0 0 0 0,1 0 0 0 0,-1 1 0 0 0,1 0 0 0 0,-1 0 0 0 0,1 1 0 0 0,0 0 0 0 0,9-1 0 0 0,-13 2 8 0 0,-1 1-1 0 0,1-1 1 0 0,0 0-1 0 0,-1 1 1 0 0,1 0-1 0 0,0 0 1 0 0,-1-1-1 0 0,1 1 1 0 0,-1 1-1 0 0,1-1 1 0 0,-1 0-1 0 0,0 1 1 0 0,1-1-1 0 0,-1 1 1 0 0,0 0-1 0 0,0-1 1 0 0,0 1-1 0 0,0 0 1 0 0,0 0-1 0 0,-1 1 1 0 0,1-1-1 0 0,-1 0 1 0 0,3 4-1 0 0,1 4-4 0 0,-1 0-1 0 0,0 0 1 0 0,0 1 0 0 0,-1-1-1 0 0,0 1 1 0 0,-1 0 0 0 0,1 12-1 0 0,-1 79 17 0 0,-3-81-21 0 0,1 0 0 0 0,0 1 0 0 0,2-1 0 0 0,1 0 0 0 0,7 30 0 0 0,-6-39-793 0 0,2 0 0 0 0,0 0 0 0 0,12 18-1 0 0,-9-15-4373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2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967 76 6911 0 0,'0'0'528'0'0,"2"-1"-341"0"0,42-35 6877 0 0,-9 6-783 0 0,-31 21-4605 0 0,-7 10-1659 0 0,0-1 0 0 0,0 0 0 0 0,0 1 0 0 0,0 0-1 0 0,0 0 1 0 0,0 0 0 0 0,0 0 0 0 0,1 0 0 0 0,-6 4 0 0 0,-27 20 118 0 0,13-9-103 0 0,-346 227-564 0 0,180-120 272 0 0,-19 26-724 0 0,193-136 888 0 0,6-2 16 0 0,5-2 50 0 0,5-6-29 0 0,6 1 39 0 0,0-1 0 0 0,0 0 0 0 0,1-1 0 0 0,-1 0 0 0 0,14 2 1 0 0,48 0 34 0 0,-24-1-22 0 0,0 0 185 0 0,-1 3 0 0 0,1 2 0 0 0,-1 2 0 0 0,83 29 0 0 0,-115-33-39 0 0,1 1 1 0 0,14 9 0 0 0,-23-13-111 0 0,0 0 0 0 0,0 1 0 0 0,-1 0 0 0 0,0 0 1 0 0,1 0-1 0 0,-1 0 0 0 0,-1 1 0 0 0,5 4 0 0 0,-8-7-15 0 0,1-1 1 0 0,-1 1 0 0 0,1-1-1 0 0,-1 1 1 0 0,1-1 0 0 0,-1 1-1 0 0,0-1 1 0 0,0 1 0 0 0,0-1-1 0 0,0 1 1 0 0,0-1 0 0 0,0 1-1 0 0,0 0 1 0 0,0-1 0 0 0,-1 1-1 0 0,1-1 1 0 0,-1 1 0 0 0,1-1-1 0 0,-1 0 1 0 0,-1 3-1 0 0,-1 3 70 0 0,-1-1 0 0 0,0-1 0 0 0,-4 7-1 0 0,7-12-80 0 0,-21 25 170 0 0,-1 0 0 0 0,-34 26 0 0 0,20-19-52 0 0,18-16-48 0 0,0 0 1 0 0,-2-2-1 0 0,0-1 0 0 0,0 0 0 0 0,-42 16 1 0 0,26-14-14 0 0,-2-2 0 0 0,-70 14 0 0 0,88-23-29 0 0,0-1 1 0 0,-1-1-1 0 0,1-1 0 0 0,-1 0 1 0 0,-40-5-1 0 0,58 3-85 0 0,-1 0-1 0 0,1 0 0 0 0,1 0 1 0 0,-1 0-1 0 0,0-1 1 0 0,0 0-1 0 0,0 1 1 0 0,1-1-1 0 0,-1-1 1 0 0,1 1-1 0 0,-1 0 1 0 0,1-1-1 0 0,0 0 0 0 0,0 0 1 0 0,0 0-1 0 0,0 0 1 0 0,1 0-1 0 0,-1 0 1 0 0,1-1-1 0 0,0 1 1 0 0,-3-8-1 0 0,3 6-13 0 0,0 1 1 0 0,1-1-1 0 0,0 0 0 0 0,0 0 0 0 0,1 1 0 0 0,-1-1 1 0 0,1 0-1 0 0,0 0 0 0 0,0 0 0 0 0,1 1 0 0 0,0-1 1 0 0,-1 0-1 0 0,1 0 0 0 0,1 1 0 0 0,-1-1 1 0 0,1 1-1 0 0,0-1 0 0 0,3-6 0 0 0,-4 10 20 0 0,12-19-115 0 0,-12 19 137 0 0,-1 1 1 0 0,1-1 0 0 0,0 0-1 0 0,-1 1 1 0 0,1-1-1 0 0,-1 1 1 0 0,1-1 0 0 0,0 1-1 0 0,-1-1 1 0 0,1 1-1 0 0,0-1 1 0 0,0 1 0 0 0,0 0-1 0 0,-1-1 1 0 0,1 1-1 0 0,0 0 1 0 0,0 0 0 0 0,0-1-1 0 0,-1 1 1 0 0,1 0-1 0 0,0 0 1 0 0,0 0-1 0 0,0 0 1 0 0,0 0 0 0 0,0 0-1 0 0,1 1 1 0 0,8 4-393 0 0,0 0 0 0 0,0 1 0 0 0,11 9 0 0 0,14 9-2563 0 0,-19-15-3053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2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76 9671 0 0,'17'-17'853'0'0,"1"0"0"0"0,35-25 7143 0 0,-73 45-7218 0 0,14-2-650 0 0,1 1 0 0 0,-1 0 0 0 0,1 1 0 0 0,-1-1 0 0 0,1 1 0 0 0,-9 6 0 0 0,-29 27 385 0 0,25-20-487 0 0,-13 10-15 0 0,1 2-1 0 0,1 1 1 0 0,1 1 0 0 0,-38 55-1 0 0,60-75-1 0 0,0 0-1 0 0,1 1 0 0 0,0-1 1 0 0,1 1-1 0 0,0 0 1 0 0,-4 22-1 0 0,7-29 2 0 0,0 0 0 0 0,1 0-1 0 0,0 0 1 0 0,0 0 0 0 0,0 0 0 0 0,0 0 0 0 0,1 0-1 0 0,0 0 1 0 0,-1-1 0 0 0,3 7 0 0 0,-2-8-2 0 0,0 0 1 0 0,1 0-1 0 0,-1 1 1 0 0,0-1-1 0 0,1 0 1 0 0,-1 0-1 0 0,1-1 1 0 0,0 1-1 0 0,0 0 1 0 0,0 0-1 0 0,0-1 1 0 0,0 1-1 0 0,0-1 1 0 0,0 0-1 0 0,0 0 1 0 0,0 1-1 0 0,1-1 1 0 0,1 0-1 0 0,2 1 13 0 0,-1-1 0 0 0,0 0 0 0 0,0-1 0 0 0,1 1 1 0 0,-1-1-1 0 0,1 0 0 0 0,-1 0 0 0 0,0-1 0 0 0,1 0 0 0 0,-1 1 0 0 0,0-2 0 0 0,0 1 0 0 0,0-1 0 0 0,10-4 0 0 0,-2 0 17 0 0,1-1-1 0 0,-2-1 1 0 0,1 0 0 0 0,13-11-1 0 0,-6 1 0 0 0,-1-1-1 0 0,-1 0 1 0 0,0-2-1 0 0,-2 0 1 0 0,0-1 0 0 0,24-45-1 0 0,-36 60-50 0 0,-1 1 1 0 0,0-1-1 0 0,-1 1 0 0 0,1-1 1 0 0,-1 0-1 0 0,-1 0 0 0 0,1 0 1 0 0,-1 0-1 0 0,-1 0 0 0 0,1 0 1 0 0,-1-12-1 0 0,-1 15-191 0 0,0-1-1 0 0,0 0 1 0 0,0 0 0 0 0,-1 1-1 0 0,1-1 1 0 0,-1 0 0 0 0,0 1-1 0 0,0 0 1 0 0,-1-1 0 0 0,1 1 0 0 0,-1 0-1 0 0,0 0 1 0 0,0 1 0 0 0,-1-1-1 0 0,1 1 1 0 0,-1-1 0 0 0,-6-4-1 0 0,-10-5-2931 0 0,11 10 1398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3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50 4143 0 0,'2'-1'319'0'0,"18"-14"-12"0"0,0-2 3680 0 0,0 1 7102 0 0,-22 22-10893 0 0,1 0 1 0 0,0 0 0 0 0,-1 0 0 0 0,0 0 0 0 0,-1-1 0 0 0,1 1 0 0 0,-1-1 0 0 0,0 1 0 0 0,-1-1 0 0 0,-4 6 0 0 0,1 1 63 0 0,-4 5-196 0 0,1 1 1 0 0,1 0-1 0 0,1 1 0 0 0,0 0 1 0 0,-7 32-1 0 0,12-42-47 0 0,1 0-1 0 0,1 1 0 0 0,0-1 1 0 0,0 0-1 0 0,1 1 1 0 0,0-1-1 0 0,0 1 0 0 0,1-1 1 0 0,1 1-1 0 0,-1-1 1 0 0,1 0-1 0 0,1 1 0 0 0,0-1 1 0 0,5 10-1 0 0,-6-16 6 0 0,-1 0 0 0 0,1 0-1 0 0,0 0 1 0 0,0 0 0 0 0,1 0 0 0 0,-1-1 0 0 0,1 0-1 0 0,-1 1 1 0 0,1-1 0 0 0,0 0 0 0 0,0 0-1 0 0,-1 0 1 0 0,1 0 0 0 0,1-1 0 0 0,-1 1-1 0 0,4 0 1 0 0,-5-1-2 0 0,1-1 0 0 0,-1 1 0 0 0,1-1 0 0 0,-1 0 1 0 0,1 1-1 0 0,-1-1 0 0 0,1-1 0 0 0,0 1 0 0 0,-1 0 0 0 0,1-1 0 0 0,-1 1 0 0 0,1-1 0 0 0,-1 1 0 0 0,0-1 0 0 0,1 0 1 0 0,-1 0-1 0 0,0-1 0 0 0,1 1 0 0 0,-1 0 0 0 0,0-1 0 0 0,0 1 0 0 0,3-3 0 0 0,5-7 226 0 0,0 0-1 0 0,-1-1 0 0 0,0 0 1 0 0,13-25-1 0 0,-16 25-192 0 0,1 0-1 0 0,0 1 1 0 0,1 0-1 0 0,1 0 1 0 0,0 1-1 0 0,12-12 1 0 0,-10 14-329 0 0,2 0 0 0 0,19-10 0 0 0,8-4-1003 0 0,-14 4-779 0 0,45-39 0 0 0,-48 34 846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320 142 9671 0 0,'39'-42'558'0'0,"-27"28"869"0"0,0 1 1 0 0,0 0 0 0 0,2 1-1 0 0,-1 0 1 0 0,2 1-1 0 0,20-13 1 0 0,-33 24-868 0 0,-1 1-57 0 0,0 1-457 0 0,1-1 0 0 0,-1 1 0 0 0,0 0 0 0 0,0 0 0 0 0,0 0 0 0 0,0 0 1 0 0,-1 1-1 0 0,1-1 0 0 0,0 0 0 0 0,-1 0 0 0 0,0 0 0 0 0,1 1 1 0 0,-1-1-1 0 0,0 0 0 0 0,0 0 0 0 0,0 1 0 0 0,-1 2 0 0 0,-1 8 78 0 0,-6 23-1 0 0,6-29-82 0 0,-27 90 193 0 0,-48 104 0 0 0,28-80-151 0 0,33-79-73 0 0,-156 376 193 0 0,166-405-212 0 0,-117 229-3419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14743 0 0,'0'0'4440'0'0,"2"1"-2862"0"0,4 4-1349 0 0,0-1 0 0 0,1 0 0 0 0,-1-1 0 0 0,1 1 0 0 0,-1-1 0 0 0,1-1 0 0 0,0 1 0 0 0,0-1 0 0 0,1 0 0 0 0,-1-1 0 0 0,0 0 0 0 0,0 0 0 0 0,1 0 0 0 0,-1-1 0 0 0,9-1 0 0 0,15-2-76 0 0,-1-1-1 0 0,41-11 1 0 0,-52 11 46 0 0,151-40 163 0 0,-127 32-682 0 0,17-8-1181 0 0,-22 2-4760 0 0,-9 2-1222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2 11519 0 0,'22'-1'1191'0'0,"-12"5"-907"0"0,-9-2-24 0 0,1 0 1 0 0,-1 0-1 0 0,0 0 1 0 0,0 0-1 0 0,0 1 1 0 0,0-1-1 0 0,0 0 1 0 0,0 0-1 0 0,-1 1 1 0 0,1-1-1 0 0,-1 0 1 0 0,1 5-1 0 0,-1 34 2357 0 0,-1-32-2120 0 0,0 20 123 0 0,-3 0 0 0 0,0 0 0 0 0,-9 29 0 0 0,-30 84 542 0 0,31-104-891 0 0,-153 407 551 0 0,147-401-809 0 0,-6 16-40 0 0,-2-1 0 0 0,-66 107 1 0 0,76-142 26 0 0,5-6-14 0 0,0-2-1 0 0,-1 1 1 0 0,-1-2-1 0 0,-15 16 1 0 0,22-26 78 0 0,4-4 333 0 0,2-3-260 0 0,1-3-109 0 0,0 0-1 0 0,0 0 0 0 0,0 0 0 0 0,0 0 0 0 0,0 1 0 0 0,1-1 0 0 0,0 1 0 0 0,0-1 0 0 0,1 1 0 0 0,-1 0 0 0 0,1-1 0 0 0,0 1 0 0 0,3-4 0 0 0,9-8-96 0 0,26-25 0 0 0,-28 29 6 0 0,-7 6 38 0 0,-1 1 1 0 0,1 0-1 0 0,1 1 1 0 0,-1 0-1 0 0,13-7 0 0 0,-18 10 25 0 0,0 1-1 0 0,1-1 0 0 0,-1 0 0 0 0,1 1 1 0 0,-1 0-1 0 0,1-1 0 0 0,-1 1 0 0 0,1 0 1 0 0,-1-1-1 0 0,1 1 0 0 0,-1 0 0 0 0,1 0 1 0 0,-1 0-1 0 0,1 1 0 0 0,-1-1 0 0 0,1 0 1 0 0,-1 1-1 0 0,1-1 0 0 0,-1 1 0 0 0,1-1 1 0 0,-1 1-1 0 0,1-1 0 0 0,-1 1 0 0 0,0 0 0 0 0,0 0 1 0 0,1 0-1 0 0,-1 0 0 0 0,0 0 0 0 0,0 0 1 0 0,0 0-1 0 0,0 0 0 0 0,0 0 0 0 0,0 0 1 0 0,0 1-1 0 0,1 1 0 0 0,4 12 131 0 0,0-1-1 0 0,0 1 1 0 0,-2 0 0 0 0,0 1 0 0 0,0-1-1 0 0,1 24 1 0 0,-3-18 36 0 0,2 0 1 0 0,11 37 0 0 0,-12-52-209 0 0,-1 1 0 0 0,1-1 1 0 0,1 0-1 0 0,-1 0 1 0 0,1 0-1 0 0,0-1 0 0 0,0 1 1 0 0,0-1-1 0 0,1 0 1 0 0,0 0-1 0 0,0 0 0 0 0,11 6 1 0 0,-13-8-217 0 0,0-1 0 0 0,1 0 0 0 0,-1-1 0 0 0,1 1 0 0 0,0-1 0 0 0,-1 0 0 0 0,1 1 0 0 0,0-2 0 0 0,0 1 0 0 0,0 0 0 0 0,0-1 0 0 0,6 0 0 0 0,10-2-7811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661 115 7831 0 0,'60'-21'803'0'0,"36"-14"-272"0"0,-35 7 4841 0 0,-12-2 1386 0 0,-51 30-6403 0 0,-11 5-247 0 0,-1 1 1 0 0,1 1-1 0 0,1 0 1 0 0,-24 17 0 0 0,12-8-95 0 0,-7 4 9 0 0,-206 139-566 0 0,189-125 335 0 0,-129 98-1045 0 0,133-96 962 0 0,-81 72-183 0 0,102-85 679 0 0,1 0-1 0 0,1 2 1 0 0,-19 28-1 0 0,34-44-50 0 0,0 1 0 0 0,1 0 0 0 0,0 0 0 0 0,1 0-1 0 0,0 0 1 0 0,1 1 0 0 0,0-1 0 0 0,0 1 0 0 0,1 0 0 0 0,1 0 0 0 0,-1 19-1 0 0,2-24-122 0 0,0 1-1 0 0,1-1 0 0 0,0 1 0 0 0,0-1 1 0 0,1 0-1 0 0,0 0 0 0 0,0 1 0 0 0,0-1 1 0 0,1 0-1 0 0,-1 0 0 0 0,1-1 1 0 0,1 1-1 0 0,-1-1 0 0 0,1 1 0 0 0,0-1 1 0 0,0 0-1 0 0,1-1 0 0 0,0 1 0 0 0,-1-1 1 0 0,2 0-1 0 0,4 4 0 0 0,-5-6-13 0 0,-1 1 0 0 0,1-1 0 0 0,-1 0 0 0 0,1-1 1 0 0,0 1-1 0 0,0-1 0 0 0,-1 0 0 0 0,1 0 0 0 0,0 0 0 0 0,0-1 0 0 0,0 0 0 0 0,0 0 0 0 0,0 0 0 0 0,0 0 0 0 0,6-2 1 0 0,7-2 51 0 0,1-1 1 0 0,29-12 0 0 0,-29 10-25 0 0,31-13-644 0 0,93-53 1 0 0,-23-1-4615 0 0,-77 47 3071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5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57 16415 0 0,'0'0'1484'0'0,"1"2"-1221"0"0,-1 2-121 0 0,1 0 1 0 0,0-1-1 0 0,0 1 1 0 0,0 0-1 0 0,1-1 1 0 0,0 1-1 0 0,-1 0 1 0 0,1-1-1 0 0,0 0 1 0 0,1 1-1 0 0,-1-1 1 0 0,0 0-1 0 0,1 0 1 0 0,0-1-1 0 0,0 1 0 0 0,0 0 1 0 0,0-1-1 0 0,0 0 1 0 0,5 3-1 0 0,-2-2 106 0 0,0 0-1 0 0,1-1 0 0 0,-1 0 1 0 0,1 0-1 0 0,-1 0 1 0 0,1-1-1 0 0,0 0 0 0 0,0 0 1 0 0,-1-1-1 0 0,13 0 0 0 0,-10-1-171 0 0,1 0-1 0 0,-1-1 0 0 0,1 0 0 0 0,-1 0 1 0 0,0-1-1 0 0,0 0 0 0 0,14-7 0 0 0,-20 8-101 0 0,1 0 0 0 0,-1 1 0 0 0,1-2 0 0 0,-1 1 0 0 0,0 0 0 0 0,0-1 0 0 0,0 1 0 0 0,-1-1 0 0 0,1 0 0 0 0,-1 0 0 0 0,1 0 0 0 0,-1 0 0 0 0,0 0 0 0 0,0-1 0 0 0,0 1 0 0 0,0-1 0 0 0,-1 1 0 0 0,0-1 0 0 0,1 1 0 0 0,-1-1 0 0 0,0-6 0 0 0,0 9-8 0 0,-1-1 1 0 0,0 0-1 0 0,0 0 1 0 0,0 0-1 0 0,0 1 1 0 0,0-1-1 0 0,-1 0 1 0 0,1 0-1 0 0,0 1 1 0 0,-1-1-1 0 0,0 0 0 0 0,1 1 1 0 0,-1-1-1 0 0,0 0 1 0 0,0 1-1 0 0,1-1 1 0 0,-1 1-1 0 0,-1-1 1 0 0,1 1-1 0 0,0 0 1 0 0,0-1-1 0 0,0 1 1 0 0,-1 0-1 0 0,1 0 1 0 0,-1 0-1 0 0,1 0 1 0 0,-1 0-1 0 0,1 0 1 0 0,-1 0-1 0 0,1 1 0 0 0,-1-1 1 0 0,0 0-1 0 0,1 1 1 0 0,-1 0-1 0 0,0-1 1 0 0,0 1-1 0 0,-2 0 1 0 0,-2-1-25 0 0,0 1 0 0 0,-1 0 1 0 0,1 1-1 0 0,0-1 0 0 0,0 1 1 0 0,0 0-1 0 0,0 1 0 0 0,0-1 1 0 0,-10 6-1 0 0,-2 2 16 0 0,1 1 0 0 0,0 1 0 0 0,0 0 0 0 0,2 1-1 0 0,-23 22 1 0 0,-64 77 423 0 0,92-99-315 0 0,-6 5 53 0 0,1 2 0 0 0,1-1 0 0 0,0 2 0 0 0,-12 25 0 0 0,25-43-111 0 0,0 0 0 0 0,0 0 0 0 0,0 1 0 0 0,0-1 0 0 0,1 0 0 0 0,-1 0 0 0 0,1 0 0 0 0,0 0 0 0 0,-1 1 0 0 0,1-1-1 0 0,0 0 1 0 0,0 0 0 0 0,1 0 0 0 0,0 5 0 0 0,-1-6-6 0 0,1 0 1 0 0,0 1-1 0 0,0-1 0 0 0,-1 1 0 0 0,1-1 1 0 0,0 0-1 0 0,0 0 0 0 0,1 0 0 0 0,-1 0 1 0 0,0 0-1 0 0,0 0 0 0 0,0 0 0 0 0,1 0 1 0 0,-1 0-1 0 0,0 0 0 0 0,1-1 1 0 0,-1 1-1 0 0,1 0 0 0 0,-1-1 0 0 0,1 1 1 0 0,-1-1-1 0 0,4 1 0 0 0,5 0-144 0 0,0 0-1 0 0,0-1 1 0 0,0 0 0 0 0,0-1-1 0 0,0 0 1 0 0,0 0-1 0 0,15-4 1 0 0,71-25-3810 0 0,-76 23 3369 0 0,38-12-1431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292 172 7831 0 0,'0'0'356'0'0,"1"1"-6"0"0,7 5-222 0 0,-1 4-114 0 0,-6-9 209 0 0,-1 1-1 0 0,0-1 0 0 0,1 1 1 0 0,-1 0-1 0 0,0-1 0 0 0,0 1 1 0 0,0 0-1 0 0,-1-1 0 0 0,1 1 1 0 0,0-1-1 0 0,-1 1 0 0 0,1 0 1 0 0,-1-1-1 0 0,1 1 0 0 0,-1-1 1 0 0,1 1-1 0 0,-1-1 1 0 0,0 0-1 0 0,0 1 0 0 0,-1 1 1 0 0,-2 2 1507 0 0,-1 1 0 0 0,-10 10 0 0 0,7-9-1450 0 0,-1-1 0 0 0,0 0-1 0 0,0-1 1 0 0,0 1 0 0 0,0-2 0 0 0,-1 1-1 0 0,0-1 1 0 0,0-1 0 0 0,0 0 0 0 0,0 0-1 0 0,-1-1 1 0 0,1 0 0 0 0,-1-1 0 0 0,1 0-1 0 0,-13-1 1 0 0,16-1-233 0 0,0 0 0 0 0,1 0 0 0 0,-1 0 0 0 0,0-1 1 0 0,1 0-1 0 0,-1 0 0 0 0,1-1 0 0 0,0 1 0 0 0,-9-7 0 0 0,12 8-68 0 0,1-1-1 0 0,-1 1 1 0 0,1-1 0 0 0,0 0 0 0 0,0 0 0 0 0,0 0-1 0 0,0 0 1 0 0,0 0 0 0 0,0-1 0 0 0,1 1-1 0 0,-1-1 1 0 0,1 1 0 0 0,-1-1 0 0 0,1 1-1 0 0,0-1 1 0 0,0 0 0 0 0,0 1 0 0 0,1-1-1 0 0,-1 0 1 0 0,1 0 0 0 0,-1 0 0 0 0,1 1 0 0 0,0-1-1 0 0,0 0 1 0 0,0-3 0 0 0,2-3-68 0 0,0 1 0 0 0,1 0 0 0 0,0 0 1 0 0,0 0-1 0 0,1 0 0 0 0,0 0 0 0 0,0 1 0 0 0,1 0 1 0 0,0 0-1 0 0,10-12 0 0 0,2 1-229 0 0,0 0 1 0 0,30-22 0 0 0,-39 35 386 0 0,0-1 0 0 0,1 1 0 0 0,-1 0 0 0 0,1 1 0 0 0,0 0 0 0 0,0 1 0 0 0,0 0 0 0 0,0 0 0 0 0,0 1 0 0 0,1 0 0 0 0,0 0 0 0 0,-1 1 0 0 0,1 0 0 0 0,0 1 0 0 0,-1 0 0 0 0,1 1 0 0 0,0 0 0 0 0,12 3 0 0 0,-12-1 55 0 0,0-1 0 0 0,0 2 0 0 0,0-1 0 0 0,-1 2 0 0 0,1-1 0 0 0,-1 1 0 0 0,0 1 0 0 0,0-1 0 0 0,-1 1 0 0 0,0 1 0 0 0,0 0-1 0 0,0 0 1 0 0,-1 1 0 0 0,0-1 0 0 0,0 2 0 0 0,9 15 0 0 0,-9-9-23 0 0,-7-10-87 0 0,-1-3 2 0 0,0 1-8 0 0,0 0 0 0 0,0 1 0 0 0,-1-1 0 0 0,1 0 0 0 0,-1 0 0 0 0,1 0 1 0 0,-1 0-1 0 0,0 0 0 0 0,0-1 0 0 0,0 1 0 0 0,-1 0 0 0 0,1-1 0 0 0,-1 0 0 0 0,-3 4 0 0 0,-6 2-94 0 0,0 0-1 0 0,-14 8 0 0 0,19-13-18 0 0,-34 18-1153 0 0,-2-2 0 0 0,0-2 1 0 0,-64 16-1 0 0,98-30 573 0 0,-1-1-1 0 0,0 0 1 0 0,1-1-1 0 0,-1 0 1 0 0,0 0-1 0 0,-11-2 1 0 0,8-2-1197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57 224 1375 0 0,'0'0'10184'0'0,"-8"-4"-6902"0"0,3 2-2547 0 0,0-1 0 0 0,0 0 0 0 0,0-1 0 0 0,1 1 0 0 0,-1-1 0 0 0,-4-5 1 0 0,7 8-668 0 0,1-1 1 0 0,0 1-1 0 0,0-1 1 0 0,0 0 0 0 0,0 0-1 0 0,1 1 1 0 0,-1-1 0 0 0,0 0-1 0 0,1 0 1 0 0,-1 0 0 0 0,1 1-1 0 0,0-1 1 0 0,-1 0-1 0 0,1 0 1 0 0,0 0 0 0 0,0 0-1 0 0,0 0 1 0 0,0 0 0 0 0,1 0-1 0 0,-1 0 1 0 0,0 0 0 0 0,1 1-1 0 0,0-3 1 0 0,3-5-54 0 0,0 1-1 0 0,0-1 1 0 0,0 1 0 0 0,1 0 0 0 0,1 0 0 0 0,-1 1 0 0 0,12-12-1 0 0,-8 9-108 0 0,1 1-1 0 0,0 1 0 0 0,1-1 1 0 0,20-11-1 0 0,-27 18 68 0 0,0 0-1 0 0,0 0 1 0 0,0 0 0 0 0,0 1-1 0 0,0-1 1 0 0,1 1 0 0 0,-1 0-1 0 0,0 0 1 0 0,1 1 0 0 0,-1-1-1 0 0,0 1 1 0 0,9 1-1 0 0,-10-1 68 0 0,-1 1 0 0 0,1 0 0 0 0,-1-1 0 0 0,1 1 0 0 0,-1 0-1 0 0,0 0 1 0 0,1 1 0 0 0,-1-1 0 0 0,0 0 0 0 0,0 1 0 0 0,0-1-1 0 0,0 1 1 0 0,0 0 0 0 0,0 0 0 0 0,-1 0 0 0 0,1 0-1 0 0,-1 0 1 0 0,1 0 0 0 0,-1 0 0 0 0,0 0 0 0 0,1 0 0 0 0,-1 1-1 0 0,1 3 1 0 0,7 20 311 0 0,-4-11-134 0 0,1 0 1 0 0,0 0-1 0 0,11 17 1 0 0,-14-27-229 0 0,0-1 1 0 0,1 1-1 0 0,-1-1 0 0 0,1 1 0 0 0,0-1 1 0 0,1-1-1 0 0,-1 1 0 0 0,1-1 0 0 0,-1 1 1 0 0,1-1-1 0 0,0 0 0 0 0,0-1 1 0 0,6 3-1 0 0,-3-2-352 0 0,1 0 0 0 0,-1-1 0 0 0,1 1 0 0 0,0-2 0 0 0,-1 1-1 0 0,1-1 1 0 0,0-1 0 0 0,0 0 0 0 0,12-1 0 0 0,7-2-1429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5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 15031 0 0,'0'0'1358'0'0,"0"2"-1048"0"0,-5 23 284 0 0,-2-1-1 0 0,0 0 0 0 0,-1-1 0 0 0,-18 35 1 0 0,5-11-63 0 0,-148 309 1235 0 0,109-250-1836 0 0,-89 120 0 0 0,94-155-243 0 0,-40 58-839 0 0,64-72-480 0 0,29-54 677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6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269 132 11519 0 0,'0'0'887'0'0,"1"0"-356"0"0,50 0 6949 0 0,-49 0-7058 0 0,-1-1-306 0 0,1 0-91 0 0,0-1 0 0 0,0 0 0 0 0,0 0 1 0 0,-1 0-1 0 0,1 0 0 0 0,0 0 0 0 0,-1 0 0 0 0,0 0 0 0 0,0-1 0 0 0,1 1 0 0 0,-1 0 0 0 0,-1-1 0 0 0,1 1 0 0 0,0-1 0 0 0,-1 1 1 0 0,1-1-1 0 0,-1 1 0 0 0,0-1 0 0 0,1 0 0 0 0,-1 1 0 0 0,-1-1 0 0 0,1-4 0 0 0,-1 2 19 0 0,1 0-1 0 0,-1 0 1 0 0,0 0 0 0 0,0 1-1 0 0,-1-1 1 0 0,0 0-1 0 0,1 1 1 0 0,-1-1-1 0 0,-1 1 1 0 0,1-1 0 0 0,-5-6-1 0 0,5 10-44 0 0,1 0 1 0 0,-1 0-1 0 0,1 0 0 0 0,-1 0 0 0 0,1 0 0 0 0,-1 0 1 0 0,1 1-1 0 0,-1-1 0 0 0,0 0 0 0 0,0 1 1 0 0,1-1-1 0 0,-1 1 0 0 0,0 0 0 0 0,0-1 0 0 0,1 1 1 0 0,-1 0-1 0 0,0 0 0 0 0,0 0 0 0 0,0 1 1 0 0,1-1-1 0 0,-1 0 0 0 0,0 1 0 0 0,0-1 0 0 0,1 1 1 0 0,-1-1-1 0 0,-2 2 0 0 0,-3 1-7 0 0,-1 0 1 0 0,1 1-1 0 0,0 0 0 0 0,-9 7 0 0 0,-12 12-31 0 0,0 1 1 0 0,1 2-1 0 0,2 1 1 0 0,-38 51-1 0 0,53-65 68 0 0,1 1-1 0 0,0 0 1 0 0,-12 24 0 0 0,19-34-18 0 0,1 1-1 0 0,-1-1 1 0 0,1 1-1 0 0,0 0 1 0 0,0-1-1 0 0,1 1 1 0 0,-1 8-1 0 0,1-11-3 0 0,0 1 0 0 0,1 0 0 0 0,-1-1 1 0 0,1 1-1 0 0,-1 0 0 0 0,1-1 0 0 0,0 1 0 0 0,0-1 1 0 0,0 0-1 0 0,0 1 0 0 0,1-1 0 0 0,-1 0 0 0 0,1 1 0 0 0,2 2 0 0 0,-2-3 3 0 0,0-1-1 0 0,0 1 0 0 0,0-1 0 0 0,0 0 0 0 0,0 0 0 0 0,0 0 1 0 0,0 0-1 0 0,0 0 0 0 0,1 0 0 0 0,-1 0 0 0 0,0-1 0 0 0,1 1 0 0 0,-1-1 1 0 0,0 0-1 0 0,1 0 0 0 0,-1 0 0 0 0,0 0 0 0 0,1 0 0 0 0,-1 0 0 0 0,0 0 1 0 0,1-1-1 0 0,-1 0 0 0 0,0 1 0 0 0,3-2 0 0 0,5-1 21 0 0,-1-1 0 0 0,1 0 0 0 0,-1-1 0 0 0,11-7 0 0 0,-8 4 10 0 0,-1 0 0 0 0,0-2 0 0 0,19-18-1 0 0,-24 22-21 0 0,-1-1 0 0 0,1 0 0 0 0,-1 0-1 0 0,0-1 1 0 0,-1 0 0 0 0,1 0 0 0 0,3-11-1 0 0,-8 19-24 0 0,0 0 0 0 0,0 0 0 0 0,1-1-1 0 0,-1 1 1 0 0,0 0 0 0 0,0 0-1 0 0,0-1 1 0 0,0 1 0 0 0,0 0-1 0 0,0-1 1 0 0,0 1 0 0 0,0 0-1 0 0,1-1 1 0 0,-1 1 0 0 0,0 0 0 0 0,0 0-1 0 0,0-1 1 0 0,0 1 0 0 0,-1 0-1 0 0,1-1 1 0 0,0 1 0 0 0,0 0-1 0 0,0-1 1 0 0,0 1 0 0 0,0 0 0 0 0,0 0-1 0 0,0-1 1 0 0,-1 1 0 0 0,1 0-1 0 0,0-1 1 0 0,0 1 0 0 0,0 0-1 0 0,0 0 1 0 0,-1 0 0 0 0,1-1-1 0 0,0 1 1 0 0,0 0 0 0 0,-1 0 0 0 0,1 0-1 0 0,0-1 1 0 0,0 1 0 0 0,-1 0-1 0 0,1 0 1 0 0,0 0 0 0 0,-1 0-1 0 0,1 0 1 0 0,0 0 0 0 0,-1 0-1 0 0,1 0 1 0 0,0 0 0 0 0,0 0 0 0 0,-1 0-1 0 0,1 0 1 0 0,-1 0 0 0 0,-1 0-208 0 0,0 0 1 0 0,1 1 0 0 0,-1-1-1 0 0,0 1 1 0 0,1-1 0 0 0,-1 1-1 0 0,0 0 1 0 0,-2 1 0 0 0,-3 5-997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1 625 17047 0 0,'5'-8'1776'0'0,"-3"5"-1254"0"0,1-1 0 0 0,-1 0 0 0 0,0 0 0 0 0,-1 0 0 0 0,2-5 0 0 0,6-12 3597 0 0,25-54-930 0 0,-22 52-3142 0 0,2 1 1 0 0,1 0-1 0 0,0 1 1 0 0,2 1-1 0 0,25-25 1 0 0,104-83-1267 0 0,-117 105 910 0 0,2-2-96 0 0,1 1 0 0 0,1 3-1 0 0,1 0 1 0 0,1 2 0 0 0,1 2-1 0 0,48-17 1 0 0,-42 17-4333 0 0,-35 14 2371 0 0,13-5-5408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7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17 999 6911 0 0,'0'0'528'0'0,"0"2"-341"0"0,-2 16 1233 0 0,2-14-847 0 0,0 0-1 0 0,-1-1 1 0 0,1 1 0 0 0,-1 0-1 0 0,0 0 1 0 0,0-1 0 0 0,0 1-1 0 0,0 0 1 0 0,-1-1 0 0 0,1 0-1 0 0,-5 13 8502 0 0,11-22-9767 0 0,28-48 1745 0 0,31-66 0 0 0,-24 43-740 0 0,126-188 49 0 0,-162 260-362 0 0,1-4-23 0 0,1 0 0 0 0,1 1 0 0 0,0 0 0 0 0,0 0 0 0 0,0 0 0 0 0,1 1 0 0 0,0 0 0 0 0,0 1 0 0 0,12-8 0 0 0,-19 15 16 0 0,0-1 1 0 0,0 0 0 0 0,-1 1-1 0 0,1-1 1 0 0,0 1 0 0 0,-1-1-1 0 0,1 1 1 0 0,-1-1 0 0 0,1 1-1 0 0,-1-1 1 0 0,1 1 0 0 0,-1 0-1 0 0,1-1 1 0 0,-1 1 0 0 0,1 0-1 0 0,0 1 1 0 0,-1-2-3 0 0,5 12-23 0 0,1-1-1 0 0,-2 1 1 0 0,0 0 0 0 0,0 1-1 0 0,-1-1 1 0 0,-1 1 0 0 0,2 21-1 0 0,-1 14-49 0 0,-4 56 0 0 0,0-56 8 0 0,5 55-1 0 0,-2-87 70 0 0,1 0 0 0 0,11 27 0 0 0,-9-26 21 0 0,6 26-1 0 0,-10-41 47 0 0,0 1 1 0 0,0-1 0 0 0,0 1-1 0 0,0-1 1 0 0,0 1 0 0 0,1-1-1 0 0,-1 0 1 0 0,4 4 0 0 0,-3-4 5 0 0,-1 0 100 0 0,33 12 401 0 0,-30-13-539 0 0,0-1 1 0 0,0 0-1 0 0,1 0 0 0 0,-1 0 1 0 0,0 0-1 0 0,0 0 0 0 0,0-1 1 0 0,0 0-1 0 0,0 0 0 0 0,0 0 1 0 0,0 0-1 0 0,0-1 0 0 0,0 1 0 0 0,-1-1 1 0 0,1 0-1 0 0,-1 0 0 0 0,1 0 1 0 0,-1-1-1 0 0,0 1 0 0 0,1-1 1 0 0,3-4-1 0 0,6-7 75 0 0,0-1 0 0 0,-1 0-1 0 0,12-20 1 0 0,-24 34-100 0 0,150-255 493 0 0,-20-10-418 0 0,-73 146-127 0 0,35-48-335 0 0,-78 147 204 0 0,1 0 0 0 0,2 0 0 0 0,0 1 1 0 0,1 2-1 0 0,25-23 0 0 0,-39 38-24 0 0,-3 2 80 0 0,0 0-1 0 0,0 0 1 0 0,0 0-1 0 0,0 1 1 0 0,0-1-1 0 0,0 0 1 0 0,1 0-1 0 0,-1 1 1 0 0,0-1-1 0 0,0 1 1 0 0,1-1 0 0 0,1 0-1 0 0,-3 4-649 0 0,0 6-547 0 0,-1 1 0 0 0,0-1 0 0 0,-4 15 0 0 0,-1-5-5827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7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8751 0 0,'0'0'674'0'0,"-1"1"-438"0"0,0 0 267 0 0,1 0 1 0 0,-1 0-1 0 0,0 0 1 0 0,1 1 0 0 0,-1-1-1 0 0,1 0 1 0 0,0 0-1 0 0,-1 0 1 0 0,1 0 0 0 0,0 0-1 0 0,0 1 1 0 0,0-1-1 0 0,0 0 1 0 0,0 0 0 0 0,0 0-1 0 0,0 0 1 0 0,0 2-1 0 0,5 30 1315 0 0,-2-9-343 0 0,-1 3-618 0 0,-1-13-427 0 0,0 0 0 0 0,-1-1 0 0 0,-2 23 0 0 0,-19 67 978 0 0,17-89-1295 0 0,-1 0-1 0 0,0 0 0 0 0,-1-1 0 0 0,-1 0 0 0 0,-10 16 0 0 0,10-19-206 0 0,1-1-221 0 0,0 1 0 0 0,-1-1 0 0 0,0-1 0 0 0,-1 1 0 0 0,-15 13 0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7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1 619 11975 0 0,'19'-16'528'0'0,"-10"7"112"0"0,2-2-512 0 0,0-2-128 0 0,0 4 0 0 0,0 0 0 0 0,0 2 280 0 0,1-2 24 0 0,3-2 8 0 0</inkml:trace>
  <inkml:trace contextRef="#ctx0" brushRef="#br0" timeOffset="1">864 45 18255 0 0,'2'-3'136'0'0,"1"-1"-1"0"0,0 1 1 0 0,0-1 0 0 0,1 1-1 0 0,-1 0 1 0 0,1 0-1 0 0,-1 0 1 0 0,1 1-1 0 0,0-1 1 0 0,0 1 0 0 0,0 0-1 0 0,0 0 1 0 0,0 0-1 0 0,1 1 1 0 0,-1 0-1 0 0,1 0 1 0 0,-1 0 0 0 0,7-1-1 0 0,-10 2 475 0 0,2 8-172 0 0,-3-2-372 0 0,0 0 1 0 0,0-1-1 0 0,-1 1 0 0 0,0 0 1 0 0,0-1-1 0 0,0 1 0 0 0,-1-1 0 0 0,0 0 1 0 0,-4 9-1 0 0,0 0 31 0 0,-55 129 601 0 0,25-64-404 0 0,-241 496 971 0 0,172-401-981 0 0,17-32-121 0 0,75-120-317 0 0,-16 31-1120 0 0,26-48 976 0 0,1 0 1 0 0,0 1-1 0 0,0-1 0 0 0,1 1 1 0 0,-1 0-1 0 0,1 0 0 0 0,0 9 1 0 0,15-13-12078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8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43 9215 0 0,'0'0'707'0'0,"0"2"-123"0"0,2 5 773 0 0,0 0-1 0 0,1 1 1 0 0,0-1-1 0 0,0-1 1 0 0,1 1-1 0 0,8 11 1 0 0,-9-14-1097 0 0,0 0-1 0 0,1 0 1 0 0,-1-1 0 0 0,1 0 0 0 0,0 0 0 0 0,0 0-1 0 0,1 0 1 0 0,-1 0 0 0 0,0-1 0 0 0,1 0-1 0 0,8 3 1 0 0,-3-2-102 0 0,0-1 1 0 0,0-1-1 0 0,1 1 0 0 0,-1-2 0 0 0,0 1 1 0 0,1-1-1 0 0,-1-1 0 0 0,1 0 0 0 0,-1 0 1 0 0,0-1-1 0 0,0-1 0 0 0,0 0 1 0 0,0 0-1 0 0,0 0 0 0 0,-1-2 0 0 0,1 1 1 0 0,-1-1-1 0 0,0 0 0 0 0,0-1 0 0 0,-1 0 1 0 0,0 0-1 0 0,9-10 0 0 0,-13 13-191 0 0,-1 0 0 0 0,-1-1 0 0 0,1 1 0 0 0,0-1 0 0 0,-1 0 0 0 0,0 0 0 0 0,0 0 0 0 0,0 0 0 0 0,0 0-1 0 0,-1 0 1 0 0,1 0 0 0 0,-1-1 0 0 0,0 1 0 0 0,0-7 0 0 0,-1 10 16 0 0,0 0 0 0 0,0 1 0 0 0,0-1 0 0 0,0 0 0 0 0,0 0 0 0 0,-1 1 0 0 0,1-1 1 0 0,0 0-1 0 0,0 1 0 0 0,-1-1 0 0 0,1 0 0 0 0,-1 1 0 0 0,1-1 0 0 0,0 0 0 0 0,-1 1 0 0 0,1-1 0 0 0,-1 1 0 0 0,0-1 0 0 0,1 1 0 0 0,-1-1 0 0 0,1 1 0 0 0,-1-1 0 0 0,0 1 0 0 0,1 0 0 0 0,-1-1 1 0 0,0 1-1 0 0,1 0 0 0 0,-1 0 0 0 0,0-1 0 0 0,1 1 0 0 0,-1 0 0 0 0,0 0 0 0 0,0 0 0 0 0,1 0 0 0 0,-1 0 0 0 0,0 0 0 0 0,0 0 0 0 0,-1 0 0 0 0,-3 1-81 0 0,0-1 0 0 0,0 1 0 0 0,0 0 0 0 0,-7 2 0 0 0,-9 4-68 0 0,1 1-1 0 0,-1 1 0 0 0,1 1 1 0 0,1 1-1 0 0,-22 16 0 0 0,16-9 154 0 0,2 1 0 0 0,0 1-1 0 0,-25 29 1 0 0,40-40 54 0 0,1 0 0 0 0,0 1-1 0 0,-9 17 1 0 0,13-22-38 0 0,0 1 0 0 0,1-1 0 0 0,0 1 0 0 0,0 0 0 0 0,0-1 0 0 0,1 1 0 0 0,0 0 0 0 0,-1 11-1 0 0,2-15-138 0 0,1 0-1 0 0,-1 0 0 0 0,0-1 0 0 0,1 1 1 0 0,-1 0-1 0 0,1 0 0 0 0,0 0 0 0 0,-1 0 0 0 0,1-1 1 0 0,0 1-1 0 0,0 0 0 0 0,0 0 0 0 0,0-1 1 0 0,0 1-1 0 0,1-1 0 0 0,-1 1 0 0 0,0-1 0 0 0,1 0 1 0 0,-1 0-1 0 0,1 1 0 0 0,-1-1 0 0 0,1 0 1 0 0,0 0-1 0 0,0 0 0 0 0,-1-1 0 0 0,1 1 0 0 0,0 0 1 0 0,3 0-1 0 0,11 2-7298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22 11975 0 0,'7'-8'9839'0'0,"-9"8"-9618"0"0,-1 0 1 0 0,1-1-1 0 0,-1 1 1 0 0,1-1 0 0 0,0 0-1 0 0,-1 0 1 0 0,-2-1-1 0 0,2 0-129 0 0,1 1-1 0 0,-1 0 1 0 0,1 0-1 0 0,-1 1 0 0 0,0-1 1 0 0,1 0-1 0 0,-5 0 1 0 0,1 2-56 0 0,0-1-1 0 0,0 1 1 0 0,-1 0 0 0 0,1 1 0 0 0,1-1 0 0 0,-1 1-1 0 0,0 0 1 0 0,0 1 0 0 0,1-1 0 0 0,-1 1 0 0 0,1 0-1 0 0,-7 5 1 0 0,5-2-39 0 0,0-1-1 0 0,1 1 1 0 0,-1 1-1 0 0,1-1 0 0 0,1 1 1 0 0,-1 0-1 0 0,1 0 1 0 0,-4 9-1 0 0,4-3-125 0 0,7-8 101 0 0,-1-3-2 0 0,0 1-8 0 0,0 1 0 0 0,1-1 0 0 0,0 1 0 0 0,0-1-1 0 0,0 0 1 0 0,0 0 0 0 0,0 0 0 0 0,1 0-1 0 0,-1 0 1 0 0,1 0 0 0 0,0-1 0 0 0,4 4-1 0 0,6 4-69 0 0,21 11 0 0 0,-30-19 96 0 0,16 9 55 0 0,-1 2 1 0 0,1 0-1 0 0,-2 1 0 0 0,33 32 1 0 0,-45-40 77 0 0,0 1 1 0 0,-1 0 0 0 0,0 0-1 0 0,0 0 1 0 0,-1 1 0 0 0,0-1 0 0 0,0 1-1 0 0,-1 0 1 0 0,0 0 0 0 0,0 0-1 0 0,-1 1 1 0 0,0-1 0 0 0,0 1-1 0 0,-1-1 1 0 0,0 1 0 0 0,-1 13-1 0 0,0-16-39 0 0,-1 0-1 0 0,0 0 1 0 0,1 0 0 0 0,-2-1-1 0 0,1 1 1 0 0,-1 0-1 0 0,0 0 1 0 0,0-1-1 0 0,-1 1 1 0 0,-4 7-1 0 0,5-10-80 0 0,0-1 0 0 0,0 1 0 0 0,0-1 0 0 0,0 0 0 0 0,-1 0 0 0 0,1 0 0 0 0,-1 0 0 0 0,1 0 0 0 0,-1 0 0 0 0,0-1 0 0 0,1 0 0 0 0,-1 1 0 0 0,0-1 0 0 0,0 0 0 0 0,0 0 0 0 0,0 0 0 0 0,0-1 0 0 0,0 1 0 0 0,0-1 0 0 0,0 0 0 0 0,-1 0 0 0 0,-3 0 0 0 0,-14-2-1584 0 0,0-1-4432 0 0,-4-2-2344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345 201 2303 0 0,'0'0'5803'0'0,"-6"-6"-2558"0"0,1 4-3000 0 0,1 1-1 0 0,-1-1 1 0 0,0 1-1 0 0,1 0 1 0 0,-1 0-1 0 0,0 0 1 0 0,0 1 0 0 0,0-1-1 0 0,-8 2 1 0 0,-5 1 951 0 0,-22 4 1 0 0,34-4 2735 0 0,14 5-3031 0 0,-4-5-768 0 0,1 0-1 0 0,-1 0 1 0 0,0 0-1 0 0,1-1 1 0 0,-1 1 0 0 0,1-1-1 0 0,-1 0 1 0 0,1-1-1 0 0,0 1 1 0 0,-1-1-1 0 0,1 0 1 0 0,0 0-1 0 0,-1 0 1 0 0,7-2 0 0 0,9-1 289 0 0,39-13 1 0 0,-41 10-293 0 0,9-2-9 0 0,52-17 48 0 0,-70 22-275 0 0,0-2 0 0 0,0 1 1 0 0,0-1-1 0 0,-1 0 0 0 0,0-1 0 0 0,9-7 0 0 0,-15 12 21 0 0,-1-1 0 0 0,1 1-1 0 0,0-1 1 0 0,-1 1 0 0 0,0-1-1 0 0,1 0 1 0 0,-1 1 0 0 0,0-1-1 0 0,0 0 1 0 0,0 0 0 0 0,0 0-1 0 0,0 0 1 0 0,0 0 0 0 0,-1 0-1 0 0,1 0 1 0 0,-1 0 0 0 0,1 0-1 0 0,-1 0 1 0 0,0 0 0 0 0,0 0-1 0 0,0-1 1 0 0,0 1 0 0 0,0 0-1 0 0,0 0 1 0 0,-1 0 0 0 0,1 0-1 0 0,-1 0 1 0 0,0 0 0 0 0,1 0-1 0 0,-1 0 1 0 0,0 0 0 0 0,-2-3-1 0 0,0 1-75 0 0,0 0 1 0 0,0 0-1 0 0,0 1 0 0 0,0 0 0 0 0,-1 0 0 0 0,1 0 0 0 0,-1 0 0 0 0,0 0 0 0 0,0 1 1 0 0,0-1-1 0 0,0 1 0 0 0,0 0 0 0 0,-1 0 0 0 0,-5-1 0 0 0,1 1 17 0 0,0 1 1 0 0,0-1-1 0 0,0 2 0 0 0,0-1 0 0 0,0 1 0 0 0,0 1 0 0 0,-14 2 1 0 0,1 1-223 0 0,-41 14 0 0 0,26-3 343 0 0,1 1 0 0 0,1 2 1 0 0,0 2-1 0 0,-37 29 0 0 0,54-37 332 0 0,1 1 0 0 0,1 1 0 0 0,-25 26 0 0 0,36-35-163 0 0,1 0-1 0 0,-1 1 1 0 0,1 0 0 0 0,1-1 0 0 0,-1 1 0 0 0,1 1-1 0 0,0-1 1 0 0,0 0 0 0 0,1 1 0 0 0,-1-1-1 0 0,2 1 1 0 0,-1 0 0 0 0,1 0 0 0 0,0 0-1 0 0,0 8 1 0 0,1-10-57 0 0,1 0 0 0 0,0 0 0 0 0,0 0 0 0 0,0 0 0 0 0,0 0 0 0 0,1 0 0 0 0,0-1 1 0 0,0 1-1 0 0,0-1 0 0 0,1 1 0 0 0,-1-1 0 0 0,1 0 0 0 0,0 0 0 0 0,0 0 0 0 0,1 0 0 0 0,-1-1 0 0 0,1 1 0 0 0,0-1 0 0 0,0 0 0 0 0,0 0 0 0 0,0 0 0 0 0,9 4 0 0 0,7 2 151 0 0,1-1 0 0 0,-1 0 1 0 0,44 8-1 0 0,-36-9-137 0 0,17 3-358 0 0,64 4 0 0 0,-64-9-1151 0 0,-15-2-804 0 0,1-2-4736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0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8751 0 0,'0'0'794'0'0,"-1"1"-652"0"0,0 0-149 0 0,-1 0 0 0 0,1 1-1 0 0,-1-1 1 0 0,1 1 0 0 0,-1-1 0 0 0,1 1-1 0 0,0 0 1 0 0,0 0 0 0 0,0-1-1 0 0,0 1 1 0 0,-1 3 0 0 0,1-1 545 0 0,0 0 0 0 0,0 0 0 0 0,0 0 0 0 0,1 0 0 0 0,0 0 1 0 0,0 1-1 0 0,0-1 0 0 0,1 8 0 0 0,1 1 1123 0 0,2 1 1 0 0,-1-1-1 0 0,9 20 1 0 0,-7-21-1438 0 0,1 0 0 0 0,1 0 0 0 0,0-1 0 0 0,0 0 0 0 0,1 0 0 0 0,1-1 0 0 0,18 18 1 0 0,4 0 211 0 0,43 27 1 0 0,7 6-25 0 0,69 60-268 0 0,-88-67-1833 0 0,-61-53 1081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3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0 15031 0 0,'0'0'1358'0'0,"-2"1"-1118"0"0,-4 2 581 0 0,0 0 0 0 0,0-1 0 0 0,0 0 0 0 0,-13 2 0 0 0,-19 7 1071 0 0,11 1-1595 0 0,-31 19 0 0 0,45-24-342 0 0,1 1 0 0 0,1 1 1 0 0,0 0-1 0 0,-17 17 0 0 0,27-25 41 0 0,0 1-1 0 0,0-1 0 0 0,0 0 0 0 0,-1 1 0 0 0,1-1 0 0 0,1 1 1 0 0,-1-1-1 0 0,0 1 0 0 0,0 0 0 0 0,0-1 0 0 0,1 1 0 0 0,-1 0 0 0 0,1 0 1 0 0,0-1-1 0 0,-1 1 0 0 0,1 0 0 0 0,0 0 0 0 0,0 0 0 0 0,0-1 0 0 0,0 1 1 0 0,0 0-1 0 0,1 0 0 0 0,-1-1 0 0 0,0 1 0 0 0,1 0 0 0 0,-1 0 0 0 0,1-1 1 0 0,0 1-1 0 0,0 0 0 0 0,-1-1 0 0 0,1 1 0 0 0,0-1 0 0 0,0 1 0 0 0,1-1 1 0 0,-1 1-1 0 0,0-1 0 0 0,2 2 0 0 0,6 5-39 0 0,0-1 1 0 0,0 0-1 0 0,1-1 1 0 0,18 10-1 0 0,-16-10 33 0 0,26 17 36 0 0,-1 0-1 0 0,-2 3 1 0 0,41 36 0 0 0,-70-57 12 0 0,-4-3-17 0 0,0 1-1 0 0,1-1 1 0 0,-1 0 0 0 0,0 1 0 0 0,0-1 0 0 0,-1 1-1 0 0,1-1 1 0 0,0 1 0 0 0,-1 0 0 0 0,0 0 0 0 0,2 5-1 0 0,-3-8-11 0 0,0 1-1 0 0,-1-1 0 0 0,1 1 1 0 0,0-1-1 0 0,0 1 0 0 0,-1-1 1 0 0,1 1-1 0 0,-1-1 0 0 0,1 0 1 0 0,0 1-1 0 0,-1-1 0 0 0,1 1 1 0 0,-1-1-1 0 0,1 0 0 0 0,-1 1 1 0 0,1-1-1 0 0,-1 0 0 0 0,1 0 1 0 0,-1 1-1 0 0,0-1 12 0 0,-4 3 36 0 0,0 0-1 0 0,0-1 1 0 0,0 0 0 0 0,-1 0 0 0 0,1 0 0 0 0,-11 2 0 0 0,-38 3 181 0 0,17-3-147 0 0,-16 5-90 0 0,3 0-1076 0 0,-101 5-1 0 0,136-14-4238 0 0,3-3-1724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3 15751 0 0,'0'0'1424'0'0,"-9"-2"-1144"0"0,2 2-188 0 0,0 0 0 0 0,0 0 0 0 0,0 1 0 0 0,0 0-1 0 0,0 0 1 0 0,0 1 0 0 0,0 0 0 0 0,1 0 0 0 0,-1 0 0 0 0,0 1 0 0 0,1 0-1 0 0,0 0 1 0 0,-8 6 0 0 0,-8 6 522 0 0,1 1 0 0 0,-23 23-1 0 0,17-15-397 0 0,-266 267 105 0 0,290-288-407 0 0,-19 25 229 0 0,21-27-271 0 0,0 1 1 0 0,0 0-1 0 0,0-1 1 0 0,0 1-1 0 0,0 0 1 0 0,1-1-1 0 0,-1 1 1 0 0,0 0-1 0 0,1 0 1 0 0,0 0-1 0 0,-1 0 1 0 0,1-1-1 0 0,0 1 1 0 0,0 3-1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40 16959 0 0,'6'-4'245'0'0,"1"-1"-1"0"0,-1 1 0 0 0,1 0 1 0 0,0 0-1 0 0,0 1 1 0 0,0 0-1 0 0,0 0 0 0 0,1 1 1 0 0,-1 0-1 0 0,1 0 0 0 0,0 1 1 0 0,-1 0-1 0 0,10 0 1 0 0,-16 1 680 0 0,-1 3-884 0 0,0-1 0 0 0,-1 1 0 0 0,1 0 0 0 0,-1 0 0 0 0,0 0-1 0 0,0 0 1 0 0,0-1 0 0 0,0 1 0 0 0,0 0 0 0 0,-1-1 0 0 0,1 1 0 0 0,-1-1 0 0 0,0 0 0 0 0,-3 4 0 0 0,-4 3 21 0 0,0 0 0 0 0,-12 8 0 0 0,-2 3 55 0 0,-66 60 224 0 0,37-35 201 0 0,-69 79-1 0 0,109-109-444 0 0,0 1-1 0 0,2 0 0 0 0,0 0 1 0 0,-13 30-1 0 0,18-33-47 0 0,0 0 0 0 0,1 1-1 0 0,0-1 1 0 0,1 1 0 0 0,1 0 0 0 0,0-1-1 0 0,0 16 1 0 0,2-27-47 0 0,0 1 1 0 0,0 0-1 0 0,0-1 0 0 0,0 1 0 0 0,1 0 0 0 0,-1-1 0 0 0,1 1 1 0 0,0 0-1 0 0,-1-1 0 0 0,1 1 0 0 0,1-1 0 0 0,-1 0 0 0 0,0 1 1 0 0,0-1-1 0 0,1 0 0 0 0,-1 0 0 0 0,5 4 0 0 0,-4-4 4 0 0,0 0-1 0 0,1-1 0 0 0,-1 1 1 0 0,1-1-1 0 0,-1 0 1 0 0,1 0-1 0 0,0 0 0 0 0,-1 0 1 0 0,1-1-1 0 0,0 1 0 0 0,0-1 1 0 0,-1 1-1 0 0,1-1 0 0 0,4 0 1 0 0,7-1 4 0 0,0-1 0 0 0,1 0-1 0 0,-1-1 1 0 0,0-1 0 0 0,16-6 0 0 0,-24 8-21 0 0,16-5-85 0 0,107-40-2848 0 0,-105 37 1328 0 0,-1-1 0 0 0,0-1 0 0 0,26-19 0 0 0,-31 18 256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64 6447 0 0,'-1'1'298'0'0,"-7"4"40"0"0,0-1 1 0 0,1 1-1 0 0,0 0 1 0 0,0 1-1 0 0,1-1 1 0 0,-1 2-1 0 0,-5 6 1 0 0,7-7 1336 0 0,0 0 0 0 0,1 0 1 0 0,0 1-1 0 0,1-1 0 0 0,-4 9 1 0 0,6-14-634 0 0,9 8-288 0 0,-6-7-697 0 0,1-1 1 0 0,0 0 0 0 0,-1 1 0 0 0,1-1 0 0 0,0 0 0 0 0,-1 0 0 0 0,1-1 0 0 0,0 1 0 0 0,0 0 0 0 0,0-1 0 0 0,0 0 0 0 0,0 0 0 0 0,0 0 0 0 0,0 0 0 0 0,0 0 0 0 0,3-1 0 0 0,5-1 57 0 0,0 0 0 0 0,20-6 0 0 0,-11 0-170 0 0,-1 0 0 0 0,0-1 0 0 0,-1 0 0 0 0,0-2 0 0 0,0 0 0 0 0,22-20 0 0 0,-37 28-23 0 0,1 0 0 0 0,-1 0 0 0 0,1-1 0 0 0,-1 0 0 0 0,0 0 0 0 0,-1 1 0 0 0,1-2 0 0 0,-1 1-1 0 0,0 0 1 0 0,0 0 0 0 0,0-1 0 0 0,0 1 0 0 0,-1-1 0 0 0,1 1 0 0 0,-1-1 0 0 0,0-7 0 0 0,-1 12 62 0 0,-1-1 0 0 0,1 1 1 0 0,0 0-1 0 0,-1-1 0 0 0,1 1 0 0 0,-1 0 0 0 0,1-1 0 0 0,-1 1 0 0 0,1 0 0 0 0,-1 0 1 0 0,1-1-1 0 0,-1 1 0 0 0,0 0 0 0 0,1 0 0 0 0,-1 0 0 0 0,1 0 0 0 0,-1 0 1 0 0,-1 0-1 0 0,2-1-19 0 0,-6 1-10 0 0,1-1 0 0 0,0 1 0 0 0,-1 0 0 0 0,1 1-1 0 0,0-1 1 0 0,-1 1 0 0 0,1 0 0 0 0,0 0 0 0 0,0 0 0 0 0,0 1-1 0 0,-7 3 1 0 0,-9 5-274 0 0,-26 16 0 0 0,30-16 267 0 0,-4 2 184 0 0,1 0 0 0 0,1 2 0 0 0,-26 24 0 0 0,36-31-68 0 0,1 2 0 0 0,1-1 0 0 0,-1 1 0 0 0,2 0 0 0 0,-1 0 0 0 0,1 1 0 0 0,0 0 0 0 0,1 0 0 0 0,-5 15 0 0 0,8-18 30 0 0,0-1 1 0 0,1 1-1 0 0,0 0 0 0 0,1 0 0 0 0,-1 0 0 0 0,1 0 1 0 0,0 0-1 0 0,1 0 0 0 0,0-1 0 0 0,0 1 0 0 0,1 0 1 0 0,-1 0-1 0 0,1-1 0 0 0,1 1 0 0 0,-1-1 0 0 0,8 12 1 0 0,-6-10-35 0 0,1-1 1 0 0,0 0 0 0 0,1 0 0 0 0,-1 0 0 0 0,1 0-1 0 0,1-1 1 0 0,-1 0 0 0 0,1-1 0 0 0,0 1 0 0 0,1-1 0 0 0,-1-1-1 0 0,16 8 1 0 0,-18-10-403 0 0,1 0 0 0 0,0-1 0 0 0,-1 0 0 0 0,1 0 0 0 0,0 0 0 0 0,0 0-1 0 0,0-1 1 0 0,0 0 0 0 0,-1 0 0 0 0,1-1 0 0 0,9-1 0 0 0,6-3-6585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1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21 15087 0 0,'0'0'1366'0'0,"1"1"-1126"0"0,1 1-34 0 0,0 1-1 0 0,-1-1 1 0 0,0 0 0 0 0,1 1 0 0 0,-1-1 0 0 0,0 0 0 0 0,0 1 0 0 0,0 0 0 0 0,1 2 0 0 0,8 19 1479 0 0,-8-20-1443 0 0,6 8 684 0 0,0-1 0 0 0,14 16 0 0 0,-18-24-810 0 0,-1 1 0 0 0,1-1 0 0 0,0 0 0 0 0,0 0 0 0 0,0-1 0 0 0,0 1 0 0 0,1-1 1 0 0,-1 0-1 0 0,1 0 0 0 0,8 2 0 0 0,1-1 7 0 0,0-1-1 0 0,0 0 1 0 0,0-1 0 0 0,0-1 0 0 0,0 0 0 0 0,25-4 0 0 0,-19 0-83 0 0,-1 0 1 0 0,0-1-1 0 0,0-1 1 0 0,23-10-1 0 0,-27 9-9 0 0,-1 0 0 0 0,22-17-1 0 0,-30 20-60 0 0,-1 0-1 0 0,0-1 1 0 0,1 1-1 0 0,-1-1 1 0 0,-1-1-1 0 0,1 1 1 0 0,-1-1-1 0 0,5-7 1 0 0,-9 12 14 0 0,0 1 0 0 0,0-1 0 0 0,1 0 0 0 0,-1 1 1 0 0,0-1-1 0 0,0 0 0 0 0,0 1 0 0 0,0-1 0 0 0,0 0 0 0 0,0 1 1 0 0,0-1-1 0 0,0 0 0 0 0,0 1 0 0 0,-1-1 0 0 0,1 0 0 0 0,0 1 1 0 0,0-1-1 0 0,-1 0 0 0 0,1 1 0 0 0,0-1 0 0 0,-1 0 0 0 0,1 1 1 0 0,0-1-1 0 0,-1 1 0 0 0,0-2 0 0 0,-13-8-284 0 0,7 8 246 0 0,1 0 0 0 0,-1 1 0 0 0,0-1 0 0 0,0 1 0 0 0,1 1 0 0 0,-1 0 0 0 0,0 0 0 0 0,0 0 0 0 0,0 1 0 0 0,1-1 0 0 0,-1 2 0 0 0,0-1 0 0 0,1 1 0 0 0,-1 0 0 0 0,1 0 0 0 0,0 1 1 0 0,-10 5-1 0 0,-8 6-258 0 0,0 1 0 0 0,-40 33 1 0 0,58-44 306 0 0,-15 15 56 0 0,-30 34 0 0 0,22-23 14 0 0,12-10 79 0 0,1 1-1 0 0,-27 45 1 0 0,23-33 26 0 0,15-26-130 0 0,1 1-1 0 0,1-1 1 0 0,-1 1-1 0 0,1 0 1 0 0,-3 11-1 0 0,5-15-121 0 0,1-1 1 0 0,-1 1-1 0 0,0-1 1 0 0,1 1-1 0 0,0-1 1 0 0,0 1-1 0 0,0-1 1 0 0,0 1-1 0 0,0-1 0 0 0,1 1 1 0 0,0-1-1 0 0,0 1 1 0 0,0-1-1 0 0,0 1 1 0 0,2 3-1 0 0,-2-6-346 0 0,-1 0 1 0 0,1 1-1 0 0,0-1 1 0 0,0 0-1 0 0,0 0 0 0 0,0 0 1 0 0,0 0-1 0 0,1 0 0 0 0,-1 0 1 0 0,0 0-1 0 0,0-1 0 0 0,1 1 1 0 0,-1 0-1 0 0,0-1 0 0 0,3 2 1 0 0,12 0-6407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1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70 344 9215 0 0,'17'0'260'0'0,"70"1"2132"0"0,-29 5 2166 0 0,-52-5-4135 0 0,20 3 575 0 0,0 0 0 0 0,0 2 0 0 0,-1 0 0 0 0,47 20 0 0 0,-70-25-947 0 0,0 0 1 0 0,0 0-1 0 0,0 0 1 0 0,0 0-1 0 0,-1 1 0 0 0,1-1 1 0 0,-1 1-1 0 0,1-1 1 0 0,-1 1-1 0 0,1-1 1 0 0,1 4-1 0 0,-3-5-38 0 0,0 1 1 0 0,1 0-1 0 0,-1 0 0 0 0,0-1 0 0 0,0 1 1 0 0,1 0-1 0 0,-1 0 0 0 0,0 0 1 0 0,0-1-1 0 0,0 1 0 0 0,0 0 1 0 0,0 0-1 0 0,0 0 0 0 0,0-1 0 0 0,-1 1 1 0 0,1 0-1 0 0,0 0 0 0 0,0 0 1 0 0,-1-1-1 0 0,1 1 0 0 0,0 0 1 0 0,-1-1-1 0 0,1 1 0 0 0,-1 0 0 0 0,1-1 1 0 0,-1 1-1 0 0,1 0 0 0 0,-1-1 1 0 0,1 1-1 0 0,-1-1 0 0 0,1 1 1 0 0,-2 0-1 0 0,-2 2 98 0 0,0 0 1 0 0,-1-1-1 0 0,1 0 0 0 0,0 0 1 0 0,-1 0-1 0 0,1 0 1 0 0,-1-1-1 0 0,1 0 1 0 0,-1 0-1 0 0,0 0 0 0 0,-8 0 1 0 0,-7 0 334 0 0,-30-3 1 0 0,37 1-268 0 0,-7-1-102 0 0,-1-1 1 0 0,1-1-1 0 0,-1 0 0 0 0,1-1 1 0 0,0-2-1 0 0,1 0 0 0 0,0-1 1 0 0,0-1-1 0 0,-22-13 0 0 0,37 19-80 0 0,-1 0 0 0 0,0-1 0 0 0,1 1-1 0 0,0-1 1 0 0,0 0 0 0 0,0 0-1 0 0,1 0 1 0 0,-1-1 0 0 0,1 1 0 0 0,0-1-1 0 0,0 0 1 0 0,0 0 0 0 0,1 0-1 0 0,0 0 1 0 0,0 0 0 0 0,0-1 0 0 0,1 1-1 0 0,0-1 1 0 0,0 1 0 0 0,0-1-1 0 0,0 1 1 0 0,1-1 0 0 0,0 1 0 0 0,0-1-1 0 0,1 0 1 0 0,-1 1 0 0 0,1-1-1 0 0,0 1 1 0 0,4-11 0 0 0,1 2-85 0 0,0-1 1 0 0,1 1-1 0 0,0 1 0 0 0,2-1 1 0 0,-1 1-1 0 0,1 1 1 0 0,1 0-1 0 0,0 0 0 0 0,13-11 1 0 0,-9 12-39 0 0,0 1 0 0 0,1 0 0 0 0,0 1 0 0 0,1 0 0 0 0,0 1 0 0 0,18-6 0 0 0,-22 10 119 0 0,-1 0 0 0 0,1 1 0 0 0,0 0 0 0 0,0 1 0 0 0,0 1 0 0 0,1-1 0 0 0,-1 2 0 0 0,0 0 0 0 0,23 3 0 0 0,-20-1 89 0 0,0 1 0 0 0,0 0 0 0 0,0 2 1 0 0,0-1-1 0 0,-1 2 0 0 0,0 0 0 0 0,20 12 0 0 0,-3 0 187 0 0,0 3 1 0 0,35 30-1 0 0,-64-50-268 0 0,-1 1 0 0 0,1-1 0 0 0,-1 1 0 0 0,1-1 1 0 0,-1 1-1 0 0,0 0 0 0 0,0-1 0 0 0,0 1 0 0 0,0 0 0 0 0,0 0 0 0 0,1 3 0 0 0,-2-4-1 0 0,0 1 0 0 0,1-1 0 0 0,-1 0 0 0 0,0 0 0 0 0,0 0 0 0 0,0 1 0 0 0,-1-1 0 0 0,1 0 0 0 0,0 0 0 0 0,0 0 0 0 0,-1 1 0 0 0,1-1 0 0 0,0 0 0 0 0,-2 2 0 0 0,0 0-1 0 0,-1 0 0 0 0,1 0-1 0 0,-1 0 1 0 0,0 0-1 0 0,1 0 1 0 0,-1-1 0 0 0,-1 1-1 0 0,-3 1 1 0 0,2 1 0 0 0,-23 14-151 0 0,0-1-1 0 0,-1-1 1 0 0,-57 24 0 0 0,-98 25-746 0 0,131-49 784 0 0,34-9-95 0 0,16-6 135 0 0,0-1-1 0 0,-1 1 1 0 0,0-1 0 0 0,1 1 0 0 0,-1-1 0 0 0,0 0 0 0 0,0-1-1 0 0,1 1 1 0 0,-1-1 0 0 0,0 1 0 0 0,0-1 0 0 0,-4-1 0 0 0,8 1 33 0 0,-1 0 0 0 0,0 0 0 0 0,1 0 0 0 0,-1-1 0 0 0,1 1 0 0 0,-1 0 0 0 0,1-1 0 0 0,-1 1 0 0 0,0 0 0 0 0,1-1 1 0 0,0 1-1 0 0,-1-1 0 0 0,1 1 0 0 0,-1-1 0 0 0,1 1 0 0 0,-1-1 0 0 0,1 1 0 0 0,0-1 0 0 0,-1 0 0 0 0,1 1 0 0 0,0-1 1 0 0,0 1-1 0 0,0-1 0 0 0,-1 0 0 0 0,1 1 0 0 0,0-1 0 0 0,0 0 0 0 0,0 1 0 0 0,0-1 0 0 0,0 0 0 0 0,0 1 0 0 0,0-1 1 0 0,0 1-1 0 0,0-2 0 0 0,8-22-4953 0 0,-7 21 3945 0 0,8-18-5562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2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0 12439 0 0,'0'0'5434'0'0,"-2"1"-4118"0"0,-7 3-1018 0 0,1 0 1 0 0,0 1 0 0 0,0 0 0 0 0,0 1 0 0 0,-12 11-1 0 0,10-9-202 0 0,-2 3 16 0 0,0 1 1 0 0,0 0 0 0 0,-16 23-1 0 0,-25 46 133 0 0,34-51-194 0 0,-139 249 185 0 0,19 10-163 0 0,68-114-133 0 0,27-63-902 0 0,36-92 608 0 0,3-7-628 0 0,-12 24 1 0 0,8-20-522 0 0,8-14 483 0 0,-1 1 0 0 0,0-1 0 0 0,1 1 0 0 0,-1-1 0 0 0,-4 5 0 0 0,-5 1-3831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6447 0 0,'41'-17'1680'0'0,"-2"-5"8678"0"0,-28 22-8126 0 0,1 2-875 0 0,23 5 1 0 0,4 2-504 0 0,-21-7-741 0 0,0 0 0 0 0,0-1 1 0 0,0-1-1 0 0,0-1 0 0 0,0 0 1 0 0,23-6-1 0 0,-31 5-102 0 0,65-15 93 0 0,-64 14-140 0 0,0-1 0 0 0,0 0 0 0 0,0-1 0 0 0,15-9 0 0 0,-25 13 11 0 0,1 0 0 0 0,-1 0 1 0 0,1 0-1 0 0,-1 0 0 0 0,1 0 1 0 0,-1 0-1 0 0,0 0 0 0 0,0-1 1 0 0,0 1-1 0 0,1 0 0 0 0,-1-1 0 0 0,0 1 1 0 0,-1-1-1 0 0,1 0 0 0 0,0 1 1 0 0,0-1-1 0 0,-1 1 0 0 0,1-1 1 0 0,-1 0-1 0 0,1-2 0 0 0,-1 3-111 0 0,-1-1-7 0 0,-1 1 110 0 0,0 0-1 0 0,0 0 0 0 0,0 0 0 0 0,0 0 0 0 0,0 0 0 0 0,0 0 1 0 0,0 1-1 0 0,0-1 0 0 0,0 1 0 0 0,-1-1 0 0 0,1 1 0 0 0,0 0 1 0 0,0 0-1 0 0,-1 0 0 0 0,1 0 0 0 0,0 0 0 0 0,0 0 0 0 0,0 1 1 0 0,-1-1-1 0 0,-2 2 0 0 0,-7 1-39 0 0,0 1 0 0 0,-15 7 0 0 0,-10 8 55 0 0,1 1 1 0 0,-43 34-1 0 0,54-36 94 0 0,6-5-20 0 0,0 1-1 0 0,2 1 1 0 0,0 1 0 0 0,1 0 0 0 0,-18 24-1 0 0,32-38-57 0 0,1 0-1 0 0,-1 0 1 0 0,1 0-1 0 0,-1 0 0 0 0,1 1 1 0 0,0-1-1 0 0,0 0 1 0 0,0 1-1 0 0,1-1 0 0 0,-1 1 1 0 0,0-1-1 0 0,1 1 1 0 0,0-1-1 0 0,0 1 0 0 0,-1 0 1 0 0,2-1-1 0 0,-1 1 1 0 0,0-1-1 0 0,0 1 0 0 0,2 3 1 0 0,2-3-608 0 0,14 1-240 0 0,11-2-49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2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1108 14743 0 0,'-1'1'1136'0'0,"-5"13"-149"0"0,0-1 0 0 0,-1 0-1 0 0,0-1 1 0 0,-1 0 0 0 0,-12 14-1 0 0,19-23-799 0 0,-1-1 0 0 0,-1 0 0 0 0,1 0 0 0 0,0 1 0 0 0,0-2 0 0 0,-1 1 0 0 0,1 0 0 0 0,-1 0 0 0 0,1-1 0 0 0,-1 1 0 0 0,0-1 0 0 0,0 0 0 0 0,-3 1 0 0 0,4-2-106 0 0,1 1-1 0 0,-1-1 0 0 0,0 0 0 0 0,1 0 0 0 0,-1-1 0 0 0,0 1 0 0 0,1 0 0 0 0,-1 0 0 0 0,1-1 1 0 0,-1 1-1 0 0,1-1 0 0 0,-1 1 0 0 0,1-1 0 0 0,-1 0 0 0 0,1 0 0 0 0,-1 1 0 0 0,1-1 0 0 0,0 0 1 0 0,-1 0-1 0 0,1-1 0 0 0,0 1 0 0 0,0 0 0 0 0,0 0 0 0 0,0 0 0 0 0,-2-3 0 0 0,-4-7-98 0 0,1 0-1 0 0,0 0 1 0 0,0 0-1 0 0,1-1 1 0 0,1 0-1 0 0,0 0 0 0 0,0 0 1 0 0,1-1-1 0 0,1 1 1 0 0,0-1-1 0 0,1 1 1 0 0,0-1-1 0 0,1 0 0 0 0,2-17 1 0 0,0 22-93 0 0,0-1 0 0 0,1 0 0 0 0,0 1 0 0 0,0 0 0 0 0,1-1 0 0 0,0 1 0 0 0,1 1 0 0 0,-1-1 0 0 0,2 1 0 0 0,-1 0 0 0 0,7-7 0 0 0,-2 4-97 0 0,1 0-1 0 0,-1 1 1 0 0,2 0 0 0 0,-1 1-1 0 0,1 0 1 0 0,16-8-1 0 0,-23 14 193 0 0,0 0-1 0 0,1 0 0 0 0,-1 1 1 0 0,0-1-1 0 0,1 1 1 0 0,-1 1-1 0 0,1-1 0 0 0,-1 1 1 0 0,1-1-1 0 0,-1 2 1 0 0,11 0-1 0 0,3 3 59 0 0,-1 0 1 0 0,21 8-1 0 0,-9-3 79 0 0,0 2 167 0 0,0 2 0 0 0,-1 0 0 0 0,40 26 0 0 0,-57-32-122 0 0,-8-5-83 0 0,0 1 1 0 0,-1-1-1 0 0,1 1 1 0 0,-1-1-1 0 0,1 1 1 0 0,-1 0-1 0 0,0 1 0 0 0,4 4 1 0 0,-7-7-62 0 0,1 0 0 0 0,0 1 0 0 0,-1-1 0 0 0,1 0 0 0 0,0 1 0 0 0,-1-1 0 0 0,0 0 0 0 0,1 1 0 0 0,-1-1 0 0 0,0 1 0 0 0,0-1 0 0 0,0 1 0 0 0,0-1 0 0 0,0 1 0 0 0,0-1 0 0 0,0 0 0 0 0,0 1 0 0 0,0-1 0 0 0,-1 1 0 0 0,1-1 0 0 0,-1 1 0 0 0,1-1 0 0 0,-1 0 0 0 0,1 1 0 0 0,-1-1 0 0 0,0 0 0 0 0,0 0 0 0 0,0 0 0 0 0,0 1 0 0 0,-1 0 0 0 0,-3 4 2 0 0,-1-1 0 0 0,0 1 1 0 0,0-1-1 0 0,0 0 0 0 0,-1-1 0 0 0,-8 5 0 0 0,-44 19-16 0 0,50-24-24 0 0,-298 140-3670 0 0,286-134 1404 0 0,7-5-2537 0 0,2-3-1915 0 0</inkml:trace>
  <inkml:trace contextRef="#ctx0" brushRef="#br0" timeOffset="1">1272 0 12439 0 0,'-22'7'834'0'0,"7"-2"-146"0"0,0 0 0 0 0,1 0 0 0 0,-1 1 0 0 0,1 1 0 0 0,-14 10 0 0 0,0 4 363 0 0,0 2 1 0 0,2 0-1 0 0,1 2 1 0 0,1 1-1 0 0,-23 33 1 0 0,-94 154-373 0 0,118-176-386 0 0,-10 15-285 0 0,-90 158 22 0 0,107-178-27 0 0,1 0 0 0 0,2 1 0 0 0,2 1 0 0 0,-14 61 0 0 0,23-78-169 0 0,0 0-1 0 0,1 0 1 0 0,1 1-1 0 0,1-1 1 0 0,0 0-1 0 0,1 0 1 0 0,1 0-1 0 0,6 20 0 0 0,-7-27-614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4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41 15087 0 0,'2'-2'694'0'0,"1"-2"-338"0"0,-1 1-275 0 0,0 1 1 0 0,0-1-1 0 0,0 0 1 0 0,-1 0-1 0 0,1 0 1 0 0,-1 0-1 0 0,0 0 0 0 0,3-8 5409 0 0,-5 14-5407 0 0,1 0 0 0 0,-1 0 0 0 0,0 1 0 0 0,0-1 0 0 0,0 0 0 0 0,0 0 0 0 0,-3 4 0 0 0,-2 5-10 0 0,-70 167 236 0 0,17-43-215 0 0,32-69-75 0 0,-64 147 98 0 0,-13-8-40 0 0,65-140-144 0 0,-7 10-317 0 0,-59 136 0 0 0,75-144-750 0 0,29-66 631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4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9 232 10135 0 0,'0'0'778'0'0,"-1"1"-198"0"0,0 0-212 0 0,1 1 0 0 0,-1-1 0 0 0,0 0 1 0 0,0 0-1 0 0,1 0 0 0 0,-1 0 1 0 0,1 0-1 0 0,-1 1 0 0 0,1-1 0 0 0,0 0 1 0 0,-1 0-1 0 0,1 1 0 0 0,0-1 0 0 0,0 0 1 0 0,0 1-1 0 0,0-1 0 0 0,0 0 1 0 0,0 1-1 0 0,0-1 0 0 0,1 2 0 0 0,0-1-218 0 0,0-1-1 0 0,0 0 1 0 0,-1 1-1 0 0,1-1 0 0 0,0 0 1 0 0,0 0-1 0 0,1 0 0 0 0,-1 0 1 0 0,0 0-1 0 0,0 0 1 0 0,0 0-1 0 0,1 0 0 0 0,-1 0 1 0 0,0 0-1 0 0,2 0 1 0 0,4 1 15 0 0,0 1 0 0 0,0-1 1 0 0,0-1-1 0 0,0 1 0 0 0,1-1 1 0 0,9 0-1 0 0,-7-1 29 0 0,0-1-1 0 0,-1 0 1 0 0,1 0 0 0 0,18-5 0 0 0,39-17 403 0 0,-58 20-533 0 0,164-67 809 0 0,39-14-223 0 0,1 18-372 0 0,-121 43-3164 0 0,-70 17 73 0 0,-2-1-4830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3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20 5527 0 0,'21'-20'7858'0'0,"-25"34"-6689"0"0,-1-1 1 0 0,-9 20-1 0 0,-36 56-1052 0 0,24-45 346 0 0,-311 581 311 0 0,199-370-720 0 0,118-222-49 0 0,-33 42 0 0 0,45-65-4 0 0,0 0 1 0 0,-1-1-1 0 0,0-1 0 0 0,0 1 0 0 0,-1-2 0 0 0,0 1 1 0 0,-1-1-1 0 0,-14 7 0 0 0,10-8 42 0 0,1-5-33 0 0,2-5-22 0 0,5-4-57 0 0,7 6 54 0 0,0 1 0 0 0,0-1 1 0 0,0 0-1 0 0,0 1 0 0 0,0-1 1 0 0,1 0-1 0 0,-1 0 0 0 0,0 1 0 0 0,1-1 1 0 0,-1 1-1 0 0,1-1 0 0 0,0 0 1 0 0,-1 1-1 0 0,1-1 0 0 0,1-1 0 0 0,18-24-109 0 0,-15 21 87 0 0,25-31-167 0 0,3 2 0 0 0,37-33 1 0 0,80-54 116 0 0,-122 101 232 0 0,1 2-1 0 0,0 0 0 0 0,2 2 1 0 0,0 1-1 0 0,1 1 1 0 0,51-15-1 0 0,-76 28 26 0 0,0 0 1 0 0,0 1-1 0 0,0 0 0 0 0,0 0 0 0 0,0 1 1 0 0,1 0-1 0 0,-1 0 0 0 0,8 2 1 0 0,-13-2-132 0 0,1 1 0 0 0,-1-1 1 0 0,1 1-1 0 0,-1 0 0 0 0,0 0 1 0 0,1 0-1 0 0,-1 0 0 0 0,0 0 1 0 0,0 1-1 0 0,0-1 0 0 0,0 1 1 0 0,0-1-1 0 0,0 1 0 0 0,0 0 1 0 0,0-1-1 0 0,-1 1 0 0 0,1 0 1 0 0,-1 0-1 0 0,1 1 0 0 0,-1-1 1 0 0,0 0-1 0 0,0 0 0 0 0,0 1 1 0 0,0-1-1 0 0,0 0 0 0 0,0 4 1 0 0,0 0-33 0 0,0 1 0 0 0,0-1 1 0 0,-1 1-1 0 0,0 0 1 0 0,0 0-1 0 0,-1-1 1 0 0,0 1-1 0 0,0-1 1 0 0,-1 1-1 0 0,1-1 1 0 0,-2 1-1 0 0,1-1 1 0 0,0 0-1 0 0,-1 0 0 0 0,-5 7 1 0 0,-6 10 3 0 0,-1-2-1 0 0,-27 31 1 0 0,26-33-8 0 0,-116 134 165 0 0,131-151-244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0 13991 0 0,'0'0'1268'0'0,"-1"2"-1041"0"0,-8 47 1558 0 0,-19 56-1 0 0,18-72-1320 0 0,-96 277 2162 0 0,-18-9-1912 0 0,-17 6-583 0 0,100-228-90 0 0,-90 130-1 0 0,70-133-40 0 0,33-42 0 0 0,22-28-29 0 0,0 1 0 0 0,-1-1-1 0 0,-8 6 1 0 0,12-9 7 0 0,1-2-94 0 0,6-16-324 0 0,3-3 346 0 0,1 1-1 0 0,0 0 1 0 0,1 0-1 0 0,1 1 0 0 0,12-16 1 0 0,2 2-35 0 0,40-41 0 0 0,-62 69 131 0 0,13-13 5 0 0,25-19 1 0 0,-36 30 46 0 0,1 1 0 0 0,-1 0 0 0 0,1 0 0 0 0,0 1 0 0 0,0-1 0 0 0,0 1 0 0 0,0 0-1 0 0,1 1 1 0 0,-1-1 0 0 0,1 1 0 0 0,5-1 0 0 0,-9 2-14 0 0,0 0 1 0 0,1 0-1 0 0,-1 0 0 0 0,0 1 1 0 0,1-1-1 0 0,-1 1 0 0 0,0-1 0 0 0,0 1 1 0 0,1 0-1 0 0,-1 0 0 0 0,0 0 0 0 0,0 0 1 0 0,0 0-1 0 0,0 1 0 0 0,0-1 1 0 0,0 0-1 0 0,-1 1 0 0 0,1 0 0 0 0,0-1 1 0 0,-1 1-1 0 0,1 0 0 0 0,-1 0 1 0 0,0 0-1 0 0,1 0 0 0 0,-1 0 0 0 0,0 0 1 0 0,0 0-1 0 0,1 4 0 0 0,1 2 32 0 0,-1 0 0 0 0,0-1 0 0 0,-1 1 0 0 0,0 0 0 0 0,0 0 0 0 0,0 0 0 0 0,-1 9 0 0 0,-1 30 79 0 0,0-12-258 0 0,-6 46 0 0 0,7-79-906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16183 0 0,'2'1'738'0'0,"5"6"-461"0"0,0 1 0 0 0,-1-1 0 0 0,1 1-1 0 0,5 11 1 0 0,-6-10 166 0 0,0-1 0 0 0,0 1-1 0 0,1-1 1 0 0,9 8-1 0 0,-13-13-320 0 0,0-1 1 0 0,0 0-1 0 0,0 0 0 0 0,1 0 0 0 0,-1-1 1 0 0,0 1-1 0 0,1-1 0 0 0,-1 1 0 0 0,1-1 1 0 0,-1 0-1 0 0,1 0 0 0 0,0-1 0 0 0,-1 1 1 0 0,1-1-1 0 0,0 0 0 0 0,4 0 0 0 0,8-2 110 0 0,0 0-1 0 0,0-1 0 0 0,0-1 0 0 0,-1-1 0 0 0,1 0 0 0 0,19-10 0 0 0,82-49-498 0 0,-116 64 262 0 0,1-1-186 0 0,-19-6-1057 0 0,9 7 1096 0 0,0 0 1 0 0,0 1-1 0 0,1 0 0 0 0,-1 0 1 0 0,0 1-1 0 0,1 0 0 0 0,-1 1 1 0 0,1-1-1 0 0,0 1 0 0 0,-8 5 1 0 0,-8 5-163 0 0,-35 25 0 0 0,33-18 463 0 0,2 1-1 0 0,0 2 0 0 0,1 0 1 0 0,1 1-1 0 0,1 1 0 0 0,1 0 1 0 0,-19 36-1 0 0,34-53-16 0 0,-1 1 1 0 0,1-1-1 0 0,0 1 1 0 0,1 0-1 0 0,0 0 1 0 0,0 0-1 0 0,1 0 1 0 0,-2 19-1 0 0,4-25-108 0 0,-1 0-1 0 0,1 1 0 0 0,1-1 0 0 0,-1 1 1 0 0,0-1-1 0 0,1 0 0 0 0,0 1 0 0 0,0-1 0 0 0,0 0 1 0 0,0 1-1 0 0,0-1 0 0 0,1 0 0 0 0,-1 0 0 0 0,1 0 1 0 0,0 0-1 0 0,0-1 0 0 0,0 1 0 0 0,0 0 1 0 0,0-1-1 0 0,1 1 0 0 0,-1-1 0 0 0,1 0 0 0 0,0 0 1 0 0,-1 0-1 0 0,1 0 0 0 0,0 0 0 0 0,6 2 0 0 0,0-1-5 0 0,0 0-1 0 0,1 0 0 0 0,0-1 0 0 0,-1-1 0 0 0,1 1 0 0 0,0-2 0 0 0,0 1 0 0 0,0-1 0 0 0,14-2 0 0 0,13-3-1033 0 0,40-12 0 0 0,-61 14 131 0 0,10-4-1579 0 0,-1-1-4251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21 5527 0 0,'7'-5'285'0'0,"-5"3"-226"0"0,1 1-1 0 0,0-1 1 0 0,-1 1 0 0 0,1-1 0 0 0,0 1-1 0 0,0 0 1 0 0,0 0 0 0 0,0 1 0 0 0,0-1-1 0 0,4 0 1 0 0,-5 1 870 0 0,12-2 8895 0 0,-14 4-9709 0 0,0-1 0 0 0,0 1 0 0 0,0 0 0 0 0,0-1 0 0 0,0 1 0 0 0,-1-1 0 0 0,0 4 0 0 0,0 0-24 0 0,-1-1 0 0 0,0 1 0 0 0,0-1 0 0 0,0 0 0 0 0,0 1-1 0 0,-1-1 1 0 0,1 0 0 0 0,-1-1 0 0 0,0 1 0 0 0,-6 5 0 0 0,-5 4 163 0 0,-20 14 0 0 0,26-20-215 0 0,-58 39 182 0 0,-125 67-1 0 0,29-12-220 0 0,150-93 0 0 0,4 3 0 0 0,8-10 0 0 0,-1-1 0 0 0,1 1 0 0 0,0-1 0 0 0,0 1 0 0 0,-1 0 0 0 0,1-1 0 0 0,0 1 0 0 0,0 0 0 0 0,0-1 0 0 0,0 1 0 0 0,0 0 0 0 0,0-1 0 0 0,0 1 0 0 0,0 0 0 0 0,0-1 0 0 0,0 1 0 0 0,0 1 0 0 0,2 1 0 0 0,1 0 0 0 0,-1 0 0 0 0,1 0 0 0 0,-1 0 0 0 0,1 0 0 0 0,0-1 0 0 0,0 1 0 0 0,0-1 0 0 0,0 0 0 0 0,1 0 0 0 0,-1 0 0 0 0,5 2 0 0 0,3 3 0 0 0,19 10-6 0 0,1-1 0 0 0,54 20 0 0 0,71 12 243 0 0,-137-44 402 0 0,0 0 1 0 0,0 0-1 0 0,30 0 0 0 0,-61 1-240 0 0,7-1-329 0 0,-21 5 66 0 0,0-1 0 0 0,0-2 0 0 0,0 0 0 0 0,-42 3 0 0 0,30-4-98 0 0,-65 8-15 0 0,28-4-68 0 0,-104 25 0 0 0,154-26 35 0 0,-35 7-151 0 0,57-14-12 0 0,6-1-294 0 0,0-1 376 0 0,0 0 1 0 0,0 0-1 0 0,0 1 0 0 0,-1-2 0 0 0,1 1 0 0 0,3-2 0 0 0,4-1-111 0 0,120-41-2527 0 0,-88 34 1699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6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 17391 0 0,'-1'2'795'0'0,"-15"30"90"0"0,-61 113-22 0 0,-24 12 1457 0 0,36-61-1463 0 0,-73 148-1 0 0,-1 87-1816 0 0,117-283-2773 0 0,9-27-3414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1 450 9671 0 0,'2'-7'465'0'0,"0"0"0"0"0,1 0-1 0 0,0 1 1 0 0,0-1-1 0 0,1 1 1 0 0,0-1-1 0 0,0 1 1 0 0,1 0 0 0 0,-1 1-1 0 0,1-1 1 0 0,1 1-1 0 0,-1 0 1 0 0,1 0-1 0 0,-1 0 1 0 0,10-5 0 0 0,416-240 3317 0 0,-383 225-3119 0 0,66-21-1 0 0,-95 39-430 0 0,0 1 1 0 0,1 1-1 0 0,0 1 1 0 0,0 1-1 0 0,0 1 1 0 0,35 0-1 0 0,-52 2-189 0 0,1 1 0 0 0,0-1 0 0 0,-1 1 0 0 0,1-1 0 0 0,-1 1 0 0 0,1 0 0 0 0,-1 1 0 0 0,1-1-1 0 0,-1 1 1 0 0,0-1 0 0 0,0 1 0 0 0,1 0 0 0 0,2 3 0 0 0,-4-4-23 0 0,-1 1-1 0 0,1 0 1 0 0,-1 0-1 0 0,1-1 1 0 0,-1 1 0 0 0,0 0-1 0 0,0 0 1 0 0,0 1-1 0 0,0-1 1 0 0,0 0 0 0 0,0 0-1 0 0,-1 0 1 0 0,1 1-1 0 0,-1-1 1 0 0,1 0 0 0 0,-1 1-1 0 0,0-1 1 0 0,0 0-1 0 0,0 1 1 0 0,0-1 0 0 0,-1 4-1 0 0,-1 3 24 0 0,0-1 0 0 0,-1 0-1 0 0,0 0 1 0 0,0 0 0 0 0,-1 0-1 0 0,0 0 1 0 0,0-1 0 0 0,-9 12-1 0 0,-48 52 210 0 0,57-67-237 0 0,-58 61 46 0 0,-4-3-1 0 0,-2-3 1 0 0,-2-2 0 0 0,-126 75 0 0 0,184-125-179 0 0,-1 1 1 0 0,1-2 0 0 0,-1 0-1 0 0,-1 0 1 0 0,1-1 0 0 0,-27 6-1 0 0,38-11 74 0 0,0 0-1 0 0,0 0 1 0 0,0 0-1 0 0,0 0 1 0 0,0 0-1 0 0,0-1 1 0 0,0 1-1 0 0,1-1 1 0 0,-3 0-1 0 0,4 1 38 0 0,-1 0 1 0 0,1 0-1 0 0,0 0 1 0 0,0 0-1 0 0,0 0 0 0 0,0 0 1 0 0,0 0-1 0 0,0 0 0 0 0,0 0 1 0 0,0 0-1 0 0,0 0 0 0 0,0 0 1 0 0,0 0-1 0 0,0 0 0 0 0,0 0 1 0 0,0 0-1 0 0,0 0 1 0 0,0-1-1 0 0,-1 1 0 0 0,1 0 1 0 0,0 0-1 0 0,0 0 0 0 0,0 0 1 0 0,0 0-1 0 0,0 0 0 0 0,0 0 1 0 0,0 0-1 0 0,0 0 0 0 0,0 0 1 0 0,0 0-1 0 0,0 0 1 0 0,0 0-1 0 0,0-1 0 0 0,0 1 1 0 0,0 0-1 0 0,0 0 0 0 0,0 0 1 0 0,0 0-1 0 0,0 0 0 0 0,0 0 1 0 0,0 0-1 0 0,0 0 1 0 0,0 0-1 0 0,0 0 0 0 0,0 0 1 0 0,1 0-1 0 0,-1 0 0 0 0,0 0 1 0 0,0-1-1 0 0,0 1 0 0 0,0 0 1 0 0,0 0-1 0 0,0 0 0 0 0,0 0 1 0 0,5-10-980 0 0,0-1-1 0 0,9-12 1 0 0,-6 9-704 0 0,10-14-5544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6911 0 0,'1'1'528'0'0,"26"33"364"0"0,-16-18 2575 0 0,2 0-1 0 0,24 23 0 0 0,-30-33-3133 0 0,0-1 1 0 0,0 0-1 0 0,1 0 1 0 0,-1 0-1 0 0,1-1 1 0 0,1 0-1 0 0,-1-1 1 0 0,17 5-1 0 0,-11-5-26 0 0,-1-1 0 0 0,1 0 1 0 0,0-1-1 0 0,0 0 0 0 0,15-2 0 0 0,8-4 79 0 0,-1 0 1 0 0,0-3-1 0 0,46-15 0 0 0,-63 17-283 0 0,0-1 1 0 0,31-16-1 0 0,-43 19-89 0 0,1 0 0 0 0,-1-1-1 0 0,0 0 1 0 0,-1-1 0 0 0,1 1 0 0 0,-1-1 0 0 0,0-1 0 0 0,8-10 0 0 0,-13 16-13 0 0,0-1 0 0 0,0 1 0 0 0,0-1 0 0 0,0 1-1 0 0,-1-1 1 0 0,1 0 0 0 0,0 1 0 0 0,-1-1 0 0 0,1 0 0 0 0,-1 0 0 0 0,0 1 0 0 0,1-1 0 0 0,-1 0 0 0 0,0 0 0 0 0,0 1 0 0 0,0-4 0 0 0,-1 3-14 0 0,1 1 0 0 0,-1 0 0 0 0,1-1 0 0 0,-1 1-1 0 0,0 0 1 0 0,1-1 0 0 0,-1 1 0 0 0,0 0 0 0 0,0 0 0 0 0,0-1 0 0 0,0 1 0 0 0,0 0 0 0 0,0 0 0 0 0,0 0 0 0 0,0 0 0 0 0,-2 0 0 0 0,-1-2-35 0 0,0 1 0 0 0,-1 0 0 0 0,1 0 0 0 0,-1 1-1 0 0,1-1 1 0 0,-1 1 0 0 0,0 0 0 0 0,1 0 0 0 0,-1 1 0 0 0,0-1 0 0 0,-5 1 0 0 0,-7 2-73 0 0,0 0-1 0 0,1 1 1 0 0,-1 0-1 0 0,1 1 1 0 0,0 1 0 0 0,0 1-1 0 0,-16 7 1 0 0,-10 8-73 0 0,-49 33 0 0 0,56-31 171 0 0,0 2 0 0 0,-34 31 0 0 0,56-45 29 0 0,1 1 0 0 0,1 1 1 0 0,0 0-1 0 0,1 1 0 0 0,0 0 0 0 0,1 0 0 0 0,1 1 0 0 0,-9 19 0 0 0,16-31 4 0 0,0 0 0 0 0,0 0 0 0 0,0 0 0 0 0,0 0 0 0 0,0 0 0 0 0,1 0 0 0 0,0 0-1 0 0,-1 0 1 0 0,1 0 0 0 0,0 0 0 0 0,1 0 0 0 0,-1 0 0 0 0,0 0 0 0 0,1 0 0 0 0,0 0 0 0 0,-1-1 0 0 0,1 1 0 0 0,0 0 0 0 0,1 0 0 0 0,-1 0 0 0 0,0-1 0 0 0,4 5 0 0 0,-2-3 4 0 0,0-1-1 0 0,0 0 1 0 0,0-1 0 0 0,0 1 0 0 0,1 0-1 0 0,0-1 1 0 0,-1 0 0 0 0,1 0 0 0 0,0 0 0 0 0,0 0-1 0 0,0-1 1 0 0,0 1 0 0 0,0-1 0 0 0,0 0-1 0 0,8 1 1 0 0,3-1 4 0 0,0 0-1 0 0,0-1 0 0 0,0-1 1 0 0,0 0-1 0 0,17-3 1 0 0,74-22-773 0 0,-61 14-367 0 0,-2 1-1136 0 0,0-3-5024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7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11519 0 0,'2'0'5792'0'0,"22"-3"-4119"0"0,0 2-1 0 0,0 1 0 0 0,46 5 1 0 0,19 0-720 0 0,-75-5-867 0 0,-1-1 0 0 0,1 0 0 0 0,-1-1-1 0 0,22-6 1 0 0,-30 7-85 0 0,6-2 25 0 0,0-1 0 0 0,1 0-1 0 0,9-6 1 0 0,-17 8-39 0 0,0 0 0 0 0,-1-1 0 0 0,0 1 0 0 0,1-1 0 0 0,-1 0-1 0 0,0 0 1 0 0,0 0 0 0 0,-1 0 0 0 0,1-1 0 0 0,-1 1 0 0 0,1-1 0 0 0,1-4-1 0 0,-3 7-43 0 0,-1-1 0 0 0,1 1 0 0 0,-1-1 0 0 0,1 0 0 0 0,-1 1-1 0 0,0-1 1 0 0,0 0 0 0 0,1 1 0 0 0,-1-1 0 0 0,-1 1 0 0 0,1-1-1 0 0,0 0 1 0 0,0 1 0 0 0,-1-1 0 0 0,1 0 0 0 0,0 1 0 0 0,-1-1-1 0 0,0 1 1 0 0,1-1 0 0 0,-1 1 0 0 0,0-1 0 0 0,0 1-1 0 0,0 0 1 0 0,-1-2 0 0 0,0 2 6 0 0,1 1-1 0 0,-1-1 1 0 0,1 1-1 0 0,-1 0 1 0 0,0 0-1 0 0,1 0 0 0 0,-1 0 1 0 0,1 0-1 0 0,-1 0 1 0 0,0 1-1 0 0,1-1 1 0 0,-1 0-1 0 0,-2 2 1 0 0,2-2-20 0 0,-6 2-42 0 0,1 1-1 0 0,-1 0 1 0 0,0 0-1 0 0,1 1 1 0 0,0 0-1 0 0,-10 7 1 0 0,-40 34-177 0 0,36-26 206 0 0,6-7 67 0 0,-25 20-51 0 0,-47 51 0 0 0,76-71 103 0 0,1 0 0 0 0,0 1-1 0 0,1 0 1 0 0,0 0 0 0 0,1 1 0 0 0,1 0 0 0 0,0 1-1 0 0,-8 25 1 0 0,14-38-24 0 0,0 1-1 0 0,1-1 1 0 0,-1 1 0 0 0,1-1-1 0 0,-1 1 1 0 0,1 0 0 0 0,0 0-1 0 0,0-1 1 0 0,0 1 0 0 0,1 0-1 0 0,-1-1 1 0 0,0 1-1 0 0,1-1 1 0 0,0 1 0 0 0,0 0-1 0 0,-1-1 1 0 0,3 4 0 0 0,-1-4-23 0 0,0 0 1 0 0,-1 0-1 0 0,1 0 1 0 0,0 0-1 0 0,0 0 0 0 0,1-1 1 0 0,-1 1-1 0 0,0-1 1 0 0,0 1-1 0 0,1-1 1 0 0,-1 0-1 0 0,1 0 1 0 0,-1 0-1 0 0,1 0 1 0 0,-1 0-1 0 0,1-1 1 0 0,3 1-1 0 0,14 1-1077 0 0,3-3-406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7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87 522 9215 0 0,'0'0'16913'0'0,"0"-1"-16662"0"0,-2-9-229 0 0,-1 2-1 0 0,0-1 0 0 0,-1 0 1 0 0,0 1-1 0 0,-1-1 1 0 0,1 1-1 0 0,-12-14 1 0 0,11 15-145 0 0,-1-1 0 0 0,1 0 0 0 0,0-1-1 0 0,0 1 1 0 0,1-1 0 0 0,1 0 0 0 0,-1 0 0 0 0,-2-14 0 0 0,5 11 1 0 0,0-1 0 0 0,1 0 0 0 0,0 1 1 0 0,1-1-1 0 0,1 1 0 0 0,0-1 0 0 0,0 1 0 0 0,1 0 0 0 0,1 0 0 0 0,0 0 0 0 0,1 0 0 0 0,0 0 1 0 0,1 1-1 0 0,0 0 0 0 0,1 0 0 0 0,0 1 0 0 0,13-16 0 0 0,-10 15 106 0 0,0 1 0 0 0,1-1 0 0 0,0 2 0 0 0,0-1-1 0 0,1 2 1 0 0,0-1 0 0 0,1 2 0 0 0,0 0 0 0 0,0 0 0 0 0,1 1 0 0 0,-1 1 0 0 0,1 0-1 0 0,0 1 1 0 0,25-4 0 0 0,-29 7 140 0 0,0 0-1 0 0,1 2 1 0 0,-1-1 0 0 0,0 1 0 0 0,12 3-1 0 0,50 14 662 0 0,-45-10-537 0 0,4 0 26 0 0,68 21 621 0 0,-80-22-698 0 0,0 1 1 0 0,-1 0-1 0 0,18 12 0 0 0,-26-13-170 0 0,-3 1 37 0 0,-7-7-63 0 0,1 0 0 0 0,-1 0-1 0 0,0 1 1 0 0,0-1 0 0 0,0 0-1 0 0,0 1 1 0 0,-1-1 0 0 0,1 0-1 0 0,0 0 1 0 0,0 1 0 0 0,-1-1 0 0 0,1 0-1 0 0,0 0 1 0 0,-1 0 0 0 0,0 0-1 0 0,1 1 1 0 0,-1-1 0 0 0,0 0-1 0 0,-1 2 1 0 0,-18 19-122 0 0,5-9-29 0 0,0-2 0 0 0,-31 18 0 0 0,9-6-181 0 0,9-4 56 0 0,-311 193-2946 0 0,328-206 2949 0 0,-31 16-177 0 0,40-21 145 0 0,0 0 0 0 0,-1-1 0 0 0,1 1 0 0 0,-1 0 0 0 0,1-1 0 0 0,0 1 1 0 0,-1-1-1 0 0,1 1 0 0 0,-1-1 0 0 0,1 0 0 0 0,-1 0 0 0 0,1-1 0 0 0,-1 1 0 0 0,-3-1 0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8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0 5527 0 0,'-1'3'10107'0'0,"-23"36"-4601"0"0,-29 57-3474 0 0,14-21-1352 0 0,-67 96-1 0 0,46-83-651 0 0,-85 130-188 0 0,116-168 16 0 0,3 1 0 0 0,-23 62 0 0 0,41-92-62 0 0,-1-1 0 0 0,-21 36 0 0 0,24-47-1949 0 0,0 0 0 0 0,-10 9 1 0 0,-3 0-5108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8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49 919 0 0,'59'-49'16574'0'0,"-58"52"-14848"0"0,-1 7-1441 0 0,0 0-1 0 0,0 0 0 0 0,-1 0 1 0 0,-1-1-1 0 0,0 1 0 0 0,0 0 1 0 0,-6 15-1 0 0,-31 69 415 0 0,32-80-558 0 0,-68 139 376 0 0,54-116-377 0 0,-2-1 0 0 0,-30 38 0 0 0,-68 72-111 0 0,-162 210 78 0 0,273-342-122 0 0,-27 43 27 0 0,33-51-77 0 0,1 0 1 0 0,0 0-1 0 0,1 0 0 0 0,0 1 1 0 0,0-1-1 0 0,0 1 1 0 0,-1 11-1 0 0,2-17-47 0 0,1 0-1 0 0,0 0 1 0 0,0 0 0 0 0,0 0-1 0 0,0 0 1 0 0,1 0 0 0 0,-1 0-1 0 0,0 0 1 0 0,0 0 0 0 0,0 0-1 0 0,1 0 1 0 0,-1 0-1 0 0,1 0 1 0 0,-1 0 0 0 0,1 0-1 0 0,-1 0 1 0 0,1 0 0 0 0,-1-1-1 0 0,1 1 1 0 0,0 0 0 0 0,-1 0-1 0 0,1-1 1 0 0,0 1-1 0 0,0 0 1 0 0,0-1 0 0 0,-1 1-1 0 0,1-1 1 0 0,0 1 0 0 0,0-1-1 0 0,0 1 1 0 0,0-1 0 0 0,0 0-1 0 0,0 1 1 0 0,0-1-1 0 0,0 0 1 0 0,0 0 0 0 0,0 0-1 0 0,0 0 1 0 0,0 0 0 0 0,0 0-1 0 0,0 0 1 0 0,0 0 0 0 0,2 0-1 0 0,16-3-6559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4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31 9671 0 0,'2'-1'748'0'0,"0"0"-616"0"0,10-10 2716 0 0,-12 11-2718 0 0,0-1 1 0 0,0 0-1 0 0,0 0 0 0 0,-1 0 0 0 0,1 1 0 0 0,0-1 0 0 0,-1 0 1 0 0,1 1-1 0 0,-1-1 0 0 0,1 0 0 0 0,-1 1 0 0 0,1-1 0 0 0,-1 1 1 0 0,1-1-1 0 0,-1 1 0 0 0,0-1 0 0 0,1 1 0 0 0,-1-1 1 0 0,0 1-1 0 0,1-1 0 0 0,-1 1 0 0 0,0 0 0 0 0,0 0 0 0 0,1-1 1 0 0,-1 1-1 0 0,0 0 0 0 0,-1 0 0 0 0,-22-4-77 0 0,14 5 0 0 0,0 0 0 0 0,0 1 1 0 0,-1 0-1 0 0,1 0 1 0 0,0 1-1 0 0,1 0 1 0 0,-1 1-1 0 0,-11 6 1 0 0,-72 45 49 0 0,82-48-81 0 0,-15 9 58 0 0,1 2-1 0 0,1 0 0 0 0,1 1 1 0 0,0 2-1 0 0,-20 24 0 0 0,34-35 58 0 0,0 1 126 0 0,0 0-1 0 0,0 0 1 0 0,1 1-1 0 0,1 0 1 0 0,-9 17-1 0 0,15-27-238 0 0,0-1 0 0 0,1 1 0 0 0,-1-1 0 0 0,1 1 0 0 0,-1-1-1 0 0,1 1 1 0 0,0 0 0 0 0,0-1 0 0 0,-1 1 0 0 0,1-1 0 0 0,0 1 0 0 0,0 0 0 0 0,1-1-1 0 0,-1 1 1 0 0,0-1 0 0 0,0 1 0 0 0,1 0 0 0 0,-1-1 0 0 0,1 1 0 0 0,-1-1-1 0 0,1 1 1 0 0,0-1 0 0 0,0 0 0 0 0,0 1 0 0 0,-1-1 0 0 0,1 0 0 0 0,1 1 0 0 0,-1-1-1 0 0,0 0 1 0 0,0 0 0 0 0,0 0 0 0 0,0 0 0 0 0,1 0 0 0 0,-1 0 0 0 0,1 0 0 0 0,-1-1-1 0 0,0 1 1 0 0,1 0 0 0 0,-1-1 0 0 0,3 1 0 0 0,2 1 13 0 0,0-1 1 0 0,0 0 0 0 0,0 0-1 0 0,0 0 1 0 0,0-1-1 0 0,0 0 1 0 0,0 0 0 0 0,0 0-1 0 0,10-3 1 0 0,2-1 26 0 0,0-2 1 0 0,0 0 0 0 0,32-17-1 0 0,45-36-57 0 0,-88 54-32 0 0,-1 0 0 0 0,0 0-1 0 0,8-9 1 0 0,-5 5-42 0 0,-47 39-130 0 0,31-24 180 0 0,0 1-1 0 0,1 1 1 0 0,0-1 0 0 0,0 1-1 0 0,1 0 1 0 0,-1 1 0 0 0,2-1-1 0 0,-1 1 1 0 0,-4 14 0 0 0,9-22-202 0 0,8 8-1214 0 0,2-4-3307 0 0,4-4-1538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8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7 12439 0 0,'2'-1'958'0'0,"4"-4"-292"0"0,-6 5-524 0 0,1 0 0 0 0,-1 0-1 0 0,0 0 1 0 0,1-1 0 0 0,-1 1-1 0 0,0 0 1 0 0,1 0 0 0 0,-1 0-1 0 0,0 0 1 0 0,1 0 0 0 0,-1 0-1 0 0,1 0 1 0 0,-1 0-1 0 0,0 1 1 0 0,1-1 0 0 0,-1 0-1 0 0,0 0 1 0 0,1 0 0 0 0,-1 0-1 0 0,0 0 1 0 0,1 0 0 0 0,-1 1-1 0 0,0-1 1 0 0,1 0 0 0 0,-1 0-1 0 0,0 1 1 0 0,0-1 0 0 0,1 0-1 0 0,-1 0 1 0 0,0 1 0 0 0,7 8 1964 0 0,-5-7-1850 0 0,-1 1 0 0 0,0 0 0 0 0,0-1 0 0 0,-1 1 0 0 0,1 0 0 0 0,-1 0 0 0 0,1 0 0 0 0,-1-1 0 0 0,0 1 0 0 0,0 0 0 0 0,0 0 0 0 0,0 0 0 0 0,0 0 0 0 0,-1-1 0 0 0,0 4 0 0 0,-2 4-9 0 0,1-1 0 0 0,-9 19 0 0 0,-10 11 28 0 0,-1 0 1 0 0,-2-2 0 0 0,-33 41 0 0 0,-11 14-254 0 0,67-90-246 0 0,10-12-2049 0 0,23-29-2079 0 0,-17 20-3003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9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73 135 7831 0 0,'0'27'704'0'0,"-3"69"262"0"0,1-81 1711 0 0,0 1 0 0 0,-6 16 1 0 0,7-27-2166 0 0,0-3-303 0 0,1 1 0 0 0,-1-1 0 0 0,1 0-1 0 0,-1 0 1 0 0,0 1 0 0 0,0-1 0 0 0,0 0 0 0 0,0 0 0 0 0,0 0 0 0 0,0 0-1 0 0,0 0 1 0 0,-1 0 0 0 0,1-1 0 0 0,-1 1 0 0 0,0 0 0 0 0,1-1 0 0 0,-4 3-1 0 0,4-4-165 0 0,0 0 0 0 0,1 1-1 0 0,-1-1 1 0 0,0 0 0 0 0,0 0-1 0 0,0 0 1 0 0,1 0 0 0 0,-1 0-1 0 0,0 0 1 0 0,0 0 0 0 0,0 0-1 0 0,1-1 1 0 0,-1 1 0 0 0,0 0-1 0 0,0 0 1 0 0,1-1 0 0 0,-1 1-1 0 0,0 0 1 0 0,1-1 0 0 0,-1 1-1 0 0,0-1 1 0 0,1 1-1 0 0,-1 0 1 0 0,-1-2 0 0 0,1 1 6 0 0,0-1 0 0 0,-1 1 0 0 0,1 0 1 0 0,0-1-1 0 0,0 1 0 0 0,0-1 0 0 0,0 0 1 0 0,-2-2-1 0 0,2 0-50 0 0,1 0-1 0 0,-1 0 1 0 0,1 1 0 0 0,0-1 0 0 0,0 0 0 0 0,0 0-1 0 0,1 1 1 0 0,-1-1 0 0 0,1 0 0 0 0,0 1 0 0 0,0-1-1 0 0,0 0 1 0 0,0 1 0 0 0,1-1 0 0 0,-1 1 0 0 0,1 0-1 0 0,4-6 1 0 0,1-1-104 0 0,0 0 0 0 0,1 0 0 0 0,0 1 0 0 0,10-9 0 0 0,-8 9 72 0 0,0 1 1 0 0,0 0-1 0 0,0 1 0 0 0,1 0 0 0 0,0 1 0 0 0,23-10 0 0 0,-29 14 103 0 0,0 0 0 0 0,0 1-1 0 0,0-1 1 0 0,-1 1-1 0 0,1 0 1 0 0,0 1-1 0 0,0-1 1 0 0,0 1-1 0 0,0 0 1 0 0,0 0-1 0 0,0 1 1 0 0,0 0-1 0 0,0-1 1 0 0,0 2 0 0 0,0-1-1 0 0,0 0 1 0 0,0 1-1 0 0,-1 0 1 0 0,1 0-1 0 0,5 4 1 0 0,-7-4-19 0 0,0 1-1 0 0,0-1 1 0 0,0 1 0 0 0,-1-1 0 0 0,0 1-1 0 0,1 0 1 0 0,-1 0 0 0 0,0 0 0 0 0,0 0-1 0 0,-1 0 1 0 0,1 0 0 0 0,0 1 0 0 0,-1-1 0 0 0,0 1-1 0 0,1 5 1 0 0,-1-3 22 0 0,0 1 0 0 0,0-1 0 0 0,-1 1 0 0 0,0 0 0 0 0,0-1 0 0 0,-1 1 0 0 0,-1 8 0 0 0,1-13 19 0 0,-3-11-1315 0 0,3 6 1133 0 0,0 1-1 0 0,1-1 0 0 0,0 0 1 0 0,0 1-1 0 0,-1-1 0 0 0,2 0 1 0 0,-1 1-1 0 0,0-1 1 0 0,0 0-1 0 0,1 1 0 0 0,0-1 1 0 0,-1 1-1 0 0,1-1 0 0 0,0 1 1 0 0,0-1-1 0 0,0 1 1 0 0,1 0-1 0 0,-1-1 0 0 0,2-1 1 0 0,5-7-35 0 0,-1 1 0 0 0,15-14 0 0 0,-1 1 146 0 0,2 2 0 0 0,0 0 0 0 0,1 1 0 0 0,45-27-1 0 0,-56 41 82 0 0,0 0-1 0 0,1 0 0 0 0,0 1 0 0 0,19-5 0 0 0,-27 9 6 0 0,1-1 0 0 0,0 1-1 0 0,-1 0 1 0 0,1 1 0 0 0,0 0-1 0 0,0 0 1 0 0,0 0-1 0 0,-1 1 1 0 0,1 0 0 0 0,0 0-1 0 0,9 3 1 0 0,-12-2-46 0 0,0 1-1 0 0,0-1 1 0 0,0 0 0 0 0,0 1 0 0 0,-1 0 0 0 0,1 0 0 0 0,-1 0 0 0 0,0 0-1 0 0,0 1 1 0 0,0-1 0 0 0,0 1 0 0 0,0 0 0 0 0,-1-1 0 0 0,0 1-1 0 0,0 1 1 0 0,0-1 0 0 0,0 0 0 0 0,-1 0 0 0 0,1 1 0 0 0,0 6 0 0 0,0 1 7 0 0,0 0 0 0 0,-1 0 1 0 0,0 0-1 0 0,-1 0 0 0 0,0 0 0 0 0,-4 18 1 0 0,-2 6-164 0 0,-1 0 0 0 0,-17 46 1 0 0,8-48-2173 0 0,11-23 247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17535 0 0,'2'0'803'0'0,"1"-1"-373"0"0,-1 0-364 0 0,0 0 0 0 0,0 1 0 0 0,0-1 1 0 0,0 1-1 0 0,1 0 0 0 0,-1 0 0 0 0,0 0 0 0 0,0 0 0 0 0,0 0 0 0 0,0 0 0 0 0,4 1 0 0 0,-1-1 151 0 0,0 1 1 0 0,0 0-1 0 0,0-1 0 0 0,0 2 1 0 0,-1-1-1 0 0,1 1 1 0 0,0-1-1 0 0,-1 1 1 0 0,1 1-1 0 0,-1-1 1 0 0,1 1-1 0 0,-1-1 1 0 0,0 1-1 0 0,0 0 1 0 0,-1 1-1 0 0,1-1 1 0 0,-1 1-1 0 0,1-1 1 0 0,-1 1-1 0 0,0 0 1 0 0,0 0-1 0 0,-1 1 1 0 0,1-1-1 0 0,1 6 1 0 0,-3-7-200 0 0,-1 1 0 0 0,1 0 0 0 0,-1-1 0 0 0,0 1-1 0 0,0-1 1 0 0,-1 1 0 0 0,1 0 0 0 0,-1-1 0 0 0,1 1 0 0 0,-1-1 0 0 0,0 1 0 0 0,0-1 0 0 0,-3 5 0 0 0,-2 10 20 0 0,-7 20 25 0 0,9-29-438 0 0,0 1 0 0 0,1-1 0 0 0,-3 15 0 0 0,6-22-969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9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73 7367 0 0,'16'-13'393'0'0,"33"-22"0"0"0,-20 18 2528 0 0,-27 16-2564 0 0,-1 0 0 0 0,0 1 1 0 0,0-1-1 0 0,1 0 0 0 0,-1 1 0 0 0,0-1 1 0 0,1 1-1 0 0,-1-1 0 0 0,0 1 0 0 0,1-1 1 0 0,-1 1-1 0 0,1 0 0 0 0,-1 0 0 0 0,1 0 1 0 0,-1 0-1 0 0,1 0 0 0 0,-1 0 0 0 0,0 0 1 0 0,1 0-1 0 0,-1 1 0 0 0,1-1 0 0 0,-1 1 1 0 0,0-1-1 0 0,1 1 0 0 0,-1-1 0 0 0,0 1 1 0 0,1 0-1 0 0,-1-1 0 0 0,1 2 0 0 0,0 0-263 0 0,0 1-1 0 0,0-1 1 0 0,-1 1-1 0 0,1-1 0 0 0,-1 1 1 0 0,1-1-1 0 0,-1 1 1 0 0,0 0-1 0 0,0 0 0 0 0,0-1 1 0 0,-1 1-1 0 0,1 0 1 0 0,0 5-1 0 0,0 7-21 0 0,-1-1 0 0 0,0 1-1 0 0,0 0 1 0 0,-2 0 0 0 0,-5 22-1 0 0,-23 73 428 0 0,26-100-448 0 0,-60 178 518 0 0,-8-3 1 0 0,-103 188-1 0 0,151-328-582 0 0,-47 97 109 0 0,60-117-150 0 0,1 1 0 0 0,1 0 1 0 0,-8 47-1 0 0,16-68-52 0 0,0-1 0 0 0,1 1 0 0 0,0-1 0 0 0,0 1 0 0 0,1 7 0 0 0,2 1-3606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40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7367 0 0,'0'2'8263'0'0,"2"1"-7479"0"0,-1-1 0 0 0,0 0-1 0 0,0 0 1 0 0,1 0 0 0 0,-1 0 0 0 0,1-1 0 0 0,0 1 0 0 0,-1 0 0 0 0,5 2-1 0 0,-1-1-224 0 0,0 1 0 0 0,0-1 0 0 0,9 3-1 0 0,-4-2-462 0 0,1 0 0 0 0,0-1-1 0 0,-1 0 1 0 0,13 1 0 0 0,9-3 204 0 0,1-1 0 0 0,-1-1 0 0 0,64-12 0 0 0,175-50 499 0 0,-120 25-1157 0 0,-99 25-105 0 0,-2 1-2060 0 0,-16 5-2969 0 0,3-1-2838 0 0</inkml:trace>
  <inkml:trace contextRef="#ctx0" brushRef="#br0" timeOffset="1">900 561 18431 0 0,'0'0'1992'0'0,"0"11"-1992"0"0,-2 0 0 0 0,2 0 0 0 0,0 0 1440 0 0,2 0 256 0 0,0 0 40 0 0,1-2 16 0 0,1 0-1320 0 0,1-2-40 0 0,4-3-872 0 0,1-6-1352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5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10 10967 0 0,'0'0'994'0'0,"1"-2"-816"0"0,7-5 4512 0 0,-9 10-3809 0 0,-11 38-738 0 0,-2-1-1 0 0,-34 68 1 0 0,-5 11-170 0 0,52-111-648 0 0,0-5 92 0 0,0 0-1 0 0,0 0 1 0 0,0 0 0 0 0,0-1-1 0 0,0 1 1 0 0,0 0-1 0 0,-3 4 1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5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81 4143 0 0,'-10'3'215'0'0,"1"0"0"0"0,-1 0 0 0 0,1-1 0 0 0,-12 2 1 0 0,8-3 3032 0 0,-21 8 0 0 0,34-9-3025 0 0,-1 0-1 0 0,1 0 0 0 0,-1 0 1 0 0,1 0-1 0 0,0 0 0 0 0,-1 0 1 0 0,1 0-1 0 0,0 0 0 0 0,-1 0 0 0 0,1 0 1 0 0,0 0-1 0 0,-1 1 0 0 0,1-1 1 0 0,0 0-1 0 0,-1 0 0 0 0,1 1 1 0 0,0-1-1 0 0,-1 0 0 0 0,1 0 1 0 0,0 1-1 0 0,0-1 0 0 0,-1 0 1 0 0,1 1-1 0 0,0-1 0 0 0,0 0 0 0 0,0 1 1 0 0,-1-1-1 0 0,11 7 2579 0 0,-9-7-3159 0 0,10 5 705 0 0,1-1-1 0 0,-1 0 1 0 0,1-1-1 0 0,0 0 1 0 0,-1-1 0 0 0,1 0-1 0 0,20 0 1 0 0,86-7 921 0 0,-111 5-1214 0 0,63-8 506 0 0,-1-4 1 0 0,106-30-1 0 0,143-30 160 0 0,-299 70-751 0 0,1 1 1 0 0,-1 0-1 0 0,30 4 0 0 0,-48-3-33 0 0,1 1 0 0 0,-1-1 0 0 0,1 0 0 0 0,-1 1 0 0 0,0-1-1 0 0,1 1 1 0 0,-1-1 0 0 0,0 1 0 0 0,1 0 0 0 0,-1-1 0 0 0,0 1-1 0 0,0 0 1 0 0,1 0 0 0 0,-1 0 0 0 0,0 0 0 0 0,0 0 0 0 0,0 0-1 0 0,0 2 1 0 0,0-3 51 0 0,0 2-424 0 0,0 0-170 0 0,4 8-698 0 0,-4-8-303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57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43 286 14567 0 0,'-29'-10'1320'0'0,"19"3"-954"0"0,10 7-298 0 0,0-1 0 0 0,-1 1 1 0 0,1-1-1 0 0,0 1 1 0 0,-1-1-1 0 0,1 1 0 0 0,0-1 1 0 0,0 1-1 0 0,-1-1 1 0 0,1 1-1 0 0,0-1 1 0 0,0 1-1 0 0,0-1 0 0 0,0 1 1 0 0,0-1-1 0 0,0 1 1 0 0,0-1-1 0 0,0 1 0 0 0,0-1 1 0 0,0 0-1 0 0,0 1 1 0 0,0-1-1 0 0,0 1 0 0 0,0-1 1 0 0,0 1-1 0 0,1-1 1 0 0,-1 1-1 0 0,1-2 0 0 0,0 1 47 0 0,0-1 0 0 0,0 0-1 0 0,1 1 1 0 0,-1-1 0 0 0,1 1-1 0 0,-1-1 1 0 0,1 1 0 0 0,2-2-1 0 0,4-2 198 0 0,0 1-1 0 0,15-7 0 0 0,6 0 112 0 0,0 2 1 0 0,1 0 0 0 0,33-3-1 0 0,93-8 768 0 0,-83 13-683 0 0,212-14 810 0 0,-221 18-1247 0 0,138-12-166 0 0,-141 7-511 0 0,76-19 1 0 0,-94 16-1089 0 0,77-31 0 0 0,-74 19 131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5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9 259 15175 0 0,'0'0'2304'0'0,"-1"2"-1572"0"0,-7 5 3360 0 0,10-10-3889 0 0,5-8-170 0 0,1 1 0 0 0,0 0 0 0 0,0 0 0 0 0,19-16 0 0 0,47-33 76 0 0,-62 50-106 0 0,15-12 143 0 0,1 1 0 0 0,2 2 0 0 0,39-20 0 0 0,-56 32-75 0 0,1 1-1 0 0,-1 0 1 0 0,1 1-1 0 0,0 1 1 0 0,0 0-1 0 0,0 0 1 0 0,0 2-1 0 0,0-1 1 0 0,1 2 0 0 0,24 2-1 0 0,-37-2-18 0 0,1 0 1 0 0,0 1-1 0 0,0 0 0 0 0,0-1 1 0 0,-1 1-1 0 0,1 0 0 0 0,0 0 1 0 0,-1 0-1 0 0,1 1 0 0 0,-1-1 1 0 0,1 1-1 0 0,-1-1 0 0 0,0 1 1 0 0,1 0-1 0 0,-1 0 0 0 0,0 0 0 0 0,0 0 1 0 0,3 5-1 0 0,-4-4-9 0 0,1 0-1 0 0,-1 0 1 0 0,0 0 0 0 0,0 0-1 0 0,0 0 1 0 0,-1 0-1 0 0,1 1 1 0 0,-1-1 0 0 0,1 0-1 0 0,-1 0 1 0 0,0 1 0 0 0,0-1-1 0 0,-1 0 1 0 0,1 0 0 0 0,-1 1-1 0 0,-1 4 1 0 0,-5 13 46 0 0,-12 29 1 0 0,12-34-108 0 0,0 0 0 0 0,2 0 0 0 0,0 0 0 0 0,-3 19 0 0 0,6-29-420 0 0,1-1 1 0 0,1 1-1 0 0,-1 0 0 0 0,1 0 0 0 0,0 0 0 0 0,1 0 1 0 0,-1 0-1 0 0,1 0 0 0 0,0 0 0 0 0,1-1 1 0 0,2 10-1 0 0,-1-12-2117 0 0,8 5-4229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58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471 886 4607 0 0,'0'0'1924'0'0,"-5"11"3039"0"0,3 9-2427 0 0,2-19-1360 0 0,1 1-47 0 0,0-1-985 0 0,-1 0-1 0 0,0 0 0 0 0,1-1 1 0 0,-1 1-1 0 0,1 0 1 0 0,0-1-1 0 0,-1 1 0 0 0,1 0 1 0 0,-1-1-1 0 0,1 1 1 0 0,0-1-1 0 0,-1 1 0 0 0,1-1 1 0 0,0 1-1 0 0,0-1 1 0 0,0 1-1 0 0,-1-1 0 0 0,1 0 1 0 0,0 1-1 0 0,0-1 1 0 0,0 0-1 0 0,0 0 0 0 0,0 0 1 0 0,-1 0-1 0 0,3 0 1 0 0,0 0 29 0 0,-1 0 1 0 0,1-1-1 0 0,0 1 0 0 0,-1-1 1 0 0,1 0-1 0 0,-1 0 1 0 0,1 0-1 0 0,3-3 0 0 0,3-1 114 0 0,-1-1-1 0 0,0 0 0 0 0,15-15 1 0 0,8-16 162 0 0,-1-1 0 0 0,-2-2 0 0 0,26-49 0 0 0,-11 8-434 0 0,63-164 0 0 0,-100 228-206 0 0,-1 1 0 0 0,0-1-1 0 0,-1-1 1 0 0,3-28 0 0 0,-7 33-129 0 0,1 0 0 0 0,-2-1 0 0 0,0 1 0 0 0,-1 0 0 0 0,0 0 0 0 0,-8-24 1 0 0,7 25 125 0 0,-1 0 0 0 0,-1 1 0 0 0,0-1 0 0 0,-1 1 0 0 0,-13-19 0 0 0,17 27 157 0 0,0 0-1 0 0,0 0 1 0 0,-1 1 0 0 0,0-1 0 0 0,1 1-1 0 0,-1-1 1 0 0,0 1 0 0 0,0 0 0 0 0,0 0 0 0 0,0 1-1 0 0,-1-1 1 0 0,1 0 0 0 0,0 1 0 0 0,-1 0-1 0 0,1 0 1 0 0,-1 0 0 0 0,0 0 0 0 0,1 1-1 0 0,-1-1 1 0 0,1 1 0 0 0,-1 0 0 0 0,0 0-1 0 0,-6 1 1 0 0,7 0 42 0 0,0-1 1 0 0,0 1-1 0 0,1 0 0 0 0,-1 1 1 0 0,0-1-1 0 0,1 1 0 0 0,-1-1 0 0 0,0 1 1 0 0,1 0-1 0 0,0-1 0 0 0,-1 1 1 0 0,1 1-1 0 0,0-1 0 0 0,0 0 0 0 0,-2 4 1 0 0,-3 4 39 0 0,0 1 0 0 0,-6 14 0 0 0,10-20-33 0 0,-6 13 54 0 0,2 0-1 0 0,0 1 1 0 0,1-1-1 0 0,-5 30 1 0 0,-6 79 235 0 0,6-37-75 0 0,-2-9 67 0 0,-38 131 1 0 0,33-159-256 0 0,-2-1 0 0 0,-1-2 1 0 0,-42 70-1 0 0,-111 139 250 0 0,124-187 150 0 0,19-25 183 0 0,-43 86-1 0 0,-8 60-631 0 0,80-185-1470 0 0,12-19-1343 0 0,13-32-270 0 0,-7 5 1366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4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8 5063 0 0,'0'0'390'0'0,"-2"0"-252"0"0,-3-1 593 0 0,-3-1 2920 0 0,-1 0 0 0 0,0 1 1 0 0,-17 0-1 0 0,2 5-2975 0 0,0 2-320 0 0,1 2-1 0 0,-23 11 0 0 0,34-13-327 0 0,-1 0 0 0 0,1 1 0 0 0,1 1 0 0 0,-1 0 0 0 0,-10 10-1 0 0,18-15-27 0 0,1 1-1 0 0,-1-1 1 0 0,1 1-1 0 0,0 0 1 0 0,0 0-1 0 0,1 0 1 0 0,-1 0-1 0 0,1 1 1 0 0,0-1-1 0 0,0 1 1 0 0,-2 8-1 0 0,3-10-9 0 0,1 0 0 0 0,0 1 0 0 0,-1-1 0 0 0,1 0-1 0 0,0 1 1 0 0,1-1 0 0 0,-1 0 0 0 0,1 0 0 0 0,-1 1-1 0 0,1-1 1 0 0,0 0 0 0 0,0 0 0 0 0,0 0 0 0 0,1 0-1 0 0,-1 0 1 0 0,1 0 0 0 0,0 0 0 0 0,2 3-1 0 0,10 10-57 0 0,1 0 0 0 0,1-1 0 0 0,0 0 0 0 0,20 13 0 0 0,-13-10 72 0 0,26 26 0 0 0,-42-37 17 0 0,0 1 0 0 0,-1 0 0 0 0,0 0 0 0 0,0 0 0 0 0,-1 1-1 0 0,0 0 1 0 0,5 13 0 0 0,-8-19-8 0 0,-1 0 0 0 0,-1-1 0 0 0,1 1 0 0 0,0 0 0 0 0,-1 0 0 0 0,1 0 0 0 0,-1 0-1 0 0,0 0 1 0 0,0 0 0 0 0,0 0 0 0 0,-1-1 0 0 0,1 1 0 0 0,0 0 0 0 0,-1 0 0 0 0,0 0 0 0 0,0 0 0 0 0,-2 4 0 0 0,1-3 28 0 0,0 0 0 0 0,-1-1 0 0 0,0 1 1 0 0,0 0-1 0 0,0-1 0 0 0,0 0 1 0 0,-1 0-1 0 0,1 0 0 0 0,-1 0 0 0 0,-4 3 1 0 0,-8 2 113 0 0,1 0 1 0 0,-1-1-1 0 0,0-1 1 0 0,-30 8-1 0 0,26-9 22 0 0,-42 6-1 0 0,53-10-262 0 0,1-1 1 0 0,-1 0-1 0 0,0 0 0 0 0,0-1 0 0 0,1 0 0 0 0,-1-1 1 0 0,-12-3-1 0 0,18 4-188 0 0,0 0 1 0 0,0-1 0 0 0,0 1-1 0 0,1-1 1 0 0,-1 0 0 0 0,1 1 0 0 0,-1-1-1 0 0,1 0 1 0 0,0 0 0 0 0,-3-3-1 0 0,-6-11-7258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5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16 8751 0 0,'-2'1'674'0'0,"-4"0"-407"0"0,-26 6-3 0 0,12 3 3886 0 0,20-9-4023 0 0,-1-1 1 0 0,1 1-1 0 0,-1 0 1 0 0,1-1-1 0 0,-1 1 1 0 0,1 0-1 0 0,0 0 1 0 0,-1 0-1 0 0,1-1 1 0 0,0 1-1 0 0,0 0 1 0 0,0 0-1 0 0,-1 0 1 0 0,1 0-1 0 0,0 0 1 0 0,0 0-1 0 0,0-1 1 0 0,0 1-1 0 0,1 0 1 0 0,-1 0-1 0 0,0 0 1 0 0,0 0-1 0 0,0 0 1 0 0,1-1-1 0 0,-1 1 1 0 0,0 0-1 0 0,2 1 1 0 0,11 20 1109 0 0,-10-20-1067 0 0,0 1 0 0 0,0-1 1 0 0,1 0-1 0 0,-1 0 1 0 0,1 0-1 0 0,-1 0 1 0 0,1 0-1 0 0,0-1 0 0 0,0 1 1 0 0,0-1-1 0 0,-1 0 1 0 0,6 0-1 0 0,8 1 574 0 0,24 1-1 0 0,-2-3-113 0 0,-1-1 0 0 0,0-3 0 0 0,49-10 0 0 0,109-35-396 0 0,-75 16-2868 0 0,-91 25 1082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58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32 16095 0 0,'0'0'3746'0'0,"-1"-1"-3090"0"0,0-1-600 0 0,0 0 0 0 0,0 0 0 0 0,0 0 0 0 0,0 0 0 0 0,0 1 0 0 0,0-1 1 0 0,0 1-1 0 0,-1-1 0 0 0,1 1 0 0 0,-1-1 0 0 0,1 1 0 0 0,-1 0 0 0 0,0-1 1 0 0,1 1-1 0 0,-1 0 0 0 0,0 0 0 0 0,0 0 0 0 0,0 0 0 0 0,0 1 1 0 0,0-1-1 0 0,0 1 0 0 0,0-1 0 0 0,0 1 0 0 0,0-1 0 0 0,0 1 0 0 0,0 0 1 0 0,0 0-1 0 0,0 0 0 0 0,0 0 0 0 0,0 1 0 0 0,0-1 0 0 0,0 0 0 0 0,0 1 1 0 0,-3 1-1 0 0,-2 0-37 0 0,0 1 0 0 0,0 0 0 0 0,1 1 0 0 0,-1 0 0 0 0,1 0 0 0 0,0 0 0 0 0,-9 9 0 0 0,-35 39 9 0 0,39-39-23 0 0,-11 11 112 0 0,-131 162 269 0 0,168-188-254 0 0,-1-4-129 0 0,0 0-1 0 0,0 0 1 0 0,-1-1 0 0 0,23-16 0 0 0,-27 16-4 0 0,76-54-32 0 0,-59 40 31 0 0,2 1-1 0 0,45-25 1 0 0,-71 44 374 0 0,0 2-307 0 0,-1 1-62 0 0,1 0 0 0 0,0 0 0 0 0,-1 1 0 0 0,1-1-1 0 0,-1 0 1 0 0,0 1 0 0 0,1-1 0 0 0,-1 1 0 0 0,0-1-1 0 0,-1 1 1 0 0,1-1 0 0 0,0 1 0 0 0,-1-1-1 0 0,0 1 1 0 0,1 0 0 0 0,-1-1 0 0 0,0 1 0 0 0,-1 4-1 0 0,0 9 24 0 0,-6 30-1 0 0,4-33-22 0 0,3-10-62 0 0,-1-1 0 0 0,1 1 1 0 0,-1 0-1 0 0,1-1 0 0 0,0 1 0 0 0,0 0 0 0 0,1 0 1 0 0,-1-1-1 0 0,0 1 0 0 0,1 0 0 0 0,0-1 0 0 0,-1 1 0 0 0,1 0 1 0 0,0-1-1 0 0,0 1 0 0 0,3 3 0 0 0,-3-4-446 0 0,3-3 82 0 0,-1 0 1 0 0,0 0 0 0 0,0 0-1 0 0,0 0 1 0 0,0-1 0 0 0,0 1-1 0 0,0-1 1 0 0,5-3 0 0 0,-4 2-441 0 0,12-8-3720 0 0,-1-3-1073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5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23 16527 0 0,'2'0'760'0'0,"74"-14"769"0"0,-38 5 4854 0 0,-39 11-6143 0 0,-22 17-206 0 0,-109 95 196 0 0,109-92-198 0 0,2 1 0 0 0,0 1 0 0 0,-25 38 0 0 0,41-55-35 0 0,1 1 0 0 0,0 0 0 0 0,0 0 0 0 0,0 0 0 0 0,1 0 0 0 0,1 1 0 0 0,-1-1 0 0 0,1 1 0 0 0,1 0 0 0 0,-2 10 0 0 0,3-16 2 0 0,0 1-1 0 0,0-1 0 0 0,1 0 0 0 0,-1 0 0 0 0,1 1 1 0 0,0-1-1 0 0,-1 0 0 0 0,1 0 0 0 0,1 0 0 0 0,-1 1 0 0 0,0-1 1 0 0,1-1-1 0 0,0 1 0 0 0,-1 0 0 0 0,1 0 0 0 0,0 0 1 0 0,0-1-1 0 0,1 0 0 0 0,-1 1 0 0 0,1-1 0 0 0,-1 0 0 0 0,1 0 1 0 0,-1 0-1 0 0,1 0 0 0 0,0 0 0 0 0,0-1 0 0 0,0 0 1 0 0,5 2-1 0 0,3 0-26 0 0,0-1 1 0 0,-1 0-1 0 0,1-1 0 0 0,0 0 1 0 0,0 0-1 0 0,0-2 1 0 0,17-1-1 0 0,-23 1 5 0 0,16 0-371 0 0,-1-2 0 0 0,1-1 0 0 0,-1 0 0 0 0,0-1 0 0 0,0-1 0 0 0,0-2 0 0 0,35-17 0 0 0,-10-3-1157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5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92 6911 0 0,'17'-14'463'0'0,"39"-29"-519"0"0,-48 37 725 0 0,1 0 0 0 0,0 1 0 0 0,0 1 0 0 0,17-7 0 0 0,-25 10-175 0 0,0 1-1 0 0,0 0 0 0 0,0-1 0 0 0,0 1 0 0 0,0 0 1 0 0,0 0-1 0 0,1 0 0 0 0,-1 0 0 0 0,0 0 1 0 0,0 0-1 0 0,0 0 0 0 0,0 0 0 0 0,0 0 0 0 0,0 1 1 0 0,0-1-1 0 0,0 0 0 0 0,0 1 0 0 0,1-1 1 0 0,-1 1-1 0 0,1 0 0 0 0,-1 0-317 0 0,1 1 0 0 0,-1-1 0 0 0,0 0 1 0 0,-1 0-1 0 0,1 0 0 0 0,0 1 0 0 0,0-1 0 0 0,0 0 0 0 0,-1 1 0 0 0,1-1 1 0 0,-1 1-1 0 0,1-1 0 0 0,-1 3 0 0 0,1 1-158 0 0,0 1 0 0 0,-1-1 0 0 0,0 0 0 0 0,0 1 0 0 0,0-1 0 0 0,-1 1 0 0 0,-1 8 0 0 0,-14 33 454 0 0,-1 0 0 0 0,-40 74 0 0 0,20-43-340 0 0,-77 136-99 0 0,-15-8-9 0 0,77-124-21 0 0,28-43-17 0 0,-207 308-636 0 0,169-257-1838 0 0,62-88 1863 0 0,2-5-654 0 0,64-92-3557 0 0,-45 63-872 0 0</inkml:trace>
  <inkml:trace contextRef="#ctx0" brushRef="#br0" timeOffset="1">160 650 4607 0 0,'-45'34'725'0'0,"28"-23"2182"0"0,-27 25 0 0 0,37-29-1801 0 0,0 1 0 0 0,1 0 0 0 0,0 0 0 0 0,0 0 1 0 0,0 1-1 0 0,-3 9 0 0 0,7-15-937 0 0,1-1 1 0 0,1 1-1 0 0,-1-1 0 0 0,0 1 1 0 0,0 0-1 0 0,1-1 0 0 0,0 1 1 0 0,-1 0-1 0 0,1-1 1 0 0,0 1-1 0 0,0 0 0 0 0,1 3 1 0 0,0-4-108 0 0,-1-1-1 0 0,1 1 1 0 0,0 0 0 0 0,0 0 0 0 0,0-1 0 0 0,0 1 0 0 0,0-1-1 0 0,0 1 1 0 0,0-1 0 0 0,0 1 0 0 0,0-1 0 0 0,1 0-1 0 0,-1 0 1 0 0,1 1 0 0 0,-1-1 0 0 0,1 0 0 0 0,-1 0 0 0 0,1 0-1 0 0,3 1 1 0 0,4 1 81 0 0,0 0-1 0 0,0-1 1 0 0,0 0-1 0 0,0 0 1 0 0,0-1-1 0 0,1 0 1 0 0,-1-1-1 0 0,0 0 1 0 0,12-2-1 0 0,86-15 629 0 0,-103 16-735 0 0,116-29 999 0 0,186-72 1 0 0,-276 90-1093 0 0,59-15 0 0 0,-86 26-261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5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12439 0 0,'0'0'1126'0'0,"0"2"-929"0"0,0 17 782 0 0,1 0 1 0 0,1 0-1 0 0,1 0 1 0 0,0-1-1 0 0,2 1 1 0 0,0-1-1 0 0,1 0 1 0 0,0-1-1 0 0,13 24 0 0 0,12 12 358 0 0,11 22 98 0 0,-38-66-1310 0 0,0 0 1 0 0,-1 0 0 0 0,0 0-1 0 0,-1 0 1 0 0,0 1-1 0 0,2 16 1 0 0,-4-21-110 0 0,-1 0 1 0 0,1 0-1 0 0,-1-1 0 0 0,0 1 0 0 0,0 0 1 0 0,0-1-1 0 0,-1 1 0 0 0,0-1 0 0 0,0 1 1 0 0,0-1-1 0 0,0 0 0 0 0,-1 0 0 0 0,1 0 1 0 0,-1 0-1 0 0,0 0 0 0 0,0 0 0 0 0,-1-1 1 0 0,1 0-1 0 0,-6 5 0 0 0,-7 4-37 0 0,-1-1 1 0 0,0 0-1 0 0,-21 10 1 0 0,35-20 16 0 0,-10 7-210 0 0,-1-2 1 0 0,-18 7-1 0 0,27-12-258 0 0,1 0 0 0 0,-1 0-1 0 0,0 0 1 0 0,0 0 0 0 0,0-1 0 0 0,1 0 0 0 0,-1 0 0 0 0,0 0 0 0 0,0 0-1 0 0,0-1 1 0 0,-5-1 0 0 0,-3-3-7332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0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519 182 3679 0 0,'0'0'12822'0'0,"3"0"-11992"0"0,-1 0-646 0 0,1 1 0 0 0,0-1 0 0 0,0 0 0 0 0,-1-1 0 0 0,1 1 0 0 0,0-1 0 0 0,0 1 0 0 0,-1-1 0 0 0,1 0 0 0 0,-1 0 0 0 0,1 0 0 0 0,2-1 0 0 0,0-1 68 0 0,0 0 1 0 0,-1-1-1 0 0,1 1 1 0 0,-1-1-1 0 0,6-6 1 0 0,-6 5-97 0 0,0 0 1 0 0,0 0-1 0 0,0-1 0 0 0,-1 1 1 0 0,0-1-1 0 0,0 0 1 0 0,0 0-1 0 0,-1 0 1 0 0,0 0-1 0 0,0 0 0 0 0,-1 0 1 0 0,2-10-1 0 0,-3 14-143 0 0,0 0-1 0 0,0 0 1 0 0,0 0 0 0 0,0 0 0 0 0,-1 0-1 0 0,1 0 1 0 0,0 0 0 0 0,-1 0-1 0 0,0 0 1 0 0,1 0 0 0 0,-1 0-1 0 0,0 1 1 0 0,0-1 0 0 0,0 0-1 0 0,0 0 1 0 0,0 1 0 0 0,0-1-1 0 0,-2-1 1 0 0,0 0-9 0 0,1 1 0 0 0,-1 0 0 0 0,1 0 0 0 0,-1 0 0 0 0,0 0-1 0 0,1 1 1 0 0,-1-1 0 0 0,0 0 0 0 0,-5-1 0 0 0,3 2-13 0 0,1 0 0 0 0,-1 0 1 0 0,1 0-1 0 0,-1 0 0 0 0,1 1 0 0 0,-1 0 0 0 0,1 0 0 0 0,-1 0 1 0 0,1 1-1 0 0,-1-1 0 0 0,1 1 0 0 0,-1 0 0 0 0,1 0 0 0 0,-1 1 1 0 0,1-1-1 0 0,0 1 0 0 0,0 0 0 0 0,-4 2 0 0 0,-66 37-156 0 0,-92 66 1 0 0,136-84 133 0 0,0 1 1 0 0,2 2-1 0 0,0 1 1 0 0,2 1 0 0 0,-31 43-1 0 0,47-57 17 0 0,1 0 0 0 0,1 1-1 0 0,-8 19 1 0 0,13-27 13 0 0,0 1-1 0 0,1 0 0 0 0,0 0 1 0 0,0 0-1 0 0,1 0 0 0 0,0 0 1 0 0,1 0-1 0 0,0 13 0 0 0,0-19-1 0 0,0 1 1 0 0,1 0-1 0 0,-1-1 0 0 0,1 1 0 0 0,0 0 1 0 0,-1-1-1 0 0,1 1 0 0 0,0-1 0 0 0,1 1 1 0 0,-1-1-1 0 0,0 0 0 0 0,1 0 1 0 0,0 1-1 0 0,-1-1 0 0 0,1 0 0 0 0,2 2 1 0 0,0-2 0 0 0,-1 1 1 0 0,0-1-1 0 0,1 0 1 0 0,-1 0-1 0 0,1 0 1 0 0,0-1-1 0 0,-1 1 1 0 0,1-1 0 0 0,8 1-1 0 0,-2 0 18 0 0,1-1-1 0 0,-1-1 1 0 0,1 0 0 0 0,-1 0-1 0 0,1-1 1 0 0,-1 0 0 0 0,16-4-1 0 0,-2-3 27 0 0,1 0 0 0 0,-1-2 0 0 0,0 0 0 0 0,41-26 0 0 0,-30 13 2 0 0,-1-2 0 0 0,39-36-1 0 0,-65 53-43 0 0,-8 9 0 0 0,0-1-1 0 0,0 0 1 0 0,0 0-1 0 0,0 0 0 0 0,0 0 1 0 0,0 0-1 0 0,0 0 0 0 0,0 0 1 0 0,0 0-1 0 0,0 0 0 0 0,0 0 1 0 0,0 0-1 0 0,0 0 1 0 0,0 0-1 0 0,0 1 0 0 0,0-1 1 0 0,0 0-1 0 0,0 0 0 0 0,0 0 1 0 0,0 0-1 0 0,0 0 0 0 0,0 0 1 0 0,0 0-1 0 0,0 0 1 0 0,0 0-1 0 0,0 0 0 0 0,0 0 1 0 0,1 0-1 0 0,-1 0 0 0 0,0 0 1 0 0,0 0-1 0 0,0 0 0 0 0,0 0 1 0 0,0 0-1 0 0,0 0 1 0 0,0 0-1 0 0,0 0 0 0 0,0 0 1 0 0,0 0-1 0 0,0 0 0 0 0,0 0 1 0 0,0 0-1 0 0,0 0 0 0 0,1 0 1 0 0,-1 0-1 0 0,0 0 1 0 0,0 0-1 0 0,0 0 0 0 0,0 0 1 0 0,0 0-1 0 0,0 0 0 0 0,0 0 1 0 0,0 0-1 0 0,0 0 0 0 0,0 0 1 0 0,0 0-1 0 0,0 0 1 0 0,0 0-1 0 0,0 0 0 0 0,0 0 1 0 0,0 0-1 0 0,1 0 0 0 0,-1 0 1 0 0,0 0-1 0 0,0 0 0 0 0,0 0 1 0 0,2 7-8 0 0,0 1 0 0 0,0 0 0 0 0,0 0 0 0 0,0 14 0 0 0,-1-15 4 0 0,-1 0 0 0 0,1 0 1 0 0,0 0-1 0 0,1 0 0 0 0,0 0 0 0 0,0 0 0 0 0,0-1 0 0 0,5 8 0 0 0,-5-10 9 0 0,1 0 0 0 0,0-1 0 0 0,0 1 0 0 0,1-1-1 0 0,-1 0 1 0 0,1 0 0 0 0,-1 0 0 0 0,1-1 0 0 0,0 1 0 0 0,0-1-1 0 0,0 0 1 0 0,0 0 0 0 0,1 0 0 0 0,8 2 0 0 0,4 0 6 0 0,0-1-1 0 0,29 1 1 0 0,-14-1-77 0 0,38 8-1372 0 0,-25 1-5009 0 0,-22-3-123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2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104 290 3679 0 0,'0'0'3842'0'0,"0"3"-1921"0"0,9 57 3037 0 0,3 24-2520 0 0,-12-74-2290 0 0,0 1 0 0 0,0-1 0 0 0,-1 0 0 0 0,-1 0 0 0 0,1 0 0 0 0,-6 16 0 0 0,4-18-117 0 0,0 0-1 0 0,-1 0 1 0 0,1 0 0 0 0,-2-1 0 0 0,1 1 0 0 0,-9 9-1 0 0,10-13 73 0 0,-1 0-1 0 0,1-1 1 0 0,-1 1-1 0 0,0-1 1 0 0,0 0-1 0 0,0 0 1 0 0,-1 0-1 0 0,1 0 1 0 0,-1-1-1 0 0,1 0 1 0 0,-10 3-1 0 0,12-4 548 0 0,0-3-308 0 0,1 1-283 0 0,-1-1-1 0 0,0 0 1 0 0,1 0-1 0 0,0 0 1 0 0,-1 0-1 0 0,1 0 1 0 0,0-1-1 0 0,0 1 1 0 0,0 0-1 0 0,0-1 1 0 0,1 1-1 0 0,-1 0 1 0 0,1-1-1 0 0,-1 1 1 0 0,1-1-1 0 0,0 1 1 0 0,0-1-1 0 0,0 1 1 0 0,0-1-1 0 0,0 1 1 0 0,1 0-1 0 0,-1-1 1 0 0,1-2-1 0 0,3-8 102 0 0,0 0-1 0 0,11-25 1 0 0,-14 35-156 0 0,12-26 5 0 0,2 1 0 0 0,1 1 0 0 0,1 1 0 0 0,1 0 0 0 0,1 1 0 0 0,1 1 0 0 0,1 1 0 0 0,2 1 1 0 0,0 1-1 0 0,1 1 0 0 0,1 1 0 0 0,1 1 0 0 0,0 1 0 0 0,1 1 0 0 0,46-18 0 0 0,7 2 21 0 0,39-18 57 0 0,-7 6-91 0 0,-112 44-40 0 0,1 0 0 0 0,-1-1-1 0 0,1 1 1 0 0,0 0 0 0 0,-1 0-1 0 0,1 0 1 0 0,0 0 0 0 0,-1 0-1 0 0,1 1 1 0 0,0-1 0 0 0,-1 0-1 0 0,1 0 1 0 0,-1 0 0 0 0,1 0-1 0 0,0 1 1 0 0,-1-1 0 0 0,1 0 0 0 0,-1 1-1 0 0,1-1 1 0 0,-1 0 0 0 0,1 1-1 0 0,-1-1 1 0 0,2 2 0 0 0,0-1-1075 0 0,10 13-11372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2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57 128 7831 0 0,'0'3'603'0'0,"-5"30"-376"0"0,2-21 1062 0 0,2 0 0 0 0,-1 0 0 0 0,1 0 0 0 0,1 16 0 0 0,1-20-599 0 0,1 0 0 0 0,-1 0 0 0 0,1 0 0 0 0,5 12 1 0 0,-3-15-339 0 0,0-4-283 0 0,-1 1 0 0 0,1-1 1 0 0,-1 0-1 0 0,1 0 0 0 0,-1 0 1 0 0,1-1-1 0 0,0 1 0 0 0,0-1 1 0 0,-1 0-1 0 0,1 0 0 0 0,0 0 1 0 0,-1 0-1 0 0,1-1 0 0 0,0 1 1 0 0,-1-1-1 0 0,1 0 0 0 0,0 0 1 0 0,-1-1-1 0 0,7-2 0 0 0,43-21 344 0 0,-2-1 0 0 0,0-3 0 0 0,85-65 0 0 0,-128 87-392 0 0,0 0 0 0 0,0-1 0 0 0,9-12 0 0 0,-15 17-18 0 0,0 0 0 0 0,0 0 1 0 0,0 0-1 0 0,0 0 0 0 0,-1-1 1 0 0,1 1-1 0 0,-1-1 0 0 0,0 0 1 0 0,0 1-1 0 0,0-1 0 0 0,0 0 1 0 0,0-6-1 0 0,-1 9-12 0 0,-1 1 0 0 0,1-1 1 0 0,0 0-1 0 0,0 0 0 0 0,-1 1 0 0 0,1-1 1 0 0,-1 0-1 0 0,1 1 0 0 0,-1-1 0 0 0,1 0 1 0 0,-1 1-1 0 0,1-1 0 0 0,-1 1 0 0 0,1-1 1 0 0,-1 1-1 0 0,0-1 0 0 0,1 1 0 0 0,-1-1 1 0 0,0 1-1 0 0,0-1 0 0 0,-1 0-18 0 0,-1-1-3 0 0,0 0 1 0 0,-1 1-1 0 0,1-1 0 0 0,-1 1 0 0 0,1 0 0 0 0,-1 0 1 0 0,1 0-1 0 0,-1 0 0 0 0,0 1 0 0 0,1-1 0 0 0,-1 1 1 0 0,0 0-1 0 0,-5 0 0 0 0,-6 2-120 0 0,-27 6 0 0 0,39-7 138 0 0,-17 3-20 0 0,1 2 0 0 0,-1 0 0 0 0,1 1 1 0 0,1 1-1 0 0,-1 1 0 0 0,1 1 0 0 0,-19 13 0 0 0,19-10 17 0 0,-11 7 49 0 0,-52 47-1 0 0,75-61-14 0 0,-1 1 0 0 0,1 0 0 0 0,0 0 0 0 0,1 0 0 0 0,0 1-1 0 0,0 0 1 0 0,0 0 0 0 0,1 0 0 0 0,1 0 0 0 0,-1 1 0 0 0,1 0 0 0 0,-3 15 0 0 0,6-22-10 0 0,-1 0 1 0 0,1 0 0 0 0,1 0-1 0 0,-1 0 1 0 0,0 0 0 0 0,0 0-1 0 0,1 0 1 0 0,-1 0 0 0 0,1 0-1 0 0,-1 0 1 0 0,1 0 0 0 0,0 0-1 0 0,0 0 1 0 0,0-1-1 0 0,1 3 1 0 0,1 0 5 0 0,0-1 0 0 0,0 1-1 0 0,0-1 1 0 0,1 0 0 0 0,-1 0 0 0 0,6 4 0 0 0,2-1 17 0 0,0 1 1 0 0,0-2-1 0 0,23 9 1 0 0,-5-5-991 0 0,51 9 1 0 0,-45-14-158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2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36 8751 0 0,'21'-36'10342'0'0,"-24"37"-10275"0"0,-1 0 1 0 0,1 0 0 0 0,0 0 0 0 0,-1 1-1 0 0,1-1 1 0 0,0 1 0 0 0,0 0 0 0 0,0 0-1 0 0,-4 3 1 0 0,-2 1 13 0 0,-5 2-38 0 0,1 1 1 0 0,0 1-1 0 0,0 0 0 0 0,1 0 0 0 0,0 1 0 0 0,1 1 1 0 0,0 0-1 0 0,1 1 0 0 0,-12 19 0 0 0,20-30-108 0 0,5 0-30 0 0,7 7-23 0 0,20 14 0 0 0,-22-18 112 0 0,0 1-1 0 0,0 0 1 0 0,-1 1-1 0 0,0-1 1 0 0,0 1-1 0 0,11 16 1 0 0,-11-13 120 0 0,-2 0-1 0 0,1 0 1 0 0,-2 1-1 0 0,1 0 1 0 0,-1 0 0 0 0,-1 1-1 0 0,0-1 1 0 0,-1 1 0 0 0,2 11-1 0 0,-4-16-23 0 0,0 0 0 0 0,0 0-1 0 0,0 0 1 0 0,-1-1-1 0 0,0 1 1 0 0,0 0 0 0 0,0-1-1 0 0,-1 1 1 0 0,0-1-1 0 0,-1 1 1 0 0,1-1 0 0 0,-1 0-1 0 0,0 0 1 0 0,-1 0-1 0 0,0 0 1 0 0,1-1 0 0 0,-6 6-1 0 0,6-8-49 0 0,-1-1 0 0 0,1 1-1 0 0,0-1 1 0 0,-1 1 0 0 0,0-1 0 0 0,0 0 0 0 0,0 0-1 0 0,0-1 1 0 0,0 1 0 0 0,0-1 0 0 0,0 0-1 0 0,0 0 1 0 0,-7 1 0 0 0,-1-1 7 0 0,0 0 0 0 0,-1-1 0 0 0,-16-1 0 0 0,6-2-162 0 0,-1 0-1 0 0,-41-12 0 0 0,57 13-204 0 0,0-1 1 0 0,1 0-1 0 0,-1 0 0 0 0,0-1 0 0 0,1 0 0 0 0,0 0 0 0 0,0-1 1 0 0,0 0-1 0 0,1 0 0 0 0,-1-1 0 0 0,-6-7 0 0 0,13 13 221 0 0,-1-1-1 0 0,1 1 0 0 0,0-1 0 0 0,0 1 1 0 0,0 0-1 0 0,0-1 0 0 0,-1 1 1 0 0,1-1-1 0 0,0 1 0 0 0,0-1 1 0 0,0 1-1 0 0,0-1 0 0 0,0 1 1 0 0,0-1-1 0 0,0 1 0 0 0,0-1 0 0 0,0 1 1 0 0,0 0-1 0 0,0-1 0 0 0,1 1 1 0 0,-1-1-1 0 0,0 0 0 0 0,1 0-307 0 0,3-10-1653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0,'0'0'128'0'0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5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149 301 3679 0 0,'3'-1'284'0'0,"45"-22"4619"0"0,52-32 0 0 0,-85 46-4340 0 0,-1 0 1 0 0,-1 0 0 0 0,0-2-1 0 0,0 1 1 0 0,-1-2 0 0 0,-1 1-1 0 0,13-17 1 0 0,-22 25-485 0 0,0 0 0 0 0,-1-1 0 0 0,1 1 0 0 0,-1-1 0 0 0,1 1 0 0 0,-1-1 0 0 0,0 0 0 0 0,-1 1 0 0 0,1-1 0 0 0,0 0 0 0 0,-1 0 0 0 0,0 1 0 0 0,0-1 0 0 0,0 0 0 0 0,-1 0 0 0 0,1 0 0 0 0,-2-4 0 0 0,1 5-49 0 0,0 1-1 0 0,0-1 1 0 0,0 0 0 0 0,0 0-1 0 0,0 1 1 0 0,-1-1-1 0 0,1 1 1 0 0,-1-1-1 0 0,0 1 1 0 0,0 0 0 0 0,0-1-1 0 0,0 1 1 0 0,0 0-1 0 0,0 0 1 0 0,-1 1-1 0 0,1-1 1 0 0,-1 0 0 0 0,1 1-1 0 0,-1 0 1 0 0,1-1-1 0 0,-1 1 1 0 0,-5-1 0 0 0,2 0-26 0 0,0 2 1 0 0,-1-1 0 0 0,1 1 0 0 0,0-1 0 0 0,-1 2 0 0 0,1-1-1 0 0,0 1 1 0 0,-1 0 0 0 0,1 0 0 0 0,0 1 0 0 0,0 0 0 0 0,0 0-1 0 0,0 0 1 0 0,-9 5 0 0 0,-6 5-7 0 0,1 1 0 0 0,-28 22 0 0 0,23-15-15 0 0,1 1 1 0 0,-30 34-1 0 0,42-41 31 0 0,1 0 1 0 0,1 0-1 0 0,0 1 0 0 0,1 0 1 0 0,-14 32-1 0 0,22-43-6 0 0,-1 0 0 0 0,1 1 1 0 0,0-1-1 0 0,0 0 0 0 0,0 1 0 0 0,1-1 0 0 0,0 1 0 0 0,0 0 0 0 0,0-1 0 0 0,1 7 1 0 0,-1-9-5 0 0,1 0 1 0 0,-1 0 0 0 0,1 0-1 0 0,-1 0 1 0 0,1 0 0 0 0,0-1-1 0 0,0 1 1 0 0,0 0 0 0 0,0 0-1 0 0,0-1 1 0 0,1 1 0 0 0,-1 0 0 0 0,0-1-1 0 0,1 0 1 0 0,-1 1 0 0 0,1-1-1 0 0,-1 0 1 0 0,1 1 0 0 0,0-1-1 0 0,0 0 1 0 0,-1 0 0 0 0,1-1-1 0 0,0 1 1 0 0,4 1 0 0 0,2 0 16 0 0,-1-1 0 0 0,1 0 0 0 0,0 0 0 0 0,0-1 0 0 0,0 0 1 0 0,-1 0-1 0 0,1-1 0 0 0,10-2 0 0 0,63-19 77 0 0,-45 11-109 0 0,-9 4 9 0 0,32-11-94 0 0,-56 17 53 0 0,2-3 19 0 0,-4 3-43 0 0,0 2-12 0 0,1-1 77 0 0,-1 0 0 0 0,0 0 1 0 0,1 1-1 0 0,-1-1 0 0 0,0 1 0 0 0,1-1 0 0 0,-1 1 0 0 0,0 0 1 0 0,0-1-1 0 0,0 1 0 0 0,0 0 0 0 0,1 0 0 0 0,-1 0 0 0 0,0 0 1 0 0,-1 0-1 0 0,1 0 0 0 0,0 0 0 0 0,0 0 0 0 0,0 0 0 0 0,-1 0 1 0 0,1 1-1 0 0,0-1 0 0 0,-1 0 0 0 0,1 0 0 0 0,-1 1 0 0 0,1 0 1 0 0,1 5-3 0 0,0 0 0 0 0,-1 1 0 0 0,2 10 0 0 0,-2-3-64 0 0,5 30-662 0 0,-5-41 643 0 0,0 0-1 0 0,0 0 1 0 0,1-1-1 0 0,-1 1 1 0 0,1 0-1 0 0,0-1 1 0 0,0 1-1 0 0,4 6 1 0 0,5 0-504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47 919 0 0,'0'-3'67'0'0,"3"-8"225"0"0,-3 9 1155 0 0,2-13 5809 0 0,2-1 433 0 0,-6 16-7626 0 0,1 1-1 0 0,0-1 1 0 0,-1 1-1 0 0,1-1 1 0 0,0 1 0 0 0,0-1-1 0 0,0 1 1 0 0,0 0-1 0 0,-1 0 1 0 0,1 0 0 0 0,0-1-1 0 0,0 1 1 0 0,0 0-1 0 0,1 0 1 0 0,-1 0 0 0 0,0 0-1 0 0,-1 2 1 0 0,-11 18 282 0 0,5-4-111 0 0,1 0 1 0 0,1 1-1 0 0,1 0 1 0 0,0 0-1 0 0,2 0 0 0 0,-3 25 1 0 0,1-8 15 0 0,3-20-194 0 0,0 2 0 0 0,1-1 0 0 0,1 23 0 0 0,1-32-47 0 0,0 0 1 0 0,0 1-1 0 0,0-1 0 0 0,1 0 1 0 0,0 0-1 0 0,1 0 1 0 0,-1 0-1 0 0,1 0 1 0 0,7 11-1 0 0,2-6 61 0 0,-9-10-51 0 0,0-1 1 0 0,0 0-1 0 0,0 0 1 0 0,0 0-1 0 0,0-1 1 0 0,0 1-1 0 0,0-1 1 0 0,0 1-1 0 0,1-1 1 0 0,-1 0-1 0 0,0 0 1 0 0,0 0-1 0 0,0-1 1 0 0,0 1-1 0 0,0-1 1 0 0,0 0-1 0 0,0 0 1 0 0,0 0 0 0 0,0 0-1 0 0,0 0 1 0 0,0 0-1 0 0,5-4 1 0 0,2-2 80 0 0,0 1 0 0 0,-1-1 0 0 0,0-1 0 0 0,15-15 0 0 0,11-16 187 0 0,-1-2 0 0 0,-3-1 1 0 0,27-46-1 0 0,-55 83-290 0 0,0-1 0 0 0,0 1-1 0 0,-1-1 1 0 0,3-9 0 0 0,-3-2-2826 0 0,-2 15 1593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4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29 11631 0 0,'0'0'2322'0'0,"2"0"-1746"0"0,13-4 165 0 0,-5 2-554 0 0,-1 0 0 0 0,18-1 0 0 0,-18 1 5 0 0,1 1 0 0 0,-1-2-1 0 0,16-5 1 0 0,-14 4 2097 0 0,-10 5-2204 0 0,0 0 0 0 0,0 1-1 0 0,0-1 1 0 0,0 0 0 0 0,0 0-1 0 0,-1 0 1 0 0,1 1 0 0 0,0-1 0 0 0,-1 0-1 0 0,1 1 1 0 0,-1-1 0 0 0,1 1-1 0 0,-1-1 1 0 0,0 0 0 0 0,0 1-1 0 0,1 2 1 0 0,-1 7 55 0 0,0 0-1 0 0,0 0 1 0 0,-1 1-1 0 0,-1-1 1 0 0,-2 12-1 0 0,-19 57 352 0 0,17-60-363 0 0,-43 133 511 0 0,-62 227-362 0 0,111-379-284 0 0,-29 119-596 0 0,22-96-402 0 0,-1 1-1 0 0,-21 40 1 0 0,23-55-393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4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68 11055 0 0,'77'-67'4242'0'0,"-75"66"-3232"0"0,-2 4-351 0 0,-1 9-330 0 0,0 1 0 0 0,-1 0 1 0 0,-1 0-1 0 0,-6 22 0 0 0,-24 51 52 0 0,26-68-256 0 0,-36 87 454 0 0,-131 353 777 0 0,74-127-1263 0 0,58-180-93 0 0,39-141-793 0 0,-1 0 1 0 0,0-1-1 0 0,-1 1 1 0 0,-10 15-1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70 10135 0 0,'-8'-7'9363'0'0,"9"9"-9241"0"0,0 0 0 0 0,1-1-1 0 0,-1 1 1 0 0,0-1 0 0 0,1 1 0 0 0,-1-1 0 0 0,1 1 0 0 0,-1-1 0 0 0,4 2 0 0 0,-1-1-39 0 0,0 0 1 0 0,0 0 0 0 0,0 0 0 0 0,0-1-1 0 0,0 0 1 0 0,1 0 0 0 0,-1 0 0 0 0,0 0-1 0 0,8-1 1 0 0,1 1 285 0 0,25-4 0 0 0,155-34 947 0 0,-153 28-1312 0 0,83-24-1368 0 0,-86 21-285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5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257 218 1375 0 0,'2'-2'107'0'0,"10"-17"2145"0"0,0 0-1 0 0,-1 0 1 0 0,-1-2-1 0 0,0 1 1 0 0,8-30-1 0 0,-11 25-508 0 0,-6 22-86 0 0,-3-9-439 0 0,2 10-573 0 0,-9-10-249 0 0,7 11-389 0 0,0-1 0 0 0,0 1 1 0 0,0 0-1 0 0,0-1 0 0 0,0 1 1 0 0,0 0-1 0 0,0 0 0 0 0,0 0 0 0 0,0 1 1 0 0,-1-1-1 0 0,1 1 0 0 0,0-1 1 0 0,-1 1-1 0 0,1-1 0 0 0,0 1 1 0 0,-1 0-1 0 0,1 0 0 0 0,0 1 0 0 0,-1-1 1 0 0,-3 1-1 0 0,-4 2 14 0 0,-1 0 0 0 0,0 0 1 0 0,-11 6-1 0 0,4-2 16 0 0,1 0-54 0 0,1 0 0 0 0,1 0 0 0 0,-1 2 0 0 0,1 0 0 0 0,0 0 1 0 0,-15 14-1 0 0,21-15 58 0 0,0 0 1 0 0,1 1 0 0 0,0 0-1 0 0,0 1 1 0 0,1-1 0 0 0,0 1-1 0 0,0 1 1 0 0,2-1 0 0 0,-8 18-1 0 0,12-25-26 0 0,1-1 1 0 0,-1 0-1 0 0,1 1 0 0 0,0-1 0 0 0,0 1 1 0 0,0-1-1 0 0,1 1 0 0 0,-1-1 0 0 0,0 1 0 0 0,1-1 1 0 0,0 0-1 0 0,-1 1 0 0 0,1-1 0 0 0,0 0 1 0 0,0 1-1 0 0,1-1 0 0 0,-1 0 0 0 0,2 2 1 0 0,-3-3-9 0 0,1 0 0 0 0,0-1 1 0 0,-1 1-1 0 0,1-1 0 0 0,-1 1 1 0 0,1-1-1 0 0,0 1 1 0 0,-1-1-1 0 0,1 0 0 0 0,0 1 1 0 0,0-1-1 0 0,-1 0 0 0 0,1 0 1 0 0,0 1-1 0 0,0-1 1 0 0,-1 0-1 0 0,2 0 0 0 0,3 1 19 0 0,-1 1-5 0 0,0-1 1 0 0,1 1-1 0 0,-1-1 0 0 0,0 0 0 0 0,1 0 1 0 0,0-1-1 0 0,-1 1 0 0 0,6-1 0 0 0,2-1 79 0 0,23-5-1 0 0,-33 5-89 0 0,57-12 81 0 0,-56 12-63 0 0,-5 4-304 0 0,-6 10 255 0 0,2 1 0 0 0,-1 1-1 0 0,-7 25 1 0 0,12-32 29 0 0,1-1 0 0 0,-1 0-1 0 0,1 1 1 0 0,1-1 0 0 0,0 1-1 0 0,0-1 1 0 0,0 1 0 0 0,1-1-1 0 0,0 1 1 0 0,2 9 0 0 0,-2-15-17 0 0,0 0 0 0 0,-1-1 1 0 0,1 1-1 0 0,0 0 0 0 0,0 0 0 0 0,0 0 0 0 0,0-1 1 0 0,0 1-1 0 0,0-1 0 0 0,1 1 0 0 0,-1-1 0 0 0,1 1 1 0 0,-1-1-1 0 0,1 0 0 0 0,-1 0 0 0 0,1 0 1 0 0,-1 0-1 0 0,1 0 0 0 0,0 0 0 0 0,0 0 0 0 0,0 0 1 0 0,0-1-1 0 0,-1 1 0 0 0,1-1 0 0 0,0 1 1 0 0,0-1-1 0 0,0 0 0 0 0,0 0 0 0 0,0 1 0 0 0,0-2 1 0 0,3 1-1 0 0,4-1-228 0 0,-1 0 0 0 0,0-1 0 0 0,1 0 0 0 0,-1 0 0 0 0,0-1 0 0 0,8-4 0 0 0,3-2-549 0 0,-2-1 0 0 0,1-1 0 0 0,24-20 1 0 0,-37 27 633 0 0,53-42-1544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5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83 9671 0 0,'23'-38'331'0'0,"-6"11"1820"0"0,-7 9 5767 0 0,-11 20-7689 0 0,1 1 1 0 0,-1-1-1 0 0,1 0 0 0 0,0 1 1 0 0,0-1-1 0 0,-1 0 0 0 0,2 4 0 0 0,-1 7-3 0 0,-45 200 1128 0 0,27-137-1296 0 0,-51 145-28 0 0,-18-5 4 0 0,80-200-34 0 0,-108 249-175 0 0,101-233-63 0 0,-2-1 0 0 0,-32 47 0 0 0,37-63-466 0 0,0-1 0 0 0,-1 0 0 0 0,-1-1 1 0 0,0 0-1 0 0,-1-1 0 0 0,-26 18 0 0 0,20-19-1096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17015 0 0,'0'-7'260'0'0,"0"5"-130"0"0,0 0 0 0 0,1 0 0 0 0,-1 0-1 0 0,0 0 1 0 0,1 0 0 0 0,-1 0 0 0 0,1 0 0 0 0,0 0-1 0 0,0 0 1 0 0,-1 0 0 0 0,3-2 0 0 0,5-15 161 0 0,-4 16-104 0 0,-2 2 4 0 0,0-1 11 0 0,1-1 0 0 0,0 1 0 0 0,0 0 0 0 0,-1 1 0 0 0,1-1 0 0 0,0 0 0 0 0,0 1 0 0 0,1 0 0 0 0,-1-1 0 0 0,0 1 0 0 0,0 1 0 0 0,1-1 0 0 0,-1 0 0 0 0,0 1 0 0 0,4-1 0 0 0,7 1 218 0 0,-1-1 1 0 0,18 3-1 0 0,70 10 715 0 0,44 3-553 0 0,-79-13-989 0 0,1-3-1 0 0,-1-3 0 0 0,0-3 1 0 0,93-21-1 0 0,-134 20-1331 0 0,-4 1-77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6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0 11519 0 0,'0'0'3140'0'0,"0"2"-2094"0"0,1 7-873 0 0,-2 0 0 0 0,1 0 0 0 0,-1 0-1 0 0,-1 0 1 0 0,1 0 0 0 0,-1 0 0 0 0,-1-1 0 0 0,-6 16 0 0 0,1-1-4 0 0,-151 417 1567 0 0,116-330-1621 0 0,-67 120 0 0 0,83-182-65 0 0,-2-1 0 0 0,-2-1-1 0 0,-3-2 1 0 0,-67 70 0 0 0,48-62-14 0 0,-81 60 1 0 0,132-110-361 0 0,26-28-6447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52 12895 0 0,'0'3'998'0'0,"2"15"-968"0"0,-1-7 494 0 0,1 0 1 0 0,0 1-1 0 0,5 13 1 0 0,-6-22-390 0 0,0 1 0 0 0,1-1 0 0 0,-1 0 0 0 0,1 0-1 0 0,0 0 1 0 0,0 0 0 0 0,0 0 0 0 0,0-1 0 0 0,0 1 0 0 0,1-1 0 0 0,-1 1 0 0 0,1-1 0 0 0,0 0-1 0 0,0 0 1 0 0,4 3 0 0 0,-1-3 12 0 0,-1 1 0 0 0,1-1 1 0 0,0-1-1 0 0,0 1 0 0 0,1-1 0 0 0,-1 0 0 0 0,0 0 0 0 0,0-1 0 0 0,1 0 0 0 0,-1 0 0 0 0,0 0 0 0 0,0-1 1 0 0,9-2-1 0 0,9-2 380 0 0,-1-2 0 0 0,25-10 0 0 0,-44 15-502 0 0,9-3 107 0 0,0 0 1 0 0,-1-2 0 0 0,1 1 0 0 0,12-11 0 0 0,-21 15-149 0 0,0-1 0 0 0,-1 0 0 0 0,0 1 0 0 0,0-1 0 0 0,0-1 0 0 0,0 1 0 0 0,0 0 0 0 0,0-1 0 0 0,-1 1 0 0 0,0-1 0 0 0,0 0 0 0 0,0 0 0 0 0,0 0 0 0 0,0 0 0 0 0,-1 0 0 0 0,0 0 0 0 0,2-6-1 0 0,-3 8-28 0 0,0 0 0 0 0,0 0 0 0 0,0 1-1 0 0,0-1 1 0 0,0 0 0 0 0,-1 1 0 0 0,1-1-1 0 0,0 0 1 0 0,-1 0 0 0 0,1 1 0 0 0,-1-1-1 0 0,0 1 1 0 0,1-1 0 0 0,-1 1-1 0 0,0-1 1 0 0,0 1 0 0 0,0-1 0 0 0,0 1-1 0 0,0-1 1 0 0,0 1 0 0 0,-1 0 0 0 0,1 0-1 0 0,0 0 1 0 0,-1 0 0 0 0,1 0-1 0 0,-1 0 1 0 0,1 0 0 0 0,-1 0 0 0 0,1 0-1 0 0,-1 1 1 0 0,0-1 0 0 0,1 1 0 0 0,-1-1-1 0 0,0 1 1 0 0,-2-1 0 0 0,-2 1-101 0 0,-1-1 0 0 0,0 1 0 0 0,0 0 0 0 0,0 0 0 0 0,1 1 0 0 0,-1 0 0 0 0,-12 3 0 0 0,-5 3 30 0 0,1 2 0 0 0,-1 0 0 0 0,1 2 0 0 0,1 0 0 0 0,0 2 0 0 0,-37 28 0 0 0,22-11 449 0 0,2 1-1 0 0,-53 62 1 0 0,82-87-249 0 0,0 1 0 0 0,1 0 1 0 0,0 1-1 0 0,0-1 1 0 0,1 1-1 0 0,0 0 0 0 0,0 0 1 0 0,1 0-1 0 0,-4 12 1 0 0,7-19-69 0 0,0 0 0 0 0,0 0 0 0 0,0 0 1 0 0,0 0-1 0 0,0 0 0 0 0,0 0 0 0 0,0-1 1 0 0,0 1-1 0 0,1 0 0 0 0,-1 0 0 0 0,0 0 1 0 0,1 0-1 0 0,-1 0 0 0 0,0-1 0 0 0,1 1 1 0 0,-1 0-1 0 0,1 0 0 0 0,-1-1 0 0 0,2 2 1 0 0,0 1 36 0 0,1 1 1 0 0,0 0 0 0 0,0-1 0 0 0,0 1-1 0 0,1-1 1 0 0,-1 1 0 0 0,1-1 0 0 0,0-1 0 0 0,0 1-1 0 0,0 0 1 0 0,1-1 0 0 0,-1 0 0 0 0,0 0 0 0 0,1 0-1 0 0,0 0 1 0 0,6 1 0 0 0,5 0-216 0 0,0 0 0 0 0,0 0 0 0 0,22-1 1 0 0,-13-1-357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7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27 12895 0 0,'1'-2'998'0'0,"21"-20"1810"0"0,-15 19 774 0 0,-17 5-3611 0 0,0 0-1 0 0,0 0 1 0 0,0 1-1 0 0,0 1 1 0 0,1 0-1 0 0,0 0 1 0 0,-1 1 0 0 0,1 0-1 0 0,1 0 1 0 0,-10 7-1 0 0,-13 16-36 0 0,0 1 0 0 0,2 1 0 0 0,-43 57 0 0 0,71-86 69 0 0,-6 8 28 0 0,1 0 1 0 0,0 0-1 0 0,0 0 0 0 0,-5 12 0 0 0,10-19-1 0 0,0 0-1 0 0,1 1 1 0 0,-1-1 0 0 0,0 1-1 0 0,1-1 1 0 0,0 1 0 0 0,-1-1-1 0 0,1 1 1 0 0,0-1 0 0 0,1 5-1 0 0,-1-6 6 0 0,0 1 1 0 0,1-1-1 0 0,-1 0 0 0 0,1 1 0 0 0,0-1 0 0 0,-1 1 0 0 0,1-1 0 0 0,0 0 0 0 0,0 0 0 0 0,0 1 0 0 0,0-1 1 0 0,0 0-1 0 0,0 0 0 0 0,0 0 0 0 0,0 0 0 0 0,0 0 0 0 0,0 0 0 0 0,3 1 0 0 0,-1-1 38 0 0,0 0-1 0 0,0 0 1 0 0,0 0 0 0 0,0 0-1 0 0,0-1 1 0 0,1 1 0 0 0,-1-1-1 0 0,0 0 1 0 0,0 0-1 0 0,6 0 1 0 0,33-8 544 0 0,-17 0-435 0 0,-1-2 1 0 0,34-18-1 0 0,-40 19-149 0 0,22-12 24 0 0,-38 20-146 0 0,-3 3-142 0 0,0-1 187 0 0,0 1 1 0 0,0-1-1 0 0,0 0 1 0 0,0 0-1 0 0,0 1 1 0 0,-1-1-1 0 0,1 0 1 0 0,-3 1 0 0 0,-1 3-75 0 0,0 0-170 0 0,1 0 0 0 0,0 1-1 0 0,-4 6 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15487 0 0,'0'0'1408'0'0,"-1"2"-1162"0"0,-17 14 232 0 0,-1-1 0 0 0,-1-1 0 0 0,-29 16 0 0 0,4-2-82 0 0,-61 31 39 0 0,51-31-362 0 0,44-22-80 0 0,1 0 0 0 0,-1 1 0 0 0,1 0 0 0 0,1 1 0 0 0,-18 16 0 0 0,24-20 46 0 0,0-1 1 0 0,1 1 0 0 0,-1-1 0 0 0,1 1 0 0 0,-1 0 0 0 0,1 0-1 0 0,1 0 1 0 0,-1 0 0 0 0,0 1 0 0 0,1-1 0 0 0,0 0 0 0 0,0 1-1 0 0,0-1 1 0 0,1 1 0 0 0,-1-1 0 0 0,1 1 0 0 0,0-1 0 0 0,0 1-1 0 0,1 4 1 0 0,1-2 31 0 0,-1 1-1 0 0,1-1 1 0 0,0 1 0 0 0,0-1-1 0 0,1 0 1 0 0,0 0-1 0 0,1 0 1 0 0,-1 0-1 0 0,1 0 1 0 0,1-1 0 0 0,-1 0-1 0 0,1 0 1 0 0,0 0-1 0 0,0 0 1 0 0,1-1-1 0 0,0 0 1 0 0,0 0 0 0 0,0 0-1 0 0,0-1 1 0 0,1 0-1 0 0,0 0 1 0 0,0-1 0 0 0,0 0-1 0 0,0 0 1 0 0,0-1-1 0 0,0 1 1 0 0,1-2-1 0 0,-1 1 1 0 0,1-1 0 0 0,15 1-1 0 0,-8-3-357 0 0,0-1-1 0 0,1 0 1 0 0,-1 0 0 0 0,0-2-1 0 0,0 0 1 0 0,0-1-1 0 0,0 0 1 0 0,23-13 0 0 0,-11 4-1595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7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17 5527 0 0,'0'0'250'0'0,"0"-2"-2"0"0,-2-11 11563 0 0,0 12-11331 0 0,2 1-390 0 0,-1 0 1 0 0,0 0 0 0 0,0 0 0 0 0,0 0-1 0 0,0 0 1 0 0,0 0 0 0 0,0 0-1 0 0,0 0 1 0 0,1 0 0 0 0,-1 1 0 0 0,0-1-1 0 0,0 0 1 0 0,-1 1 0 0 0,-2 1-32 0 0,-1 0-1 0 0,0 1 1 0 0,1-1 0 0 0,0 1 0 0 0,-1 0 0 0 0,1 0-1 0 0,-5 6 1 0 0,-26 29 19 0 0,3-1-21 0 0,6-14-57 0 0,10-10 0 0 0,1 1 0 0 0,-26 32 0 0 0,37-42 0 0 0,1 1 0 0 0,0 0 0 0 0,0 0 0 0 0,0 0 0 0 0,1 0 0 0 0,0 1 0 0 0,0-1 0 0 0,0 0 0 0 0,0 1 0 0 0,1 0 0 0 0,0-1 0 0 0,0 1 0 0 0,1 0 0 0 0,0-1 0 0 0,0 10 0 0 0,1-11 0 0 0,0-1 0 0 0,-1 1-1 0 0,2-1 1 0 0,-1 1 0 0 0,0-1 0 0 0,1 0-1 0 0,-1 0 1 0 0,1 1 0 0 0,0-1 0 0 0,0 0-1 0 0,1-1 1 0 0,-1 1 0 0 0,0 0 0 0 0,1 0 0 0 0,0-1-1 0 0,0 0 1 0 0,-1 1 0 0 0,1-1 0 0 0,0 0-1 0 0,1-1 1 0 0,4 4 0 0 0,8 1 10 0 0,1 0 0 0 0,-1 0 0 0 0,24 4 0 0 0,-15-4 54 0 0,-22-5-66 0 0,27 7 338 0 0,32 13 1 0 0,-54-18-155 0 0,1 1 0 0 0,-1 0 0 0 0,0 1 0 0 0,0 0 0 0 0,0 0 0 0 0,-1 1 0 0 0,0 0 0 0 0,7 7 0 0 0,-13-12-139 0 0,0 1-1 0 0,0-1 1 0 0,-1 0 0 0 0,1 0-1 0 0,0 1 1 0 0,-1-1-1 0 0,1 0 1 0 0,-1 1 0 0 0,1-1-1 0 0,-1 0 1 0 0,0 1-1 0 0,1-1 1 0 0,-1 1 0 0 0,0-1-1 0 0,0 0 1 0 0,0 1 0 0 0,0-1-1 0 0,0 1 1 0 0,0-1-1 0 0,-1 1 1 0 0,1-1 0 0 0,0 0-1 0 0,-1 1 1 0 0,1-1-1 0 0,-1 0 1 0 0,0 1 0 0 0,1-1-1 0 0,-1 0 1 0 0,0 0-1 0 0,0 1 1 0 0,1-1 0 0 0,-3 2-1 0 0,-3 3 0 0 0,1 0-1 0 0,-1 0 0 0 0,-1 0 0 0 0,-6 5 0 0 0,10-10-13 0 0,-18 15-31 0 0,-2-1 0 0 0,0-1 0 0 0,-41 19 0 0 0,45-25-128 0 0,0-1-1 0 0,0-1 1 0 0,-1-1-1 0 0,0 0 0 0 0,-30 2 1 0 0,44-7 19 0 0,1 1 0 0 0,-1-1 0 0 0,1-1 0 0 0,-1 1 1 0 0,1-1-1 0 0,-1 0 0 0 0,1 0 0 0 0,0-1 0 0 0,-1 1 0 0 0,1-1 0 0 0,-7-4 1 0 0,8 4-92 0 0,1 0 0 0 0,0 0 0 0 0,0-1 0 0 0,0 1 0 0 0,0-1 1 0 0,0 0-1 0 0,1 0 0 0 0,-1 0 0 0 0,1 0 0 0 0,0 0 0 0 0,0-1 0 0 0,0 1 1 0 0,0-1-1 0 0,0 1 0 0 0,1-1 0 0 0,-2-7 0 0 0,-2-15-1645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7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20 18487 0 0,'5'-20'1675'0'0,"-6"21"-1643"0"0,0-1 0 0 0,0 0 1 0 0,0 0-1 0 0,-1 1 0 0 0,1-1 1 0 0,0 1-1 0 0,0-1 0 0 0,0 1 1 0 0,0-1-1 0 0,0 1 0 0 0,0 0 0 0 0,0-1 1 0 0,0 1-1 0 0,0 0 0 0 0,1 0 1 0 0,-1 0-1 0 0,-1 2 0 0 0,-13 19 25 0 0,11-14 0 0 0,-30 51-94 0 0,-30 76 1 0 0,-17 70 57 0 0,71-178-20 0 0,-96 282 479 0 0,5-12-47 0 0,91-270-437 0 0,0 0 1 0 0,-2-1-1 0 0,-1 0 0 0 0,-1-1 0 0 0,-33 43 1 0 0,42-62-416 0 0,0-1 0 0 0,-1 1 1 0 0,-7 4-1 0 0,-1 0-1372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6911 0 0,'0'0'1159'0'0,"-4"8"4276"0"0,4-7-5067 0 0,-1 1 1 0 0,1-1 0 0 0,0 0 0 0 0,-1 1 0 0 0,1-1-1 0 0,0 1 1 0 0,0 0 0 0 0,0-1 0 0 0,0 1 0 0 0,1-1-1 0 0,-1 1 1 0 0,0-1 0 0 0,1 0 0 0 0,-1 1 0 0 0,0-1 0 0 0,1 1-1 0 0,0-1 1 0 0,0 2 0 0 0,1-1-205 0 0,-1 0 0 0 0,1 0 0 0 0,-1-1 0 0 0,1 1 0 0 0,0 0 0 0 0,0-1 0 0 0,0 1 0 0 0,0-1 0 0 0,0 1 0 0 0,3 0 0 0 0,4 2-39 0 0,1 0 0 0 0,0-1 0 0 0,0 0 0 0 0,14 2-1 0 0,33 4 739 0 0,1-2 0 0 0,114-3 1 0 0,120-25-455 0 0,-176 10-650 0 0,-69 7-737 0 0,-13 0-5877 0 0,-14 3-835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9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492 266 10047 0 0,'-10'14'294'0'0,"0"0"-1"0"0,1 0 1 0 0,0 1-1 0 0,-7 17 1 0 0,7-13 3814 0 0,11-21-3601 0 0,6-14-122 0 0,99-167 1766 0 0,4 17-450 0 0,-111 166-1699 0 0,0 0-1 0 0,0 0 1 0 0,0 0 0 0 0,0 0-1 0 0,0 0 1 0 0,0 0 0 0 0,0 0-1 0 0,0 0 1 0 0,0 0-1 0 0,-1 0 1 0 0,1 0 0 0 0,0 0-1 0 0,0 0 1 0 0,0 0-1 0 0,0 0 1 0 0,0 0 0 0 0,0 0-1 0 0,0 0 1 0 0,0 0 0 0 0,0 0-1 0 0,0 0 1 0 0,-1 0-1 0 0,1 0 1 0 0,0 0 0 0 0,0 0-1 0 0,0 0 1 0 0,0 0 0 0 0,0 0-1 0 0,0-1 1 0 0,0 1-1 0 0,0 0 1 0 0,0 0 0 0 0,0 0-1 0 0,0 0 1 0 0,0 0-1 0 0,0 0 1 0 0,0 0 0 0 0,0 0-1 0 0,0 0 1 0 0,-1 0 0 0 0,1 0-1 0 0,0 0 1 0 0,0-1-1 0 0,0 1 1 0 0,0 0 0 0 0,0 0-1 0 0,0 0 1 0 0,0 0 0 0 0,0 0-1 0 0,0 0 1 0 0,0 0-1 0 0,0 0 1 0 0,0 0 0 0 0,0 0-1 0 0,0-1 1 0 0,1 1-1 0 0,-1 0 1 0 0,0 0 0 0 0,0 0-1 0 0,0 0 1 0 0,0 0 0 0 0,0 0-1 0 0,0 0 1 0 0,0 0-1 0 0,0 0 1 0 0,0 0 0 0 0,0 0-1 0 0,0 0 1 0 0,0-1 0 0 0,-7 0-15 0 0,0 1 1 0 0,0-1 0 0 0,-1 1-1 0 0,1 0 1 0 0,0 1 0 0 0,0-1 0 0 0,-1 2-1 0 0,1-1 1 0 0,0 1 0 0 0,-7 2-1 0 0,-72 31-392 0 0,82-33 390 0 0,-45 21-83 0 0,1 2 0 0 0,-83 58 1 0 0,103-62 59 0 0,0 2 1 0 0,2 1 0 0 0,1 2-1 0 0,0 0 1 0 0,-27 40-1 0 0,47-59 42 0 0,-8 11 87 0 0,1 0 0 0 0,-10 22 0 0 0,19-35-66 0 0,1 0-1 0 0,0 1 0 0 0,0-1 0 0 0,1 1 1 0 0,-1-1-1 0 0,1 1 0 0 0,0 0 0 0 0,1-1 0 0 0,-1 1 1 0 0,1 0-1 0 0,0 0 0 0 0,2 11 0 0 0,0-8 66 0 0,1 0 0 0 0,-1 0 0 0 0,2-1 0 0 0,-1 1 0 0 0,1-1 0 0 0,1 0 0 0 0,6 11 0 0 0,-10-18-69 0 0,1 1 1 0 0,-1-1-1 0 0,1 0 0 0 0,-1 1 0 0 0,1-1 0 0 0,-1 0 0 0 0,1 0 1 0 0,0 0-1 0 0,0 0 0 0 0,-1-1 0 0 0,5 2 0 0 0,-3-1 28 0 0,-1 0-23 0 0,0-1 1 0 0,0 0 0 0 0,0 0-1 0 0,0 0 1 0 0,0 0 0 0 0,0 0-1 0 0,0 0 1 0 0,0-1-1 0 0,0 1 1 0 0,-1-1 0 0 0,1 1-1 0 0,3-2 1 0 0,-4 2-20 0 0,2-2 16 0 0,1 0 1 0 0,-1 0-1 0 0,1 0 0 0 0,-1 0 1 0 0,0-1-1 0 0,0 1 0 0 0,0-1 0 0 0,-1 0 1 0 0,1 1-1 0 0,0-1 0 0 0,-1-1 1 0 0,4-5-1 0 0,-4 7-8 0 0,75-106-255 0 0,-34 51-42 0 0,30-38 25 0 0,-63 85 225 0 0,-5 5 39 0 0,0 0 0 0 0,-1-1 1 0 0,0 1-1 0 0,0-1 0 0 0,-1 1 0 0 0,6-13 1 0 0,-8 15 954 0 0,0 6-909 0 0,1 9-50 0 0,-1 0 0 0 0,-1 0-1 0 0,0 0 1 0 0,-1 15-1 0 0,-1-10-11 0 0,3 32 0 0 0,3 22-747 0 0,-4-68 278 0 0,3 8-2265 0 0,-3-8 834 0 0,4-4-71 0 0,12-3-18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379 115 6911 0 0,'14'-9'200'0'0,"-1"-1"-1"0"0,0 0 0 0 0,0-1 0 0 0,10-13 0 0 0,3-11 6176 0 0,-28 31-3419 0 0,2 4-2909 0 0,0-1 0 0 0,0 1-1 0 0,0-1 1 0 0,0 1 0 0 0,0 0 0 0 0,0-1-1 0 0,0 1 1 0 0,-1-1 0 0 0,1 1 0 0 0,0 0-1 0 0,0-1 1 0 0,0 1 0 0 0,0 0 0 0 0,-1-1 0 0 0,1 1-1 0 0,0 0 1 0 0,0-1 0 0 0,-1 1 0 0 0,1 0-1 0 0,0-1 1 0 0,-1 1 0 0 0,1 0 0 0 0,0 0-1 0 0,-1-1 1 0 0,0 1 0 0 0,-2-1 70 0 0,-2 0 1 0 0,1 1-1 0 0,0 0 1 0 0,0-1-1 0 0,0 1 1 0 0,0 1-1 0 0,0-1 1 0 0,0 1-1 0 0,0-1 1 0 0,0 1-1 0 0,0 0 1 0 0,0 1-1 0 0,1-1 1 0 0,-1 1-1 0 0,-4 2 1 0 0,-10 5 70 0 0,-29 20 1 0 0,-4 10-41 0 0,1 3 0 0 0,1 1 0 0 0,-46 56 0 0 0,94-98-148 0 0,1-1 0 0 0,-1 1 0 0 0,1-1 0 0 0,-1 1 0 0 0,1-1 0 0 0,-1 1 0 0 0,1-1 0 0 0,-1 1 0 0 0,1-1 0 0 0,0 1 0 0 0,-1 0 0 0 0,1-1 0 0 0,0 1 0 0 0,0 0 0 0 0,-1 1 0 0 0,2-1-2 0 0,-1 1 1 0 0,1 0-1 0 0,-1-1 0 0 0,1 1 1 0 0,-1 0-1 0 0,1-1 0 0 0,0 1 1 0 0,0-1-1 0 0,0 1 0 0 0,0-1 0 0 0,0 0 1 0 0,0 1-1 0 0,0-1 0 0 0,1 0 1 0 0,-1 0-1 0 0,0 0 0 0 0,1 0 1 0 0,-1 0-1 0 0,1 0 0 0 0,-1 0 1 0 0,2 0-1 0 0,4 3-20 0 0,0-1 0 0 0,0 0 0 0 0,12 4 0 0 0,12 0-4 0 0,-1 3 0 0 0,0 0 1 0 0,-1 2-1 0 0,-1 1 0 0 0,42 26 0 0 0,-53-28 24 0 0,-4-3 89 0 0,19 16-1 0 0,-28-21-36 0 0,-1 1-1 0 0,1 0 1 0 0,-1 0-1 0 0,0 0 1 0 0,0 0-1 0 0,0 0 0 0 0,-1 1 1 0 0,5 8-1 0 0,-7-11-30 0 0,1-1 0 0 0,0 1 1 0 0,-1-1-1 0 0,0 1 0 0 0,1-1 0 0 0,-1 1 0 0 0,0 0 0 0 0,0-1 0 0 0,0 1 0 0 0,0 0 0 0 0,0-1 1 0 0,0 1-1 0 0,0-1 0 0 0,-1 1 0 0 0,1 0 0 0 0,-1-1 0 0 0,1 1 0 0 0,-1-1 0 0 0,0 2 0 0 0,-1 0 21 0 0,0-1-1 0 0,1 0 1 0 0,-1 0-1 0 0,0 0 1 0 0,0 0-1 0 0,0 0 1 0 0,0 0-1 0 0,0-1 0 0 0,-1 1 1 0 0,-3 1-1 0 0,-6 2 189 0 0,1 0 0 0 0,-1-1 0 0 0,-25 5-1 0 0,32-7-145 0 0,-72 12 340 0 0,-51 15 219 0 0,114-24-771 0 0,-109 34-8156 0 0,104-33 1342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0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250 251 2303 0 0,'1'-2'102'0'0,"2"1"-43"0"0,7-16 4 0 0,5-6 17308 0 0,-15 25-16959 0 0,4 22 616 0 0,-3-22-824 0 0,0 1-11 0 0,1 0-155 0 0,0-1 0 0 0,0 1-1 0 0,0-1 1 0 0,0 1 0 0 0,1-1-1 0 0,-1 0 1 0 0,0 0 0 0 0,1 0 0 0 0,0 0-1 0 0,-1 0 1 0 0,1-1 0 0 0,0 1-1 0 0,4 1 1 0 0,-1-2-16 0 0,-1 0 1 0 0,0 0-1 0 0,0-1 0 0 0,0 1 1 0 0,1-1-1 0 0,-1 0 0 0 0,0-1 1 0 0,0 1-1 0 0,1-1 0 0 0,-1 0 1 0 0,0 0-1 0 0,0-1 0 0 0,8-3 0 0 0,7-4 19 0 0,-2 0-1 0 0,19-12 0 0 0,-36 20-38 0 0,18-11-65 0 0,0 0 0 0 0,-1-2 0 0 0,-1 0 1 0 0,0-1-1 0 0,-1 0 0 0 0,0-2 0 0 0,-2 0 0 0 0,23-33 0 0 0,-36 49-14 0 0,0-1 0 0 0,0 1 0 0 0,0-1 0 0 0,0 1 0 0 0,0-1-1 0 0,-1 0 1 0 0,1 1 0 0 0,-1-1 0 0 0,1 0 0 0 0,-1 1 0 0 0,1-1-1 0 0,-1 0 1 0 0,0 1 0 0 0,0-1 0 0 0,0 0 0 0 0,0 0-1 0 0,0 1 1 0 0,0-1 0 0 0,-1 0 0 0 0,1 0 0 0 0,-1 1 0 0 0,1-1-1 0 0,-1 0 1 0 0,1 1 0 0 0,-3-3 0 0 0,3 3 17 0 0,-1 0 1 0 0,1 1 0 0 0,-1-1-1 0 0,1 1 1 0 0,-1 0 0 0 0,1-1-1 0 0,-1 1 1 0 0,0-1 0 0 0,1 1-1 0 0,-1 0 1 0 0,0-1 0 0 0,1 1-1 0 0,-1 0 1 0 0,0 0-1 0 0,1 0 1 0 0,-1 0 0 0 0,0 0-1 0 0,-1-1 1 0 0,0 1-118 0 0,-6-2 37 0 0,0 1 1 0 0,1 0 0 0 0,-1 1 0 0 0,0 0 0 0 0,0 0 0 0 0,0 1-1 0 0,1-1 1 0 0,-1 2 0 0 0,0-1 0 0 0,-9 4 0 0 0,-12 5-36 0 0,-34 16 0 0 0,58-24 173 0 0,-58 27 254 0 0,-116 70 1 0 0,159-86-66 0 0,1 1 0 0 0,1 0 0 0 0,1 2-1 0 0,0 0 1 0 0,1 1 0 0 0,0 0 0 0 0,2 1 0 0 0,0 1-1 0 0,-20 35 1 0 0,30-46-88 0 0,1 0 0 0 0,0 0 0 0 0,0 0 1 0 0,1 0-1 0 0,0 0 0 0 0,0 0 0 0 0,1 0 0 0 0,0 1 0 0 0,1-1 0 0 0,0 17 0 0 0,1-20-56 0 0,0 1 0 0 0,0 0 0 0 0,0-1 0 0 0,1 1 0 0 0,0-1 0 0 0,0 0 0 0 0,0 1 0 0 0,1-1 0 0 0,0 0 0 0 0,-1-1 0 0 0,2 1 0 0 0,-1 0 0 0 0,1-1 0 0 0,-1 0 0 0 0,1 1 0 0 0,1-2 0 0 0,4 5 0 0 0,2 0-115 0 0,0 0-1 0 0,1-1 0 0 0,0 0 1 0 0,1-1-1 0 0,-1 0 0 0 0,1-1 1 0 0,0-1-1 0 0,1 0 0 0 0,-1-1 1 0 0,1 0-1 0 0,-1-1 0 0 0,1 0 1 0 0,16-1-1 0 0,-26-1-301 0 0,0-1 0 0 0,0 1-1 0 0,-1-1 1 0 0,1 0 0 0 0,0-1 0 0 0,0 1 0 0 0,3-2 0 0 0,15-9-1176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1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17135 0 0,'0'0'786'0'0,"1"3"-21"0"0,8 19-190 0 0,0 0-1 0 0,1 0 1 0 0,1-1 0 0 0,1-1-1 0 0,1 0 1 0 0,23 29-1 0 0,-16-28-252 0 0,0-2-1 0 0,1 0 0 0 0,1-1 0 0 0,0-2 0 0 0,2 0 0 0 0,32 17 0 0 0,12-1-160 0 0,-28-14-154 0 0,0 3 0 0 0,43 28 0 0 0,-78-45-590 0 0,22 14 1557 0 0,-18-13-3072 0 0,1 1-3334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1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 13935 0 0,'0'0'1262'0'0,"-2"3"-972"0"0,-2 7-60 0 0,-1 0-1 0 0,-1 0 1 0 0,0-1 0 0 0,0 0-1 0 0,-1 0 1 0 0,0 0-1 0 0,-9 8 1 0 0,-64 52 618 0 0,46-41-602 0 0,-9 7-156 0 0,-130 116 792 0 0,142-120-728 0 0,1 0 0 0 0,2 2 1 0 0,-30 46-1 0 0,51-66-308 0 0,6-11-652 0 0,15-6-8290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1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1 5527 0 0,'0'0'423'0'0,"-1"2"56"0"0,-35 59 7303 0 0,-4 8-5012 0 0,-3 17-1573 0 0,-52 114 692 0 0,50-94-1341 0 0,-81 213 476 0 0,45-62-752 0 0,70-223-544 0 0,-2-1 0 0 0,-2 0-1 0 0,-26 44 1 0 0,28-57 4 0 0,-1 0 1 0 0,0-1-1 0 0,-2-1 0 0 0,0 0 1 0 0,-1-2-1 0 0,-20 17 1 0 0,30-28-405 0 0,1 0 0 0 0,-1 0 0 0 0,0-1 1 0 0,-13 6-1 0 0,1-4-1055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2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92 103 5063 0 0,'-5'1'-65'0'0,"0"-1"0"0"0,1 1 0 0 0,-1 0 0 0 0,1 1 0 0 0,-9 3 0 0 0,9-4 509 0 0,0 2 1 0 0,0-1 0 0 0,1 0 0 0 0,-1 1 0 0 0,0 0 0 0 0,1 0 0 0 0,0 0 0 0 0,-1 0 0 0 0,-4 7 0 0 0,6-7-102 0 0,0-1 1 0 0,1 1 0 0 0,-1 0 0 0 0,1 0 0 0 0,-1 0 0 0 0,1 0 0 0 0,0 1-1 0 0,0-1 1 0 0,1 0 0 0 0,-1 0 0 0 0,1 1 0 0 0,-1-1 0 0 0,1 0 0 0 0,0 1-1 0 0,0-1 1 0 0,1 0 0 0 0,-1 0 0 0 0,1 1 0 0 0,-1-1 0 0 0,1 0 0 0 0,0 0-1 0 0,0 0 1 0 0,0 1 0 0 0,1-1 0 0 0,1 3 0 0 0,1-1-173 0 0,-1 0 1 0 0,1-1-1 0 0,0 0 1 0 0,0 1-1 0 0,0-1 0 0 0,1 0 1 0 0,0-1-1 0 0,-1 1 1 0 0,1-1-1 0 0,1 0 0 0 0,-1 0 1 0 0,0-1-1 0 0,1 0 1 0 0,-1 0-1 0 0,1 0 0 0 0,-1 0 1 0 0,8 0-1 0 0,7 2 146 0 0,0-2-1 0 0,0 0 0 0 0,36-2 0 0 0,-18-3-62 0 0,0-1 0 0 0,-1-3 0 0 0,1 0 0 0 0,-1-3 0 0 0,-1-1 0 0 0,68-31 0 0 0,7-8-10 0 0,213-89 226 0 0,-310 134-639 0 0,23-9-645 0 0,-10 9-3605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38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33 3679 0 0,'0'0'284'0'0,"1"-1"-186"0"0,12-30 13908 0 0,-15 31-13932 0 0,0 0-1 0 0,0 1 0 0 0,0 0 0 0 0,0-1 1 0 0,0 1-1 0 0,1 0 0 0 0,-1 0 1 0 0,0 0-1 0 0,0 0 0 0 0,1 1 1 0 0,-1-1-1 0 0,1 0 0 0 0,-1 1 0 0 0,-1 1 1 0 0,-22 26 405 0 0,20-23-344 0 0,-35 47 291 0 0,3 1 0 0 0,-56 107 0 0 0,-24 56-414 0 0,64-123-924 0 0,52-92 666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6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 14943 0 0,'0'0'687'0'0,"-2"0"-16"0"0,-3 1-568 0 0,-1 1 0 0 0,0 0 0 0 0,1 1 0 0 0,-1-1 0 0 0,1 1 0 0 0,0 0 0 0 0,0 0 0 0 0,0 1 0 0 0,0 0 0 0 0,1 0 0 0 0,-1 0 0 0 0,1 0 0 0 0,0 0 0 0 0,0 1 0 0 0,0 0 0 0 0,-5 10 0 0 0,-3 8 321 0 0,0-1 0 0 0,-13 43 0 0 0,17-45-395 0 0,-9 26 98 0 0,-165 388 136 0 0,132-336-75 0 0,-4-3-1 0 0,-84 112 1 0 0,117-179 91 0 0,7-8 224 0 0,-26 27 0 0 0,39-46-436 0 0,12-20-714 0 0,1 1 177 0 0,19-23 0 0 0,-11 14 142 0 0,-9 12 193 0 0,8-12-34 0 0,2 1 1 0 0,44-44 0 0 0,-58 64 289 0 0,0 0 0 0 0,0 0 0 0 0,1 1 0 0 0,0 0 0 0 0,0 0 0 0 0,1 0 0 0 0,-1 1 1 0 0,1 1-1 0 0,0 0 0 0 0,0 0 0 0 0,0 0 0 0 0,0 1 0 0 0,0 0 0 0 0,19 0 0 0 0,-23 2-38 0 0,-1 0 0 0 0,1 1 0 0 0,-1-1 0 0 0,0 1 0 0 0,1 0 0 0 0,-1 0-1 0 0,0 0 1 0 0,0 1 0 0 0,0 0 0 0 0,0-1 0 0 0,0 2 0 0 0,0-1 0 0 0,0 0 0 0 0,-1 1 0 0 0,1-1 0 0 0,-1 1 0 0 0,0 0-1 0 0,1 0 1 0 0,-2 1 0 0 0,1-1 0 0 0,0 1 0 0 0,0-1 0 0 0,-1 1 0 0 0,0 0 0 0 0,0 0 0 0 0,0 0 0 0 0,0 0-1 0 0,-1 0 1 0 0,2 5 0 0 0,-1-1-93 0 0,-1-1 1 0 0,1 1-1 0 0,-1-1 0 0 0,-1 1 0 0 0,1-1 0 0 0,-1 1 0 0 0,-1-1 1 0 0,1 1-1 0 0,-1-1 0 0 0,-1 1 0 0 0,1-1 0 0 0,-1 1 0 0 0,-1-1 1 0 0,1 0-1 0 0,-1 0 0 0 0,-5 9 0 0 0,5-12-542 0 0,1 0-1 0 0,-1-1 1 0 0,0 1 0 0 0,0 0 0 0 0,0-1-1 0 0,0 0 1 0 0,-6 5 0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2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1 595 10135 0 0,'0'0'778'0'0,"0"3"-506"0"0,3 25 13105 0 0,-2-31-12920 0 0,1-11-173 0 0,1 0 1 0 0,0 1-1 0 0,1-1 0 0 0,0 1 0 0 0,10-18 1 0 0,39-65 213 0 0,-25 47-346 0 0,25-44-272 0 0,82-106 0 0 0,-115 168-228 0 0,-15 23-115 0 0,0 0 0 0 0,1 1 0 0 0,0-1 0 0 0,0 1 1 0 0,9-9-1 0 0,-13 15-700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1839 0 0,'1'3'134'0'0,"23"41"-190"0"0,11 18 9765 0 0,-29-54-8469 0 0,-1-1 0 0 0,2 1 1 0 0,-1-1-1 0 0,1 0 0 0 0,11 9 0 0 0,-11-11-835 0 0,0 0-1 0 0,0-1 1 0 0,1 0-1 0 0,-1 0 1 0 0,1-1-1 0 0,-1 0 0 0 0,1 0 1 0 0,0-1-1 0 0,11 2 1 0 0,-7-3-60 0 0,0 0 1 0 0,0 0-1 0 0,0-1 1 0 0,0-1-1 0 0,21-3 1 0 0,-6-2-72 0 0,-1-1 1 0 0,1-2-1 0 0,-1 0 1 0 0,44-25 0 0 0,-53 26-255 0 0,36-21 52 0 0,-49 26-80 0 0,0 0 1 0 0,0 1-1 0 0,0-1 0 0 0,-1-1 1 0 0,1 1-1 0 0,-1-1 1 0 0,0 1-1 0 0,0-1 0 0 0,4-7 1 0 0,-7 10-12 0 0,0 0 1 0 0,0 0 0 0 0,0 1-1 0 0,0-1 1 0 0,0 0 0 0 0,0 0-1 0 0,-1 0 1 0 0,1 0 0 0 0,0 0-1 0 0,-1 0 1 0 0,1 0-1 0 0,0 1 1 0 0,-1-1 0 0 0,1 0-1 0 0,-1 0 1 0 0,0 0 0 0 0,1 1-1 0 0,-1-1 1 0 0,1 0 0 0 0,-1 1-1 0 0,0-1 1 0 0,0 1 0 0 0,1-1-1 0 0,-1 1 1 0 0,-2-2-1 0 0,-2 0-94 0 0,0-1 0 0 0,-1 1 0 0 0,1 1-1 0 0,-1-1 1 0 0,0 1 0 0 0,1-1 0 0 0,-1 2-1 0 0,0-1 1 0 0,-9 1 0 0 0,0 0-318 0 0,0 1 0 0 0,-24 5 0 0 0,-1 5-191 0 0,1 1 0 0 0,0 2-1 0 0,-44 22 1 0 0,7-2 51 0 0,47-23 706 0 0,2 2 0 0 0,0 1-1 0 0,0 1 1 0 0,1 1 0 0 0,1 1-1 0 0,1 1 1 0 0,-24 23 0 0 0,44-36-37 0 0,0-1 0 0 0,0 1 0 0 0,0 0 0 0 0,1 0 0 0 0,-1 0 0 0 0,1 0 0 0 0,0 1 0 0 0,1-1 0 0 0,-1 1 0 0 0,1 0 0 0 0,0 0 0 0 0,-1 6 0 0 0,3-8-43 0 0,-1-1 0 0 0,1 1 0 0 0,0-1 0 0 0,0 0 0 0 0,0 1 0 0 0,1-1 0 0 0,-1 1 0 0 0,1-1 0 0 0,0 0 0 0 0,0 1 0 0 0,0-1 0 0 0,0 0 0 0 0,1 0-1 0 0,-1 0 1 0 0,1 0 0 0 0,0 0 0 0 0,0 0 0 0 0,0 0 0 0 0,0-1 0 0 0,0 1 0 0 0,0-1 0 0 0,1 1 0 0 0,2 1 0 0 0,2 1 13 0 0,0-1 1 0 0,0 1 0 0 0,0-1-1 0 0,1-1 1 0 0,-1 0-1 0 0,1 0 1 0 0,0 0 0 0 0,0-1-1 0 0,13 2 1 0 0,8 0 62 0 0,39-1 1 0 0,-62-3-124 0 0,126-2-1247 0 0,-77-5-5580 0 0,-24-1-579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3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0 314 2303 0 0,'2'3'167'0'0,"4"10"-536"0"0,-1-2 3640 0 0,0 0 0 0 0,-1 0 0 0 0,0 0 0 0 0,3 15 2011 0 0,-6-24-4416 0 0,-1-1-773 0 0,0-1 1 0 0,1 1 0 0 0,-1-1-1 0 0,0 1 1 0 0,1-1 0 0 0,-1 1-1 0 0,0-1 1 0 0,1 1 0 0 0,-1-1-1 0 0,0 0 1 0 0,1 1 0 0 0,-1-1-1 0 0,1 0 1 0 0,-1 1 0 0 0,1-1-1 0 0,-1 0 1 0 0,1 0 0 0 0,-1 1-1 0 0,1-1 1 0 0,-1 0 0 0 0,1 0-1 0 0,-1 0 1 0 0,1 0 0 0 0,0 0-1 0 0,-1 0 1 0 0,1 0 0 0 0,-1 0 0 0 0,1 0-1 0 0,-1 0 1 0 0,1 0 0 0 0,0 0-1 0 0,-1 0 1 0 0,1 0 0 0 0,-1 0-1 0 0,1 0 1 0 0,-1-1 0 0 0,1 1-1 0 0,-1 0 1 0 0,1 0 0 0 0,-1-1-1 0 0,1 1 1 0 0,-1 0 0 0 0,1-1-1 0 0,-1 1 1 0 0,1-1 0 0 0,13-18 128 0 0,20-32 0 0 0,-22 31-105 0 0,0 1 1 0 0,20-23 0 0 0,-21 30-112 0 0,-1 1 0 0 0,1 0-1 0 0,1 1 1 0 0,0 0 0 0 0,0 1 0 0 0,1 0 0 0 0,0 1-1 0 0,22-11 1 0 0,-11 12-68 0 0,-21 7 53 0 0,1 2-33 0 0,4 8 31 0 0,-7-7 11 0 0,1 0 0 0 0,-1 0 0 0 0,-1 0-1 0 0,1 0 1 0 0,0 0 0 0 0,-1 1 0 0 0,1-1 0 0 0,-1 0-1 0 0,0 0 1 0 0,0 0 0 0 0,0 0 0 0 0,-1 1 0 0 0,1-1-1 0 0,-1 0 1 0 0,-1 5 0 0 0,-2 5 5 0 0,-1 0-1 0 0,-7 14 1 0 0,11-25-4 0 0,-6 13 47 0 0,3-3-25 0 0,3-12-23 0 0,1 0 1 0 0,0 0 0 0 0,0 0-1 0 0,0 0 1 0 0,0 0 0 0 0,0 0-1 0 0,0 0 1 0 0,0 0 0 0 0,0 0-1 0 0,0 0 1 0 0,0 0 0 0 0,0 0-1 0 0,0 1 1 0 0,0-1 0 0 0,0 0-1 0 0,0 0 1 0 0,0 0 0 0 0,0 0-1 0 0,0 0 1 0 0,0 0 0 0 0,0 0-1 0 0,0 0 1 0 0,0 0 0 0 0,0 0-1 0 0,0 0 1 0 0,0 1-1 0 0,0-1 1 0 0,0 0 0 0 0,0 0-1 0 0,0 0 1 0 0,0 0 0 0 0,0 0-1 0 0,0 0 1 0 0,0 0 0 0 0,0 0-1 0 0,0 0 1 0 0,1 0 0 0 0,-1 0-1 0 0,0 0 1 0 0,0 0 0 0 0,0 0-1 0 0,0 1 1 0 0,0-1 0 0 0,0 0-1 0 0,0 0 1 0 0,0 0 0 0 0,0 0-1 0 0,0 0 1 0 0,0 0 0 0 0,0 0-1 0 0,1 0 1 0 0,-1 0 0 0 0,0 0-1 0 0,0 0 1 0 0,0 0 0 0 0,0 0-1 0 0,0 0 1 0 0,0 0-1 0 0,0 0 1 0 0,0 0 0 0 0,0 0-1 0 0,0 0 1 0 0,0 0 0 0 0,1 0-1 0 0,4 0-10 0 0,0 0-1 0 0,0 0 1 0 0,-1 0-1 0 0,1 0 1 0 0,0-1-1 0 0,0 0 1 0 0,0 0 0 0 0,0 0-1 0 0,0-1 1 0 0,-1 0-1 0 0,1 1 1 0 0,-1-2-1 0 0,1 1 1 0 0,-1 0-1 0 0,0-1 1 0 0,0 0-1 0 0,7-6 1 0 0,7-7-161 0 0,-1 0 0 0 0,22-27 0 0 0,-33 35 99 0 0,41-51-275 0 0,-34 40 248 0 0,1 2 1 0 0,0-1-1 0 0,2 2 1 0 0,31-28-1 0 0,-47 44 98 0 0,1 0-7 0 0,0-1 0 0 0,-1 0 1 0 0,1 1-1 0 0,0-1 0 0 0,0 1 0 0 0,-1-1 1 0 0,1 1-1 0 0,0 0 0 0 0,0-1 0 0 0,0 1 1 0 0,0 0-1 0 0,-1-1 0 0 0,2 1 0 0 0,5-1-74 0 0,1-1 108 0 0,-1 0 0 0 0,1 1 0 0 0,0 0 0 0 0,13 0 0 0 0,-15 1 44 0 0,-2 1 4 0 0,0-1-1 0 0,0 1 0 0 0,0 0 1 0 0,0 0-1 0 0,0 0 1 0 0,0 1-1 0 0,0 0 1 0 0,-1-1-1 0 0,5 4 0 0 0,-7-5-71 0 0,0 1 39 0 0,1 1 1 0 0,-1-1-1 0 0,1 1 0 0 0,-1 0 0 0 0,1-1 1 0 0,-1 1-1 0 0,0 0 0 0 0,0 0 0 0 0,0 0 0 0 0,0 0 1 0 0,1 3-1 0 0,1 1 81 0 0,2 3 16 0 0,-1 0 0 0 0,-1 0 0 0 0,0 0 0 0 0,0 0 0 0 0,2 11-1 0 0,5 51 373 0 0,-7-39-344 0 0,9 41 97 0 0,-10-60-221 0 0,3 6-275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3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16095 0 0,'0'0'1815'0'0,"3"0"-1280"0"0,5-1 129 0 0,10-2 311 0 0,0 1-1 0 0,0 1 1 0 0,33 3-1 0 0,-42-1-790 0 0,0 1-1 0 0,16 6 0 0 0,-19-6-101 0 0,0 0-1 0 0,-1-1 0 0 0,1 1 0 0 0,0-1 0 0 0,0 0 1 0 0,0 0-1 0 0,8-1 0 0 0,7-1 335 0 0,-1-1 0 0 0,1-1 0 0 0,25-7-1 0 0,-35 6-342 0 0,0 1 0 0 0,-1-2 0 0 0,0 1-1 0 0,0-2 1 0 0,0 1 0 0 0,0-1 0 0 0,14-13-1 0 0,-6 1-67 0 0,-14 9-46 0 0,-2 2 8 0 0,-2 6-4 0 0,1 0-1 0 0,-1-1 1 0 0,1 1-1 0 0,-1-1 1 0 0,1 1 0 0 0,-1-1-1 0 0,0 1 1 0 0,0-1-1 0 0,0 0 1 0 0,0 1 0 0 0,0-1-1 0 0,0 1 1 0 0,0-1-1 0 0,0 1 1 0 0,0-1 0 0 0,-1 1-1 0 0,1-1 1 0 0,-1 1-1 0 0,1-1 1 0 0,-1 1 0 0 0,0-1-1 0 0,1 1 1 0 0,-1 0-1 0 0,0-1 1 0 0,0 1-1 0 0,0 0 1 0 0,0 0 0 0 0,0 0-1 0 0,0 0 1 0 0,-1 0-1 0 0,1 0 1 0 0,-2-2 0 0 0,-1 1-52 0 0,0 1 1 0 0,1-1 0 0 0,-1 0 0 0 0,0 1-1 0 0,0 0 1 0 0,0 0 0 0 0,0 0 0 0 0,0 1 0 0 0,0-1-1 0 0,0 1 1 0 0,-6 0 0 0 0,0 1 7 0 0,-1 1 0 0 0,1 0 0 0 0,0 0 0 0 0,0 1 0 0 0,0 0 1 0 0,1 1-1 0 0,-1 0 0 0 0,1 0 0 0 0,0 1 0 0 0,0 1 0 0 0,0-1 0 0 0,1 1 0 0 0,-14 13 0 0 0,-4 7-11 0 0,1 1-1 0 0,-32 43 0 0 0,53-66 88 0 0,-15 22 37 0 0,-23 37-1 0 0,38-55 11 0 0,-1 1-1 0 0,1 0 1 0 0,0 0-1 0 0,1 0 1 0 0,0 0 0 0 0,0 1-1 0 0,1-1 1 0 0,-2 19-1 0 0,5-22-3 0 0,-1 1-1 0 0,1 0 1 0 0,0-1 0 0 0,1 1-1 0 0,-1-1 1 0 0,1 1-1 0 0,0-1 1 0 0,1 0 0 0 0,0 0-1 0 0,0 0 1 0 0,0 0-1 0 0,1 0 1 0 0,-1-1 0 0 0,6 7-1 0 0,-2-5 32 0 0,-1 0 1 0 0,1 0-1 0 0,0-1 0 0 0,0 0 0 0 0,1 0 0 0 0,0 0 1 0 0,0-1-1 0 0,0 0 0 0 0,12 5 0 0 0,-6-5 24 0 0,0-1 1 0 0,0 0-1 0 0,1-1 0 0 0,-1-1 0 0 0,1 0 1 0 0,22 0-1 0 0,-17-3-150 0 0,0 0 1 0 0,0-1 0 0 0,0-1-1 0 0,24-7 1 0 0,-19 2-374 0 0,-3-4-31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5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299 134 2303 0 0,'0'0'102'0'0,"1"2"-1"0"0,5 8 789 0 0,-2 1-1 0 0,1-1 0 0 0,-1 1 1 0 0,-1-1-1 0 0,0 1 1 0 0,2 17-1 0 0,-4-22-558 0 0,0-4 584 0 0,-1 1 112 0 0,7 38 7447 0 0,-5-41-8370 0 0,1 0-1 0 0,-1-1 1 0 0,0 1-1 0 0,1-1 1 0 0,-1 0-1 0 0,0 0 1 0 0,0 0-1 0 0,0 0 1 0 0,0 0-1 0 0,0-1 1 0 0,0 1-1 0 0,0 0 1 0 0,3-4-1 0 0,21-22 560 0 0,-17 16-583 0 0,0 0-1 0 0,0-1 1 0 0,-2 0-1 0 0,1-1 1 0 0,-2 1-1 0 0,1-2 1 0 0,-2 1 0 0 0,0 0-1 0 0,0-1 1 0 0,-2 0-1 0 0,4-20 1 0 0,-6 31-76 0 0,-1 0 0 0 0,0 0 1 0 0,0 0-1 0 0,0 0 0 0 0,0 0 0 0 0,0 0 1 0 0,-1 0-1 0 0,1 0 0 0 0,-1 1 1 0 0,0-1-1 0 0,0 0 0 0 0,0 0 0 0 0,0 1 1 0 0,-2-4-1 0 0,2 4-17 0 0,0 1 1 0 0,-1-1-1 0 0,1 1 1 0 0,-1 0-1 0 0,1 0 1 0 0,-1 0-1 0 0,1 0 0 0 0,-1 0 1 0 0,0 0-1 0 0,1 0 1 0 0,-1 1-1 0 0,0-1 1 0 0,0 0-1 0 0,0 1 1 0 0,1 0-1 0 0,-1-1 0 0 0,0 1 1 0 0,0 0-1 0 0,0 0 1 0 0,0 0-1 0 0,0 0 1 0 0,0 0-1 0 0,-1 1 0 0 0,-9 1-98 0 0,1 0 0 0 0,-1 1-1 0 0,1 0 1 0 0,0 1-1 0 0,0 0 1 0 0,0 1-1 0 0,-17 11 1 0 0,5-2-107 0 0,1 1 0 0 0,-27 25 0 0 0,12-4 40 0 0,-47 59-1 0 0,43-46 130 0 0,35-42 28 0 0,-5 5 11 0 0,0 1-1 0 0,-12 20 1 0 0,21-30 6 0 0,1 0 1 0 0,-1 0 0 0 0,1-1-1 0 0,-1 1 1 0 0,1 0 0 0 0,0 0 0 0 0,0 0-1 0 0,0 1 1 0 0,1-1 0 0 0,-1 0 0 0 0,1 0-1 0 0,-1 0 1 0 0,1 0 0 0 0,0 1 0 0 0,1-1-1 0 0,-1 0 1 0 0,0 0 0 0 0,1 0-1 0 0,1 5 1 0 0,-1-6 8 0 0,1 0 0 0 0,-1 1 0 0 0,1-1 0 0 0,0 0 0 0 0,-1 0 0 0 0,1 0 0 0 0,0 0 0 0 0,0 0 0 0 0,0 0 0 0 0,1-1 0 0 0,-1 1 0 0 0,0-1 0 0 0,1 0 0 0 0,-1 1 0 0 0,1-1 0 0 0,-1 0 0 0 0,1 0 0 0 0,0-1 0 0 0,-1 1 0 0 0,6 0 0 0 0,3 1 90 0 0,-1-2-1 0 0,1 1 0 0 0,-1-1 0 0 0,12-2 0 0 0,21-4 139 0 0,0-2 0 0 0,61-19 0 0 0,-102 27-174 0 0,-1 0 1 0 0,1-1-1 0 0,0 1 1 0 0,0-1-1 0 0,0 1 1 0 0,0-1-1 0 0,-1 0 1 0 0,1 0-1 0 0,0 0 1 0 0,-1 0-1 0 0,4-2 0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5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72 8751 0 0,'13'-13'580'0'0,"-7"8"-357"0"0,0-1 0 0 0,0 0-1 0 0,-1 1 1 0 0,0-2 0 0 0,0 1-1 0 0,0-1 1 0 0,5-10 3280 0 0,-22 18-2896 0 0,1 0 0 0 0,-1 1-1 0 0,1 0 1 0 0,0 0 0 0 0,-1 2 0 0 0,1-1 0 0 0,1 1 0 0 0,-13 7 0 0 0,0 1-453 0 0,1 0-1 0 0,-32 26 0 0 0,32-22-119 0 0,-58 47 104 0 0,66-51-176 0 0,1 1 0 0 0,0 0 0 0 0,-14 20 0 0 0,26-32 30 0 0,1-1-1 0 0,0 1 0 0 0,-1 0 1 0 0,1-1-1 0 0,0 1 0 0 0,0-1 1 0 0,0 1-1 0 0,-1 0 0 0 0,1-1 1 0 0,0 1-1 0 0,0-1 0 0 0,0 1 1 0 0,0 0-1 0 0,0-1 0 0 0,0 1 1 0 0,0 0-1 0 0,1-1 0 0 0,-1 1 1 0 0,0 0-1 0 0,0-1 0 0 0,0 1 1 0 0,0-1-1 0 0,1 1 0 0 0,-1 0 1 0 0,0-1-1 0 0,1 1 0 0 0,-1-1 1 0 0,0 1-1 0 0,1-1 0 0 0,-1 1 1 0 0,1-1-1 0 0,-1 1 0 0 0,2 0 1 0 0,16 11-202 0 0,-9-10 147 0 0,0 0 0 0 0,0-1-1 0 0,0 0 1 0 0,0 0 0 0 0,0-1 0 0 0,0 0-1 0 0,16-2 1 0 0,9 0-72 0 0,-18 2 168 0 0,1 1 1 0 0,-1 0 0 0 0,1 1-1 0 0,-1 1 1 0 0,1 0 0 0 0,-1 1-1 0 0,0 1 1 0 0,0 0-1 0 0,-1 2 1 0 0,0-1 0 0 0,0 2-1 0 0,0 0 1 0 0,21 17 0 0 0,-33-23 17 0 0,0 1 1 0 0,0-1 0 0 0,0 1 0 0 0,-1 0-1 0 0,1 0 1 0 0,-1 0 0 0 0,0 0 0 0 0,0 1-1 0 0,0-1 1 0 0,-1 1 0 0 0,1-1 0 0 0,-1 1-1 0 0,1-1 1 0 0,-1 1 0 0 0,1 6 0 0 0,-2-5 13 0 0,0 0 1 0 0,0 0 0 0 0,0 0 0 0 0,0 0 0 0 0,-1 0-1 0 0,0 0 1 0 0,0 0 0 0 0,0 0 0 0 0,-1 0 0 0 0,-3 8-1 0 0,1-5 9 0 0,0 0 0 0 0,-1 0 0 0 0,0-1 0 0 0,0 1 0 0 0,-1-1 0 0 0,0 0 0 0 0,0-1 0 0 0,-1 0 0 0 0,0 0-1 0 0,0 0 1 0 0,0-1 0 0 0,-1 0 0 0 0,-8 5 0 0 0,0-3 77 0 0,-1-1-1 0 0,-1 0 1 0 0,1-1-1 0 0,-1-1 1 0 0,0-1-1 0 0,-21 2 1 0 0,5-3-170 0 0,0-2 0 0 0,-47-4 0 0 0,77 3-9 0 0,-10 0-818 0 0,0-1 0 0 0,0 0-1 0 0,-26-8 1 0 0,24 3-810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7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0 4143 0 0,'0'0'319'0'0,"-1"2"-210"0"0,-5 2 195 0 0,5-3 732 0 0,-1 0-1 0 0,1 0 0 0 0,0 0 1 0 0,-1 0-1 0 0,1-1 0 0 0,-1 1 1 0 0,1 0-1 0 0,-1-1 0 0 0,1 1 1 0 0,-4 0-1 0 0,-14-2 2991 0 0,16 1-3985 0 0,1 0 0 0 0,-1-1-1 0 0,1 1 1 0 0,-1 0-1 0 0,0 1 1 0 0,1-1-1 0 0,-1 0 1 0 0,-2 2-1 0 0,-7 3-20 0 0,1 1 1 0 0,1 0-1 0 0,-1 0 0 0 0,1 1 0 0 0,-10 10 1 0 0,-5 2-7 0 0,-1 2-14 0 0,2 1 0 0 0,-38 43 0 0 0,52-54 0 0 0,-14 16 0 0 0,2 1 0 0 0,0 1 0 0 0,2 1 0 0 0,-21 39 0 0 0,38-62 0 0 0,0 1 0 0 0,-3 13 0 0 0,4-6 0 0 0,3-13 9 0 0,-1 0 0 0 0,0 0-1 0 0,1 0 1 0 0,-1 0 0 0 0,1-1 0 0 0,0 1-1 0 0,-1 0 1 0 0,1 0 0 0 0,0 0 0 0 0,0-1 0 0 0,0 1-1 0 0,0 0 1 0 0,1-1 0 0 0,-1 1 0 0 0,0-1-1 0 0,1 1 1 0 0,-1-1 0 0 0,1 0 0 0 0,-1 0-1 0 0,1 0 1 0 0,0 0 0 0 0,0 0 0 0 0,-1 0-1 0 0,1 0 1 0 0,0 0 0 0 0,0-1 0 0 0,0 1-1 0 0,0 0 1 0 0,0-1 0 0 0,0 0 0 0 0,0 0-1 0 0,0 1 1 0 0,0-1 0 0 0,0 0 0 0 0,2-1-1 0 0,8 0 80 0 0,-1 0 1 0 0,1-1-1 0 0,-1 0 0 0 0,19-7 0 0 0,-29 9-84 0 0,58-19 289 0 0,-1-3 1 0 0,99-53-1 0 0,-152 73-292 0 0,0 0-1 0 0,12-12 53 0 0,-15 12-49 0 0,0 0 1 0 0,-1 0-1 0 0,1 0 1 0 0,0-1-1 0 0,-1 1 1 0 0,0 0 0 0 0,1-1-1 0 0,-1 1 1 0 0,0-1-1 0 0,0 1 1 0 0,0-1 0 0 0,0 1-1 0 0,-1-1 1 0 0,1 0-1 0 0,-1 1 1 0 0,0-1-1 0 0,1 0 1 0 0,-1 1 0 0 0,0-1-1 0 0,-1 0 1 0 0,1 1-1 0 0,-1-4 1 0 0,-2-6 30 0 0,0 1 1 0 0,-1-1 0 0 0,-10-20-1 0 0,0 1-8 0 0,6 6-330 0 0,1 0-1 0 0,-4-29 1 0 0,10 52-124 0 0,-1 2-1060 0 0,1 0 1267 0 0,0 0 0 0 0,0 0 0 0 0,0 0 0 0 0,0 0 0 0 0,0 0 0 0 0,0 1-1 0 0,0-1 1 0 0,0 0 0 0 0,0 1 0 0 0,0-1 0 0 0,0 0 0 0 0,-1 1 0 0 0,-7 7-1263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7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41 172 4143 0 0,'0'0'319'0'0,"1"-2"-210"0"0,5-12 1082 0 0,-3 6-300 0 0,1 0-1 0 0,0 0 1 0 0,0 0 0 0 0,8-10-1 0 0,12-9 6868 0 0,-25 30-7320 0 0,-7 28-78 0 0,-2 1-1 0 0,-15 31 1 0 0,-5 17-291 0 0,23-57-21 0 0,-7 36 0 0 0,13-50-11 0 0,0 0 1 0 0,0 0-1 0 0,1 0 0 0 0,0 0 1 0 0,0 1-1 0 0,4 14 1 0 0,-4-22-19 0 0,0 0 1 0 0,1-1 0 0 0,-1 1 0 0 0,1 0 0 0 0,-1-1-1 0 0,1 1 1 0 0,0-1 0 0 0,0 1 0 0 0,-1-1 0 0 0,1 1-1 0 0,0-1 1 0 0,0 0 0 0 0,1 0 0 0 0,-1 1 0 0 0,0-1 0 0 0,0 0-1 0 0,1 0 1 0 0,-1 0 0 0 0,0 0 0 0 0,1 0 0 0 0,-1 0-1 0 0,1-1 1 0 0,-1 1 0 0 0,1 0 0 0 0,-1-1 0 0 0,1 1 0 0 0,0-1-1 0 0,-1 1 1 0 0,1-1 0 0 0,0 0 0 0 0,-1 0 0 0 0,1 0-1 0 0,0 0 1 0 0,-1 0 0 0 0,3-1 0 0 0,2 1 76 0 0,-1-1 1 0 0,0-1-1 0 0,0 1 1 0 0,0-1-1 0 0,0 0 1 0 0,0 0 0 0 0,0 0-1 0 0,-1-1 1 0 0,7-4-1 0 0,9-9 31 0 0,-1 0 0 0 0,0-2 0 0 0,-1 0 0 0 0,-1-2 0 0 0,-1 0 0 0 0,-1 0 0 0 0,-1-1-1 0 0,0-1 1 0 0,-2-1 0 0 0,10-23 0 0 0,-7 13-4 0 0,11-37 1 0 0,-22 54-137 0 0,0 1 1 0 0,-1-1 0 0 0,0 0 0 0 0,0-27-1 0 0,-3 42-108 0 0,0 1 0 0 0,0 0 0 0 0,0-1-1 0 0,0 1 1 0 0,0 0 0 0 0,0-1 0 0 0,0 1-1 0 0,0 0 1 0 0,0-1 0 0 0,0 1 0 0 0,0 0-1 0 0,0-1 1 0 0,0 1 0 0 0,0 0 0 0 0,0-1-1 0 0,1 1 1 0 0,-1 0 0 0 0,0 0 0 0 0,0-1-1 0 0,0 1 1 0 0,0 0 0 0 0,1-1 0 0 0,-1 1-1 0 0,0 0 1 0 0,0 0 0 0 0,1 0 0 0 0,-1-1-1 0 0,0 1 1 0 0,0 0 0 0 0,1 0-1 0 0,-1 0 1 0 0,0-1 0 0 0,1 1 0 0 0,-1 0-1 0 0,0 0 1 0 0,1 0 0 0 0,11 3-6400 0 0,-9-2 6678 0 0,16 6-5500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7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10 345 10943 0 0,'3'7'151'0'0,"-1"0"-1"0"0,0 0 1 0 0,0-1-1 0 0,-1 1 1 0 0,1 0-1 0 0,-1 0 1 0 0,-1 1-1 0 0,0 10 1 0 0,-1-5 643 0 0,0 0 0 0 0,-2 0 0 0 0,-5 20 0 0 0,8-31-250 0 0,0 0-250 0 0,-1 0 0 0 0,1 1 0 0 0,-1-1 0 0 0,0 0 0 0 0,1 0 0 0 0,-1 1 0 0 0,-4 4 2678 0 0,7-18-1917 0 0,5-10-330 0 0,2 1 1 0 0,12-24-1 0 0,-10 23-352 0 0,15-31 135 0 0,-1 0-100 0 0,37-57-1 0 0,-44 82-338 0 0,36-51 26 0 0,-46 68-97 0 0,0 1 1 0 0,1-1-1 0 0,0 1 1 0 0,0 1-1 0 0,13-9 1 0 0,3 2-1510 0 0,-23 14 714 0 0,11 0-2031 0 0,-10 1 657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8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261 207 12295 0 0,'2'-2'563'0'0,"6"-2"-210"0"0,20-12 788 0 0,36-27 0 0 0,91-65 4198 0 0,-105 75-3976 0 0,-49 32-334 0 0,-15 5-886 0 0,-2 2-120 0 0,1 1-1 0 0,0 0 1 0 0,-28 19-1 0 0,-38 34 16 0 0,-98 103-38 0 0,173-157 0 0 0,1 0 0 0 0,-1 0 0 0 0,-4 10 0 0 0,3-3-12 0 0,7-12 8 0 0,0 0-1 0 0,0 0 0 0 0,-1 0 1 0 0,1-1-1 0 0,0 1 1 0 0,0 0-1 0 0,0 0 1 0 0,0 0-1 0 0,0 0 0 0 0,1 0 1 0 0,-1 0-1 0 0,0 0 1 0 0,1 0-1 0 0,0 1-7 0 0,0 0-1 0 0,0-1 0 0 0,0 1 1 0 0,1-1-1 0 0,-1 0 0 0 0,0 1 1 0 0,1-1-1 0 0,-1 0 1 0 0,1 0-1 0 0,0 0 0 0 0,-1 0 1 0 0,1 0-1 0 0,0 0 1 0 0,-1 0-1 0 0,1-1 0 0 0,0 1 1 0 0,0 0-1 0 0,3-1 1 0 0,40 6-181 0 0,-34-5 149 0 0,2 0-18 0 0,1 1-1 0 0,0 1 1 0 0,-1 0-1 0 0,1 0 1 0 0,16 8-1 0 0,-23-8 44 0 0,1 1 1 0 0,-1 0-1 0 0,1 1 0 0 0,-1-1 0 0 0,-1 1 1 0 0,1 1-1 0 0,-1-1 0 0 0,0 1 0 0 0,0 0 1 0 0,5 8-1 0 0,-5-5 65 0 0,0 0 1 0 0,0 1-1 0 0,-1-1 0 0 0,0 1 1 0 0,-1 1-1 0 0,0-1 1 0 0,-1 0-1 0 0,0 1 0 0 0,0 0 1 0 0,-1 0-1 0 0,-1-1 1 0 0,0 1-1 0 0,0 0 0 0 0,-2 15 1 0 0,1-23-8 0 0,-1-1 0 0 0,1 0 0 0 0,-1 0 0 0 0,0 0-1 0 0,0 1 1 0 0,0-1 0 0 0,0 0 0 0 0,0 0 0 0 0,0 0 0 0 0,-1-1 0 0 0,1 1 0 0 0,-1 0 0 0 0,1 0 0 0 0,-1-1 0 0 0,0 1 0 0 0,1-1 0 0 0,-1 1-1 0 0,0-1 1 0 0,0 0 0 0 0,-3 2 0 0 0,-3 1 160 0 0,0-1-1 0 0,-1 0 0 0 0,-13 3 0 0 0,21-5-187 0 0,-21 3 162 0 0,0 0 0 0 0,0-1 0 0 0,0-1 0 0 0,-1-1 0 0 0,1-1 0 0 0,-27-4-1 0 0,16 0-805 0 0,1-2-1 0 0,-1-1 1 0 0,-47-18-1 0 0,62 18-953 0 0,1-1-4040 0 0,3 1-1339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6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77 11887 0 0,'0'0'1083'0'0,"2"0"-891"0"0,-1 1-173 0 0,0-1 0 0 0,1 0 0 0 0,-1 0 0 0 0,0 0 1 0 0,1 0-1 0 0,-1 0 0 0 0,0-1 0 0 0,1 1 0 0 0,-1 0 0 0 0,0 0 0 0 0,1-1 0 0 0,-1 1 1 0 0,0-1-1 0 0,0 1 0 0 0,1-1 0 0 0,-1 0 0 0 0,1-1 0 0 0,1 0 241 0 0,-1 1 384 0 0,8-3 1055 0 0,-3 0-1265 0 0,0 0-304 0 0,-2 1 0 0 0,1-1-1 0 0,6-5 1 0 0,-11 8-48 0 0,1-1 1 0 0,-1 1-1 0 0,0 0 0 0 0,0-1 1 0 0,0 1-1 0 0,0 0 1 0 0,0-1-1 0 0,0 0 0 0 0,0 1 1 0 0,0-1-1 0 0,0 0 0 0 0,-1 1 1 0 0,1-1-1 0 0,-1 0 0 0 0,1 1 1 0 0,-1-1-1 0 0,0-3 1 0 0,0 5-51 0 0,0-1 1 0 0,0 1 0 0 0,-1-1-1 0 0,1 1 1 0 0,0-1 0 0 0,-1 1-1 0 0,1 0 1 0 0,-1-1 0 0 0,1 1-1 0 0,0-1 1 0 0,-1 1 0 0 0,1 0 0 0 0,-1 0-1 0 0,1-1 1 0 0,-1 1 0 0 0,1 0-1 0 0,-1 0 1 0 0,1-1 0 0 0,-1 1-1 0 0,1 0 1 0 0,-1 0 0 0 0,1 0 0 0 0,-1 0-1 0 0,-1 0 1 0 0,-13-1 252 0 0,4 4-254 0 0,1 0-1 0 0,-1 1 1 0 0,1 0-1 0 0,0 1 1 0 0,0 0-1 0 0,-15 11 1 0 0,8-6 17 0 0,-55 36 853 0 0,-92 76 0 0 0,161-120-867 0 0,-47 42 568 0 0,45-38-486 0 0,-1-1-1 0 0,1 1 0 0 0,0 0 0 0 0,1 1 0 0 0,0-1 1 0 0,-5 10-1 0 0,8-15-107 0 0,0 0-1 0 0,1 0 1 0 0,0 0 0 0 0,-1 0 0 0 0,1 0-1 0 0,-1 0 1 0 0,1 0 0 0 0,0 0 0 0 0,0 0-1 0 0,-1 0 1 0 0,1 0 0 0 0,0 0 0 0 0,0 0-1 0 0,0 0 1 0 0,0 0 0 0 0,0 0 0 0 0,0 0-1 0 0,1 0 1 0 0,-1 0 0 0 0,0 0 0 0 0,1 0-1 0 0,-1 0 1 0 0,0 0 0 0 0,1 0 0 0 0,-1 0 0 0 0,1 0-1 0 0,-1 0 1 0 0,1 0 0 0 0,0 0 0 0 0,-1-1-1 0 0,1 1 1 0 0,0 0 0 0 0,0 0 0 0 0,-1-1-1 0 0,1 1 1 0 0,0-1 0 0 0,0 1 0 0 0,0-1-1 0 0,0 1 1 0 0,0-1 0 0 0,0 1 0 0 0,0-1-1 0 0,0 0 1 0 0,0 1 0 0 0,2-1 0 0 0,3 1 12 0 0,0 0-1 0 0,0 0 1 0 0,0-1 0 0 0,0 0 0 0 0,0 0 0 0 0,11-3 0 0 0,25-6-235 0 0,0-2 0 0 0,52-20 0 0 0,-21 2-7877 0 0,-52 20 1650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54 238 2759 0 0,'0'0'5440'0'0,"3"0"-4901"0"0,7 0-159 0 0,-7 0 213 0 0,0-1-262 0 0,-1 0 31 0 0,8-3 4593 0 0,-8 16-4253 0 0,-1-8-570 0 0,-1 1 1 0 0,1-1 0 0 0,-1 0 0 0 0,0 0 0 0 0,-1 0-1 0 0,1 0 1 0 0,-1 0 0 0 0,0 0 0 0 0,0 0 0 0 0,0 0-1 0 0,-3 6 1 0 0,-2 3 396 0 0,-13 22-1 0 0,-35 46 363 0 0,53-79-860 0 0,3-4-69 0 0,20-18-68 0 0,39-47-1 0 0,-39 40 16 0 0,37-33-1 0 0,-35 39 104 0 0,0 1-1 0 0,1 1 0 0 0,2 1 1 0 0,-1 1-1 0 0,48-21 0 0 0,-50 27 181 0 0,1 2-1 0 0,-1 0 1 0 0,1 1-1 0 0,34-5 1 0 0,-55 13-88 0 0,-3-1-95 0 0,0 1 1 0 0,0 0-1 0 0,-1 0 1 0 0,1 0-1 0 0,0 0 0 0 0,0 0 1 0 0,0 0-1 0 0,-1 0 1 0 0,1 0-1 0 0,0 0 1 0 0,0 0-1 0 0,-1 1 1 0 0,1-1-1 0 0,0 0 0 0 0,0 0 1 0 0,-1 1-1 0 0,1-1 1 0 0,0 0-1 0 0,-1 1 1 0 0,2 0-1 0 0,11 12 123 0 0,-12-6-116 0 0,-1-4 4 0 0,1 4-7 0 0,0-1-1 0 0,0 0 1 0 0,0 1-1 0 0,-1-1 1 0 0,0 1 0 0 0,-1-1-1 0 0,1 0 1 0 0,-1 1-1 0 0,-1-1 1 0 0,-3 12-1 0 0,0-2 1 0 0,-1-2-1 0 0,0 1 0 0 0,-11 16 0 0 0,9-17 29 0 0,6-9-39 0 0,0-1 0 0 0,-1 0 0 0 0,0 0-1 0 0,-3 4 1 0 0,-5 3 24 0 0,-21 16-1 0 0,31-26-131 0 0,3-3-604 0 0,101-116 44 0 0,-50 55 676 0 0,-39 48 79 0 0,0 0 0 0 0,0 2 0 0 0,2 0 0 0 0,0 0 0 0 0,0 1 0 0 0,1 1 0 0 0,0 1 1 0 0,20-8-1 0 0,-24 12 108 0 0,-1 1 1 0 0,1 1 0 0 0,1 0 0 0 0,-1 1-1 0 0,1 0 1 0 0,-1 1 0 0 0,1 0-1 0 0,0 1 1 0 0,-1 1 0 0 0,1 0 0 0 0,0 1-1 0 0,22 5 1 0 0,-30-6-140 0 0,1 1-20 0 0,13 9 74 0 0,-8-1-43 0 0,-4 2-43 0 0,-6-6 16 0 0,-1 4-20 0 0,-1-5-13 0 0,1 0-1 0 0,-2 0 1 0 0,1 0 0 0 0,0 0-1 0 0,-1 0 1 0 0,0 0 0 0 0,0 0 0 0 0,0 0-1 0 0,0 0 1 0 0,0 0 0 0 0,-1-1 0 0 0,0 1-1 0 0,-2 3 1 0 0,-3 5-11 0 0,-1-1 0 0 0,-13 14 1 0 0,14-17 12 0 0,-6 6 7 0 0,-9 11-14 0 0,1 1 1 0 0,1 1-1 0 0,-21 38 1 0 0,40-62-92 0 0,0-1-1 0 0,0 8-99 0 0,1-8-414 0 0,2-1-184 0 0,2 0 548 0 0,-1 0 0 0 0,0-1 1 0 0,1 1-1 0 0,-1-1 0 0 0,1 1 1 0 0,-1-1-1 0 0,1-1 0 0 0,-1 1 0 0 0,1 0 1 0 0,-1-1-1 0 0,1 0 0 0 0,-1 1 1 0 0,1-1-1 0 0,3-2 0 0 0,21-7-1799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34 2303 0 0,'0'2'568'0'0,"-3"3"908"0"0,1 0 0 0 0,1 1 0 0 0,-1-1 0 0 0,1 0 0 0 0,0 1 0 0 0,0-1 0 0 0,0 9 0 0 0,1-12-1324 0 0,0 0 0 0 0,0 0 0 0 0,0 0 0 0 0,1 0 0 0 0,-1 0 0 0 0,1 0 0 0 0,0 0 0 0 0,-1 0 0 0 0,1 0 0 0 0,0 0 0 0 0,0 0 0 0 0,0 0 0 0 0,0 0 0 0 0,0-1 0 0 0,1 1 0 0 0,-1-1 0 0 0,0 1 0 0 0,1-1 0 0 0,-1 1 0 0 0,1-1 0 0 0,0 0 0 0 0,-1 1 0 0 0,1-1 0 0 0,0 0 0 0 0,0 0 0 0 0,4 1 0 0 0,-2 0 47 0 0,1-1 0 0 0,0 0 0 0 0,0 0 1 0 0,0 0-1 0 0,0 0 0 0 0,0-1 0 0 0,0 0 1 0 0,1 0-1 0 0,6-1 0 0 0,97-20 1982 0 0,-9 2-1418 0 0,-94 18-690 0 0,-6 1-70 0 0,1 0 0 0 0,0 0 0 0 0,-1 0 0 0 0,1 0 0 0 0,-1 0 0 0 0,1 0 0 0 0,-1 0 0 0 0,1-1 0 0 0,-1 1 0 0 0,1 0 0 0 0,-1 0 0 0 0,1-1 0 0 0,-1 1 0 0 0,1 0 0 0 0,-1 0 0 0 0,1-1 0 0 0,-1 1 0 0 0,1-1 0 0 0,0 0 0 0 0,9-10-29 0 0,-10 6-5 0 0,0 3 8 0 0,0-2-84 0 0,0-1-1 0 0,0 0 1 0 0,0 0-1 0 0,0 0 1 0 0,-1 1-1 0 0,0-1 1 0 0,-3-7-1 0 0,4 10 75 0 0,-1 0-1 0 0,0 0 0 0 0,0 0 0 0 0,0 1 0 0 0,0-1 1 0 0,0 1-1 0 0,-1-1 0 0 0,1 1 0 0 0,0-1 0 0 0,-1 1 1 0 0,1 0-1 0 0,-1-1 0 0 0,0 1 0 0 0,1 0 0 0 0,-1 0 1 0 0,0 0-1 0 0,1 0 0 0 0,-1 1 0 0 0,0-1 0 0 0,0 0 1 0 0,0 1-1 0 0,0-1 0 0 0,0 1 0 0 0,0 0 0 0 0,-2-1 1 0 0,-1 1-33 0 0,0 0 0 0 0,0 1 0 0 0,0-1 0 0 0,0 1 0 0 0,0 0 0 0 0,1 0 0 0 0,-1 0 0 0 0,0 1 0 0 0,-8 4 0 0 0,-22 13-222 0 0,1 1-1 0 0,-45 36 1 0 0,-56 58 274 0 0,116-97 5 0 0,-2 0-17 0 0,-21 26 1 0 0,37-38 26 0 0,1 0 0 0 0,-1 1 0 0 0,1-1 0 0 0,1 1 0 0 0,-1 0 0 0 0,1 0 0 0 0,0 0 0 0 0,1 1 0 0 0,-1-1 0 0 0,-1 8 0 0 0,4-12 10 0 0,0 0 0 0 0,-1 0-1 0 0,1 0 1 0 0,0 0 0 0 0,0 0 0 0 0,0 0 0 0 0,0 0 0 0 0,1 0 0 0 0,-1 0 0 0 0,0 0-1 0 0,1 0 1 0 0,0 0 0 0 0,-1 0 0 0 0,1 0 0 0 0,0 0 0 0 0,0 0 0 0 0,2 2 0 0 0,-1-1 12 0 0,0-1 1 0 0,0 0-1 0 0,1 1 1 0 0,-1-1 0 0 0,1-1-1 0 0,-1 1 1 0 0,1 0-1 0 0,0 0 1 0 0,0-1 0 0 0,4 2-1 0 0,5 1 98 0 0,1 0 0 0 0,0-1-1 0 0,0-1 1 0 0,17 1-1 0 0,-29-2-113 0 0,48 2 100 0 0,-1-2 0 0 0,68-6 1 0 0,-75-2-1098 0 0,-14 0-4691 0 0,-8 2-842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1 357 2759 0 0,'0'0'126'0'0,"2"0"-5"0"0,10 3-96 0 0,1 8 1947 0 0,-11-7-287 0 0,1 0 1 0 0,0 1-1 0 0,-1-1 1 0 0,0 1-1 0 0,2 8 0 0 0,-1-7-547 0 0,-1 6 907 0 0,-2-10-1792 0 0,0 1 377 0 0,1 0 228 0 0,1 6 2663 0 0,1-22-3268 0 0,1 0-1 0 0,0 1 0 0 0,2-1 0 0 0,-1 1 1 0 0,1 0-1 0 0,14-19 0 0 0,-1-2 49 0 0,-5 9-256 0 0,0 2 0 0 0,1 0-1 0 0,1 1 1 0 0,1 0 0 0 0,1 1-1 0 0,1 1 1 0 0,1 1 0 0 0,0 1 0 0 0,1 0-1 0 0,28-15 1 0 0,-43 28-241 0 0,0 1-1 0 0,0 0 1 0 0,1 0-1 0 0,0 1 1 0 0,-1 0-1 0 0,1 0 0 0 0,0 1 1 0 0,0-1-1 0 0,0 1 1 0 0,0 1-1 0 0,0 0 1 0 0,0 0-1 0 0,0 0 1 0 0,0 1-1 0 0,0 0 1 0 0,0 0-1 0 0,11 4 1 0 0,58 16-4518 0 0,-40-10-2281 0 0,67 12 10921 0 0,-100-22-3597 0 0,-1 0 0 0 0,0 0-1 0 0,0 1 1 0 0,0-1 0 0 0,0 0-1 0 0,0 1 1 0 0,2 2 0 0 0,-1-2 212 0 0,4 3-259 0 0,0-1 0 0 0,1 0 0 0 0,0 0 0 0 0,-1-1 1 0 0,1 0-1 0 0,0 0 0 0 0,1-1 0 0 0,-1 0 0 0 0,12 2 0 0 0,-6-4 46 0 0,0 1 0 0 0,0-2 0 0 0,-1 0 0 0 0,27-5 0 0 0,-14 0 192 0 0,-1-1 1 0 0,38-14-1 0 0,-51 15-368 0 0,0 1-1 0 0,0-1 1 0 0,0-1 0 0 0,-1 0-1 0 0,0-1 1 0 0,18-16 0 0 0,-15 8-21 0 0,-13 11-114 0 0,0 1 4 0 0,1-7-5 0 0,-2 10-20 0 0,-1 0 0 0 0,1 0 0 0 0,-1-1 0 0 0,0 2 0 0 0,1-1 0 0 0,-1 0 0 0 0,0 0 0 0 0,0 0 0 0 0,0 0 0 0 0,0 0 0 0 0,1 1 0 0 0,-1-1 0 0 0,0 0 0 0 0,0 1 0 0 0,-1-1 0 0 0,1 0 0 0 0,0 1 0 0 0,0 0 0 0 0,0-1 0 0 0,0 1 0 0 0,0 0 0 0 0,0-1 0 0 0,-1 1 0 0 0,1 0 0 0 0,0 0 0 0 0,-2 0 0 0 0,-33 1-168 0 0,7 4 6 0 0,1 0-1 0 0,-45 17 1 0 0,26-7 1 0 0,23-9 130 0 0,1 2 1 0 0,0 1-1 0 0,0 1 0 0 0,1 1 1 0 0,1 1-1 0 0,0 1 0 0 0,0 0 1 0 0,-29 27-1 0 0,47-37 30 0 0,-1 1 0 0 0,0 0 0 0 0,1 0 0 0 0,-1 0 1 0 0,1 0-1 0 0,0 1 0 0 0,1-1 0 0 0,-1 1 0 0 0,1 0 0 0 0,0-1 0 0 0,0 1 0 0 0,-2 9 0 0 0,3 1 5 0 0,3-10 0 0 0,-1-1 0 0 0,1 0 0 0 0,0 0 0 0 0,0 0 0 0 0,0-1 0 0 0,0 1 0 0 0,0 0 0 0 0,1-1 0 0 0,0 0 0 0 0,0 1 0 0 0,0-1 0 0 0,0 0 0 0 0,5 3 0 0 0,6 4 0 0 0,31 17 0 0 0,-19-12 0 0 0,-5-2 0 0 0,1-1 0 0 0,29 11 0 0 0,-28-15 33 0 0,-18-8-48 0 0,0-1-174 0 0,-2 2-157 0 0,0-1 0 0 0,0-1 0 0 0,1 1 0 0 0,-1 0 0 0 0,0-1 0 0 0,0 0 0 0 0,1 0 0 0 0,-1 0 0 0 0,0 0 0 0 0,0 0 0 0 0,0 0 0 0 0,3-3 0 0 0,11-6-6777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58 11519 0 0,'2'-2'528'0'0,"27"-30"192"0"0,-27 30-344 0 0,0 0-1 0 0,0 0 0 0 0,0 0 1 0 0,0 0-1 0 0,0 0 0 0 0,1 1 0 0 0,-1-1 1 0 0,1 1-1 0 0,-1 0 0 0 0,1-1 1 0 0,-1 1-1 0 0,1 1 0 0 0,0-1 0 0 0,0 0 1 0 0,-1 0-1 0 0,1 1 0 0 0,0 0 1 0 0,0-1-1 0 0,0 1 0 0 0,-1 0 1 0 0,1 1-1 0 0,4-1 0 0 0,-6 1-313 0 0,1 0-1 0 0,-1-1 0 0 0,0 1 1 0 0,1 0-1 0 0,-1-1 0 0 0,0 1 1 0 0,0 0-1 0 0,0 0 1 0 0,0 0-1 0 0,0 0 0 0 0,0 0 1 0 0,0 0-1 0 0,0 0 1 0 0,0 1-1 0 0,0-1 0 0 0,0 0 1 0 0,0 3-1 0 0,8 20 345 0 0,-7-13-290 0 0,-1 0-1 0 0,0 0 1 0 0,0 0 0 0 0,-1 0 0 0 0,-1 0 0 0 0,0 0 0 0 0,-3 19-1 0 0,-26 75 161 0 0,27-95-248 0 0,-23 66 57 0 0,-51 105-1 0 0,58-144-94 0 0,-1-1 1 0 0,-2-1-1 0 0,-2-1 1 0 0,-46 52 0 0 0,28-43-705 0 0,3 2-1 0 0,-54 79 1 0 0,77-92-2428 0 0,15-30 1316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2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1839 0 0,'1'-3'134'0'0,"14"-44"16342"0"0,-16 50-16226 0 0,1 0 0 0 0,0 0 0 0 0,-1 1 1 0 0,1-1-1 0 0,0 0 0 0 0,0 0 0 0 0,2 6 1 0 0,-1-2-48 0 0,0 3-97 0 0,0 1 1 0 0,1-1 0 0 0,1 1-1 0 0,0-1 1 0 0,0 0-1 0 0,1 1 1 0 0,1-2-1 0 0,-1 1 1 0 0,8 10-1 0 0,-8-14-46 0 0,0 0 0 0 0,0-1 0 0 0,1 1-1 0 0,0-1 1 0 0,0 0 0 0 0,1 0-1 0 0,-1-1 1 0 0,1 1 0 0 0,0-1 0 0 0,0 0-1 0 0,0-1 1 0 0,1 0 0 0 0,-1 0-1 0 0,12 3 1 0 0,-5-2-488 0 0,1-2 0 0 0,0 0 0 0 0,0-1 0 0 0,0 0 0 0 0,0-1 0 0 0,0 0 0 0 0,25-5 0 0 0,0-1-820 0 0</inkml:trace>
  <inkml:trace contextRef="#ctx0" brushRef="#br0" timeOffset="1">669 1 15375 0 0,'0'0'2428'0'0,"-2"2"-1581"0"0,-8 8-419 0 0,0 1 1 0 0,0 0-1 0 0,1 1 0 0 0,1 0 1 0 0,0 0-1 0 0,-9 21 1 0 0,-172 316 908 0 0,91-176-1205 0 0,54-95-117 0 0,-68 130 24 0 0,78-138-29 0 0,-25 76-1 0 0,51-123-27 0 0,2 0 1 0 0,0 0-1 0 0,-5 47 0 0 0,10-57-34 0 0,1 0 0 0 0,0 0 0 0 0,1-1-1 0 0,0 1 1 0 0,1 0 0 0 0,1-1-1 0 0,0 1 1 0 0,8 23 0 0 0,-10-34-1288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27 4143 0 0,'6'-12'319'0'0,"2"-1"709"0"0,2 11 5795 0 0,-7 5-6652 0 0,-1-1 0 0 0,1 0 0 0 0,-1 1 0 0 0,0 0 0 0 0,0-1 0 0 0,0 1 0 0 0,-1 0 0 0 0,1 0 0 0 0,-1 0 0 0 0,1 0 0 0 0,-1 0 0 0 0,0 0 0 0 0,0 1 0 0 0,0-1 0 0 0,-1 0 0 0 0,1 1 0 0 0,-1-1 0 0 0,0 0 0 0 0,0 1 0 0 0,0-1 0 0 0,-1 5 0 0 0,-1 9-249 0 0,-1 0-1 0 0,0 0 1 0 0,-7 16-1 0 0,7-20 383 0 0,-93 258 854 0 0,65-190-906 0 0,-84 189 36 0 0,88-220-194 0 0,-45 63 0 0 0,58-91-52 0 0,6-11-12 0 0,0 0 0 0 0,0 0 0 0 0,-1-1 1 0 0,-1 0-1 0 0,0 0 0 0 0,-18 13 1 0 0,17-17 38 0 0,9-4 19 0 0,1-4-13 0 0,0 1-63 0 0,0 0 1 0 0,-1-1 0 0 0,2 1-1 0 0,-1 0 1 0 0,0-1 0 0 0,0 1-1 0 0,0-1 1 0 0,1 1 0 0 0,-1-1-1 0 0,0 0 1 0 0,1 1 0 0 0,0-1-1 0 0,-1 1 1 0 0,1-1 0 0 0,0 0 0 0 0,0 1-1 0 0,0-1 1 0 0,0 0 0 0 0,0 0-1 0 0,0 1 1 0 0,0-1 0 0 0,1 0-1 0 0,-1 1 1 0 0,1-1 0 0 0,-1 1-1 0 0,2-3 1 0 0,2-7 44 0 0,1 1 1 0 0,10-19-1 0 0,-11 22-43 0 0,21-37 55 0 0,2 2 0 0 0,2 0 1 0 0,55-61-1 0 0,-75 94-59 0 0,1 0 0 0 0,-1 1 0 0 0,1 0 0 0 0,1 1 0 0 0,-1 0 0 0 0,1 0 0 0 0,0 1 0 0 0,23-8 0 0 0,-26 11 38 0 0,-1 1 0 0 0,0 0 0 0 0,1 1 1 0 0,-1 0-1 0 0,1 0 0 0 0,0 1 0 0 0,-1 0 0 0 0,1 0 1 0 0,0 1-1 0 0,-1-1 0 0 0,1 2 0 0 0,-1-1 0 0 0,1 1 1 0 0,-1 0-1 0 0,0 1 0 0 0,7 3 0 0 0,0 1 89 0 0,-1 0-1 0 0,0 1 1 0 0,-1 0 0 0 0,0 1-1 0 0,-1 1 1 0 0,20 20-1 0 0,-24-23-55 0 0,-1 0-1 0 0,-1 0 0 0 0,0 1 0 0 0,0 0 1 0 0,0 0-1 0 0,-1 0 0 0 0,0 0 1 0 0,-1 1-1 0 0,0-1 0 0 0,0 1 1 0 0,-1 0-1 0 0,2 10 0 0 0,-4-16-45 0 0,0 0-1 0 0,0-1 1 0 0,0 1-1 0 0,-1 0 1 0 0,1-1-1 0 0,-1 1 1 0 0,0 0-1 0 0,0-1 1 0 0,0 1-1 0 0,0-1 1 0 0,0 1 0 0 0,0-1-1 0 0,-3 4 1 0 0,1-2 17 0 0,0 0 0 0 0,0 0 1 0 0,0-1-1 0 0,0 1 1 0 0,-1-1-1 0 0,-5 4 1 0 0,-24 16 171 0 0,-2-2 1 0 0,0-1 0 0 0,-63 26-1 0 0,97-46-225 0 0,-51 21-221 0 0,-1-3-1 0 0,-79 16 0 0 0,130-34 63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3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0,'3'1'107'0'0,"2"1"857"0"0,0 1 1 0 0,-1 0-1 0 0,1 0 1 0 0,-1 1-1 0 0,0-1 0 0 0,1 1 1 0 0,3 6-1 0 0,28 35 10183 0 0,-11-12-9550 0 0,32 28-868 0 0,-29-31-185 0 0,26 33-2431 0 0,-53-61 662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4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26 18863 0 0,'2'-2'862'0'0,"-1"0"-573"0"0,-1 1-249 0 0,0 0 0 0 0,0 1 0 0 0,1-1-1 0 0,-1 1 1 0 0,0-1 0 0 0,0 1 0 0 0,1-1 0 0 0,-1 1-1 0 0,0-1 1 0 0,1 1 0 0 0,-1-1 0 0 0,0 1 0 0 0,1 0 0 0 0,-1-1-1 0 0,1 1 1 0 0,0-1 0 0 0,2-1-2 0 0,0 1 0 0 0,0 0 0 0 0,0-1 0 0 0,0 1 0 0 0,0 0 0 0 0,6-1 0 0 0,-4 1 81 0 0,0 1 1 0 0,0-1 0 0 0,0 1 0 0 0,0 0 0 0 0,0 0 0 0 0,0 1 0 0 0,0-1 0 0 0,0 1-1 0 0,0 0 1 0 0,6 3 0 0 0,-10-3-65 0 0,1 0 0 0 0,-1 0 0 0 0,1 0 0 0 0,-1 0 0 0 0,0 0-1 0 0,1 1 1 0 0,-1-1 0 0 0,0 1 0 0 0,0-1 0 0 0,0 1 0 0 0,0-1 0 0 0,0 1 0 0 0,-1 0 0 0 0,1-1-1 0 0,0 1 1 0 0,-1 0 0 0 0,1 2 0 0 0,0 1-15 0 0,0-1 0 0 0,-1 1-1 0 0,0-1 1 0 0,0 0 0 0 0,0 1-1 0 0,0-1 1 0 0,-1 1 0 0 0,1-1-1 0 0,-1 0 1 0 0,0 1 0 0 0,-1-1-1 0 0,-2 8 1 0 0,-4 4-5 0 0,-18 29-1 0 0,12-22 18 0 0,-7 14-63 0 0,-253 451 353 0 0,246-433-301 0 0,2 1 0 0 0,-24 78 0 0 0,37-90 66 0 0,2 0 1 0 0,2 1-1 0 0,-6 83 0 0 0,15-127-115 0 0,-1 25 132 0 0,-1 0 1 0 0,-1 0 0 0 0,-10 39 0 0 0,11-57-250 0 0,-1-1 0 0 0,0 1 0 0 0,0-1 0 0 0,-1 0 0 0 0,0 0 0 0 0,-9 13 0 0 0,10-17-204 0 0,-1 1 0 0 0,1 0-1 0 0,-1-1 1 0 0,0 0 0 0 0,0 0-1 0 0,0 0 1 0 0,0 0 0 0 0,0-1-1 0 0,-1 1 1 0 0,1-1 0 0 0,-1 0-1 0 0,-5 1 1 0 0,-10 1-1230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5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13 12439 0 0,'0'0'9032'0'0,"-1"-1"-8123"0"0,-8-2-145 0 0,0 0-1 0 0,-19-2 1 0 0,24 4-699 0 0,0 1 0 0 0,0 0 1 0 0,-1 0-1 0 0,1 1 1 0 0,0-1-1 0 0,0 1 0 0 0,0 0 1 0 0,0 0-1 0 0,-7 3 0 0 0,-2 2-43 0 0,1 0-1 0 0,-1 1 1 0 0,1 1-1 0 0,-12 10 0 0 0,-44 41 16 0 0,50-43-34 0 0,5-4-3 0 0,-213 207 0 0 0,221-214-1 0 0,1 1-1 0 0,0 0 1 0 0,0 0 0 0 0,1 0-1 0 0,-1 0 1 0 0,1 1 0 0 0,-3 10-1 0 0,2 0-40 0 0,4-15 36 0 0,0 0 1 0 0,0 0-1 0 0,0 0 0 0 0,1 0 1 0 0,-1-1-1 0 0,1 1 0 0 0,-1 0 1 0 0,1 0-1 0 0,0 0 0 0 0,-1 0 1 0 0,1-1-1 0 0,0 1 1 0 0,0 0-1 0 0,0-1 0 0 0,1 1 1 0 0,-1-1-1 0 0,0 1 0 0 0,2 1 1 0 0,1-1-1 0 0,-1 0 0 0 0,0 0 0 0 0,0 0 0 0 0,1 0 0 0 0,-1 0 0 0 0,1-1 0 0 0,-1 0 0 0 0,8 2 0 0 0,2-1-8 0 0,0 0-1 0 0,0-1 1 0 0,1 0 0 0 0,17-2 0 0 0,-6-1 1 0 0,0-1 0 0 0,0-1 0 0 0,0-1 0 0 0,-1-2 1 0 0,0 0-1 0 0,0-1 0 0 0,43-23 0 0 0,92-45-2068 0 0,-118 56 1006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5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 10591 0 0,'0'0'819'0'0,"-1"2"-342"0"0,-6 10 606 0 0,1 0-1 0 0,0 1 1 0 0,1 0-1 0 0,0 0 0 0 0,-5 25 1 0 0,0 1-355 0 0,-23 59 347 0 0,-85 172 0 0 0,-79 75-960 0 0,173-307-115 0 0,-34 40-1 0 0,46-65 3 0 0,1 0 0 0 0,-2-1 0 0 0,0 0 0 0 0,0-1-1 0 0,-1-1 1 0 0,-15 9 0 0 0,27-18 122 0 0,3-3-70 0 0,1-5-57 0 0,0 1 0 0 0,1 0 0 0 0,0 0 0 0 0,0 0 0 0 0,0 0 0 0 0,1 0 0 0 0,8-9 0 0 0,37-37-90 0 0,-37 40 79 0 0,16-16-16 0 0,2 1 0 0 0,56-38 0 0 0,-71 55 19 0 0,1 0-1 0 0,0 1 1 0 0,1 1 0 0 0,0 1-1 0 0,0 1 1 0 0,0 0 0 0 0,1 1-1 0 0,22-3 1 0 0,-36 7 42 0 0,0 1-1 0 0,0 0 1 0 0,0 0 0 0 0,0 0-1 0 0,0 0 1 0 0,0 1 0 0 0,0-1 0 0 0,0 1-1 0 0,0 0 1 0 0,0 0 0 0 0,0 1 0 0 0,0-1-1 0 0,-1 1 1 0 0,1 0 0 0 0,0 0-1 0 0,-1 0 1 0 0,1 0 0 0 0,-1 1 0 0 0,0-1-1 0 0,0 1 1 0 0,0 0 0 0 0,0 0-1 0 0,-1 0 1 0 0,1 0 0 0 0,-1 0 0 0 0,3 6-1 0 0,-1-2 75 0 0,-1 0-1 0 0,0 0 1 0 0,0 0-1 0 0,-1 1 1 0 0,1-1-1 0 0,-2 1 1 0 0,1-1-1 0 0,-1 1 1 0 0,0 0-1 0 0,-1 0 0 0 0,0-1 1 0 0,0 1-1 0 0,-2 8 1 0 0,-2 6 13 0 0,-2-1 0 0 0,-1 1 0 0 0,0-1 1 0 0,-1 0-1 0 0,-13 22 0 0 0,15-32-293 0 0,5-9-487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3 359 4607 0 0,'-3'58'1830'0'0,"4"-42"2797"0"0,3 26 5274 0 0,8-51-8256 0 0,6-10-1055 0 0,-2 0 1 0 0,0 0 0 0 0,13-23 0 0 0,-16 22-461 0 0,49-75 240 0 0,29-42-640 0 0,-82 126 41 0 0,0 1 1 0 0,0 0-1 0 0,1 1 0 0 0,1 0 0 0 0,-1 0 0 0 0,2 1 1 0 0,-1 0-1 0 0,1 1 0 0 0,16-7 0 0 0,-19 10-178 0 0,0 1 0 0 0,1 0 0 0 0,0 0-1 0 0,0 1 1 0 0,0 0 0 0 0,0 1 0 0 0,0 0-1 0 0,0 0 1 0 0,0 1 0 0 0,0 1 0 0 0,0-1-1 0 0,1 2 1 0 0,10 2 0 0 0,-3 1-5856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290 167 13791 0 0,'13'-7'329'0'0,"0"-1"-1"0"0,-1 1 0 0 0,20-18 0 0 0,-26 20 168 0 0,0-1-1 0 0,-1 1 0 0 0,0-1 0 0 0,0 0 0 0 0,0 0 0 0 0,-1-1 0 0 0,0 1 0 0 0,6-13 1 0 0,-10 18-432 0 0,0 0 0 0 0,1 1 0 0 0,-1-1 0 0 0,0 0 0 0 0,0 1 0 0 0,1-1 0 0 0,-1 0 0 0 0,0 1 0 0 0,0-1 0 0 0,0 0 0 0 0,0 0 0 0 0,0 1 0 0 0,0-1 0 0 0,0 0 0 0 0,0 0 0 0 0,0 1 0 0 0,0-1 0 0 0,-1 0 0 0 0,1 1 0 0 0,0-1 0 0 0,0 0 0 0 0,-1 1 0 0 0,1-1 0 0 0,0 0 0 0 0,-1 1 0 0 0,0-2 0 0 0,0 1-4 0 0,0 1-1 0 0,0-1 1 0 0,0 0 0 0 0,-1 1 0 0 0,1-1-1 0 0,0 1 1 0 0,0 0 0 0 0,0-1-1 0 0,-1 1 1 0 0,1 0 0 0 0,0-1-1 0 0,-1 1 1 0 0,-1 0 0 0 0,-4 0 67 0 0,1 1 0 0 0,-1-1-1 0 0,1 1 1 0 0,-11 3 0 0 0,-3 3-33 0 0,1 0 1 0 0,0 2-1 0 0,1 0 0 0 0,0 1 0 0 0,-33 23 1 0 0,25-13-83 0 0,1 2 0 0 0,-43 47 1 0 0,57-57 20 0 0,1 1 0 0 0,0-1 1 0 0,1 2-1 0 0,0-1 0 0 0,1 1 1 0 0,1 1-1 0 0,-7 16 0 0 0,13-27-2 0 0,0-1 0 0 0,1 1-1 0 0,-1 0 1 0 0,1 0-1 0 0,0 0 1 0 0,0-1-1 0 0,0 1 1 0 0,1 0-1 0 0,-1 0 1 0 0,1-1 0 0 0,2 7-1 0 0,-3-9-21 0 0,1 0-1 0 0,-1 0 1 0 0,0 0-1 0 0,1 0 1 0 0,0 0-1 0 0,-1 0 1 0 0,1 0-1 0 0,0-1 1 0 0,-1 1 0 0 0,1 0-1 0 0,0 0 1 0 0,0-1-1 0 0,-1 1 1 0 0,1-1-1 0 0,0 1 1 0 0,0-1-1 0 0,0 1 1 0 0,1 0-1 0 0,1 0 18 0 0,0 1-13 0 0,1 0-1 0 0,-1-1 1 0 0,1 0-1 0 0,-1 1 1 0 0,1-1 0 0 0,-1 0-1 0 0,1-1 1 0 0,0 1-1 0 0,-1-1 1 0 0,1 0-1 0 0,0 0 1 0 0,-1 0-1 0 0,1 0 1 0 0,5-1 0 0 0,5-2 5 0 0,0-1 0 0 0,18-6 0 0 0,-27 8-10 0 0,154-57-3991 0 0,47-16-6415 0 0,-203 74 10810 0 0,1 15 950 0 0,-3-9-977 0 0,-1-1-1 0 0,0 0 0 0 0,-1 0 0 0 0,1 0 1 0 0,0 0-1 0 0,-1-1 0 0 0,0 1 0 0 0,0 0 1 0 0,-3 7-1 0 0,-17 34 2799 0 0,15-35-2350 0 0,0 0 2796 0 0,12-23-2642 0 0,105-119-361 0 0,-90 109-595 0 0,10-8-31 0 0,1 1 0 0 0,1 2 0 0 0,2 1 0 0 0,0 1 0 0 0,75-39 0 0 0,-109 65 0 0 0,4-3 0 0 0,-1 0 0 0 0,1 1 0 0 0,0 0 0 0 0,0 0 0 0 0,0 0 0 0 0,10-1 0 0 0,-14 3 0 0 0,1 0 0 0 0,-1 0 0 0 0,1 0 0 0 0,-1 0 0 0 0,1 0 0 0 0,-1 0 0 0 0,0 0 0 0 0,1 1 0 0 0,1 0 0 0 0,-1 0 9 0 0,0 0-1 0 0,-1 0 1 0 0,1 0-1 0 0,-1 0 1 0 0,1 0 0 0 0,-1 1-1 0 0,0-1 1 0 0,1 0-1 0 0,-1 1 1 0 0,0-1-1 0 0,0 1 1 0 0,0 0 0 0 0,0-1-1 0 0,0 1 1 0 0,0 0-1 0 0,-1-1 1 0 0,1 1 0 0 0,0 0-1 0 0,-1 0 1 0 0,0 0-1 0 0,1 0 1 0 0,-1-1-1 0 0,0 1 1 0 0,0 0 0 0 0,0 3-1 0 0,0 5 73 0 0,-1-1 1 0 0,0 1-1 0 0,-4 16 0 0 0,-29 83 620 0 0,-9 35-601 0 0,43-141-769 0 0,2-3-1092 0 0,2 0 1413 0 0,0 1 0 0 0,0-1 0 0 0,0-1 1 0 0,0 1-1 0 0,0-1 0 0 0,4 0 0 0 0,13-6-1264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6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23 16271 0 0,'0'0'1470'0'0,"1"-1"-1209"0"0,19-21 6951 0 0,-21 25-6707 0 0,-6 14-406 0 0,-1-2-1 0 0,-1 1 1 0 0,-1-1 0 0 0,-16 20-1 0 0,12-15 8 0 0,-25 41-1 0 0,21-24-105 0 0,2 1 0 0 0,-13 44 0 0 0,27-76-2 0 0,-1 20 15 0 0,3-21 29 0 0,5 6-31 0 0,5 0-11 0 0,-6-7-374 0 0,0-1 0 0 0,0-1 0 0 0,1 1 0 0 0,-1 0 0 0 0,1-1 0 0 0,6 2 0 0 0,-3-1-1013 0 0,1-1 0 0 0,-1 0 1 0 0,0-1-1 0 0,1 0 0 0 0,12 0 1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6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56 124 4607 0 0,'21'-21'278'0'0,"28"-21"-1"0"0,-42 36 427 0 0,2 0 0 0 0,-1 1 0 0 0,0 0 0 0 0,1 0 0 0 0,0 1 0 0 0,0 0 0 0 0,14-3 0 0 0,-20 6-360 0 0,0 1 0 0 0,0-1 0 0 0,0 1 0 0 0,0 0 0 0 0,0 0 0 0 0,0 0 0 0 0,0 1 0 0 0,0-1 0 0 0,0 1 1 0 0,0-1-1 0 0,0 1 0 0 0,0 0 0 0 0,0 0 0 0 0,0 0 0 0 0,0 1 0 0 0,-1-1 0 0 0,1 1 0 0 0,-1-1 0 0 0,4 4 0 0 0,3 3 761 0 0,0 1 1 0 0,0 0-1 0 0,11 15 1 0 0,11 12 1159 0 0,-26-32-1929 0 0,0 1 1 0 0,1-1-1 0 0,-1 0 1 0 0,1-1-1 0 0,0 1 1 0 0,12 4-1 0 0,-14-7-263 0 0,0 1 1 0 0,0-1-1 0 0,0 0 0 0 0,0-1 0 0 0,0 1 0 0 0,0-1 0 0 0,0 1 1 0 0,0-1-1 0 0,0 0 0 0 0,0-1 0 0 0,1 1 0 0 0,4-2 0 0 0,0 0 6 0 0,-1-1-1 0 0,0 1 0 0 0,0-2 0 0 0,-1 1 0 0 0,1-1 1 0 0,-1 0-1 0 0,8-6 0 0 0,-11 7-74 0 0,-1 0 1 0 0,0 0-1 0 0,0 0 0 0 0,0-1 1 0 0,0 1-1 0 0,0-1 0 0 0,-1 0 1 0 0,0 0-1 0 0,0 0 0 0 0,0 0 1 0 0,0 0-1 0 0,0-1 0 0 0,-1 1 1 0 0,2-9-1 0 0,-3 11-56 0 0,1 0 1 0 0,-1 0-1 0 0,0-1 0 0 0,0 1 1 0 0,0 0-1 0 0,0-1 0 0 0,0 1 1 0 0,-1 0-1 0 0,1 0 0 0 0,-1-1 1 0 0,0 1-1 0 0,1 0 0 0 0,-1 0 0 0 0,0 0 1 0 0,0 0-1 0 0,0 0 0 0 0,0 0 1 0 0,-3-3-1 0 0,3 4-13 0 0,0 0 1 0 0,0 0-1 0 0,0-1 0 0 0,-1 1 0 0 0,1 0 1 0 0,-1 0-1 0 0,1 0 0 0 0,-1 1 1 0 0,1-1-1 0 0,-1 0 0 0 0,0 0 0 0 0,1 1 1 0 0,-1-1-1 0 0,0 1 0 0 0,1 0 1 0 0,-1-1-1 0 0,0 1 0 0 0,1 0 0 0 0,-1 0 1 0 0,0 0-1 0 0,0 0 0 0 0,1 0 1 0 0,-1 1-1 0 0,-3 0 0 0 0,-5 2-209 0 0,0 0-1 0 0,0 1 1 0 0,0 1-1 0 0,0 0 1 0 0,1 0-1 0 0,-12 9 1 0 0,-51 45-794 0 0,45-36 919 0 0,-90 72-6 0 0,-69 60 373 0 0,181-150-192 0 0,-1 0-1 0 0,2 1 0 0 0,-8 9 1 0 0,10-13 58 0 0,3-1-64 0 0,0-1-1 0 0,0 0 1 0 0,0 0 0 0 0,0 0 0 0 0,0 1-1 0 0,0-1 1 0 0,0 0 0 0 0,0 1 0 0 0,0-1-1 0 0,0 1 1 0 0,1 0 0 0 0,7 4 41 0 0,-1-4 1 0 0,0 1 0 0 0,1-1 0 0 0,-1-1 0 0 0,1 0 0 0 0,13-1 0 0 0,45-9 372 0 0,-51 7-312 0 0,31-6-199 0 0,0-2 0 0 0,-1-3-1 0 0,72-30 1 0 0,-101 36-679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7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186 255 5063 0 0,'0'0'390'0'0,"0"3"-252"0"0,-4 6 905 0 0,1 0 0 0 0,-1 1 1 0 0,0-2-1 0 0,-1 1 0 0 0,0 0 0 0 0,-1-1 0 0 0,0 0 0 0 0,0 0 0 0 0,0-1 0 0 0,-15 13 0 0 0,6-7-585 0 0,-1 0 0 0 0,0-1 1 0 0,-1-1-1 0 0,-25 13 1 0 0,41-23-394 0 0,0-1-62 0 0,1 0 1 0 0,-1-1-1 0 0,1 1 1 0 0,-1 0-1 0 0,1 0 0 0 0,0 0 1 0 0,-1-1-1 0 0,1 1 1 0 0,-1 0-1 0 0,1 0 1 0 0,0-1-1 0 0,-1 1 0 0 0,1 0 1 0 0,0-1-1 0 0,-1 1 1 0 0,1 0-1 0 0,0-1 1 0 0,0 1-1 0 0,-1 0 0 0 0,1-1 1 0 0,0 1-1 0 0,0-1 1 0 0,0 1-1 0 0,0-1 1 0 0,-1 1-1 0 0,1 0 0 0 0,0-1 1 0 0,0 1-1 0 0,0-1 1 0 0,0 1-1 0 0,0-1 1 0 0,0 1-1 0 0,0-1 0 0 0,2-17 29 0 0,0 11-21 0 0,0-1 0 0 0,1 0 0 0 0,0 1 0 0 0,0-1 1 0 0,0 1-1 0 0,1 0 0 0 0,9-12 0 0 0,41-45 44 0 0,-34 42-22 0 0,6-6 63 0 0,0 2-1 0 0,1 1 1 0 0,2 1-1 0 0,1 1 1 0 0,0 1-1 0 0,2 2 1 0 0,45-21-1 0 0,-61 33 131 0 0,1 2 1 0 0,0 0-1 0 0,0 0 0 0 0,1 2 0 0 0,22-4 0 0 0,-33 7-61 0 0,1 0-1 0 0,-1 1 1 0 0,1 0-1 0 0,0 0 1 0 0,-1 0-1 0 0,1 1 1 0 0,-1 0-1 0 0,1 1 0 0 0,-1 0 1 0 0,0 0-1 0 0,1 0 1 0 0,-1 1-1 0 0,0 0 1 0 0,13 8-1 0 0,-18-10-129 0 0,0 0 0 0 0,0 1-1 0 0,0 0 1 0 0,0-1 0 0 0,0 1-1 0 0,-1 0 1 0 0,1 0 0 0 0,0 0-1 0 0,-1 0 1 0 0,0 0 0 0 0,1 0 0 0 0,-1 1-1 0 0,0-1 1 0 0,0 0 0 0 0,0 1-1 0 0,0-1 1 0 0,0 0 0 0 0,-1 1-1 0 0,1-1 1 0 0,-1 1 0 0 0,0 0 0 0 0,0-1-1 0 0,0 1 1 0 0,0-1 0 0 0,0 1-1 0 0,0-1 1 0 0,-1 1 0 0 0,1-1-1 0 0,-1 1 1 0 0,1-1 0 0 0,-3 5 0 0 0,-2 4 11 0 0,-2 0 0 0 0,1-1 0 0 0,-1 1 0 0 0,0-1 1 0 0,-12 12-1 0 0,0 0 19 0 0,-16 21-54 0 0,19-25-17 0 0,1 1 1 0 0,1 1 0 0 0,-14 25 0 0 0,28-45-243 0 0,-2 3 227 0 0,1-1 1 0 0,0 1 0 0 0,0 0-1 0 0,0 0 1 0 0,0-1 0 0 0,0 5-1 0 0,1 5-8788 0 0,3 2 1662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8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86 7831 0 0,'4'-3'111'0'0,"-4"2"-76"0"0,1 0 0 0 0,0 0 0 0 0,-1 1 0 0 0,1-1 0 0 0,0 0 0 0 0,0 1 0 0 0,0-1 0 0 0,-1 1 0 0 0,1-1 0 0 0,0 1 0 0 0,0-1 0 0 0,0 1 0 0 0,0 0 0 0 0,0-1 0 0 0,0 1 0 0 0,1-1 0 0 0,10 0 93 0 0,9 1 839 0 0,-17 3-255 0 0,-1-2-55 0 0,1 1 488 0 0,-1-1-1 0 0,1 1 1 0 0,-1 0 0 0 0,1 0 0 0 0,-1 0 0 0 0,5 4 0 0 0,-5-3-629 0 0,1-1 1 0 0,0 1 0 0 0,0-1-1 0 0,8 4 1 0 0,-3-2-334 0 0,0 0 0 0 0,0-1 0 0 0,1-1 0 0 0,0 1 0 0 0,-1-1 0 0 0,1-1 0 0 0,0 0 0 0 0,0 0 0 0 0,12-2 0 0 0,-9 0-137 0 0,1-1-1 0 0,-1 0 0 0 0,0-1 1 0 0,0-1-1 0 0,-1 0 0 0 0,1-1 1 0 0,-1 0-1 0 0,0-1 0 0 0,0 0 1 0 0,11-9-1 0 0,-5 2-42 0 0,-15 8-5 0 0,-2 1-15 0 0,-1 3-15 0 0,1 0 0 0 0,-1 0-1 0 0,1 0 1 0 0,-1 0 0 0 0,1 0 0 0 0,-1 0-1 0 0,0 0 1 0 0,0 0 0 0 0,1 0 0 0 0,-1 0-1 0 0,0 0 1 0 0,0 0 0 0 0,0 0 0 0 0,0 0-1 0 0,0 0 1 0 0,0 0 0 0 0,-1 0 0 0 0,1-1-1 0 0,0 1 1 0 0,-1 0 0 0 0,1 0 0 0 0,0 0-1 0 0,-1 0 1 0 0,1 0 0 0 0,-1 0 0 0 0,0 1-1 0 0,1-1 1 0 0,-1 0 0 0 0,0 0 0 0 0,1 0-1 0 0,-1 0 1 0 0,0 1 0 0 0,0-1 0 0 0,0 0-1 0 0,1 1 1 0 0,-1-1 0 0 0,0 1 0 0 0,-2-1-1 0 0,-1-2-142 0 0,-1 1-1 0 0,0 0 0 0 0,1 0 0 0 0,-1 0 1 0 0,0 0-1 0 0,0 1 0 0 0,-6-1 0 0 0,-3 1-89 0 0,0 1 1 0 0,-1 0-1 0 0,1 1 0 0 0,0 0 1 0 0,0 1-1 0 0,0 1 0 0 0,1 0 1 0 0,-1 1-1 0 0,0 0 0 0 0,1 1 1 0 0,0 1-1 0 0,-14 8 0 0 0,4-1 202 0 0,0 1-1 0 0,1 2 1 0 0,1 0 0 0 0,0 1-1 0 0,-27 30 1 0 0,34-31 263 0 0,0 1 0 0 0,-22 32-1 0 0,33-44-95 0 0,0 0-1 0 0,0 0 0 0 0,1 1 1 0 0,-1-1-1 0 0,1 1 0 0 0,0-1 1 0 0,1 1-1 0 0,-1 0 0 0 0,1-1 1 0 0,0 1-1 0 0,0 0 0 0 0,1 0 1 0 0,0 0-1 0 0,1 11 0 0 0,0-15-56 0 0,0 0-1 0 0,0 0 0 0 0,0 0 1 0 0,0 0-1 0 0,1 0 0 0 0,-1 0 1 0 0,0-1-1 0 0,1 1 0 0 0,0 0 1 0 0,-1-1-1 0 0,1 1 1 0 0,0-1-1 0 0,0 1 0 0 0,0-1 1 0 0,3 2-1 0 0,-4-3-13 0 0,9 5 66 0 0,0-1 0 0 0,0 0 0 0 0,1 0 0 0 0,-1-1 0 0 0,1-1 1 0 0,0 0-1 0 0,0 0 0 0 0,13 0 0 0 0,7 1 2 0 0,-11-1-984 0 0,0-1 0 0 0,38-2 0 0 0,-33-1-124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502 102 6447 0 0,'18'-13'168'0'0,"0"1"96"0"0,28-26 0 0 0,-35 25 2380 0 0,-11 12-2199 0 0,0 0-1 0 0,0 0 0 0 0,0 0 1 0 0,0 0-1 0 0,0 0 0 0 0,0 0 0 0 0,0 0 1 0 0,-1 0-1 0 0,1 0 0 0 0,0 0 1 0 0,-1 0-1 0 0,1 1 0 0 0,-1-1 0 0 0,1 0 1 0 0,-1 0-1 0 0,0 0 0 0 0,1 0 1 0 0,-1 1-1 0 0,0-1 0 0 0,1 0 1 0 0,-2 0-1 0 0,0 0-242 0 0,1 0 0 0 0,-1 0 0 0 0,1 1 0 0 0,-1-1 0 0 0,0 1 0 0 0,1-1 0 0 0,-1 1 0 0 0,0 0 0 0 0,1-1 0 0 0,-1 1 0 0 0,-2 0 0 0 0,-4 1-165 0 0,-1-1 1 0 0,1 2-1 0 0,0-1 0 0 0,-9 4 1 0 0,-12 5 59 0 0,1 0 0 0 0,1 2 0 0 0,0 1 1 0 0,1 2-1 0 0,-28 19 0 0 0,-115 97-535 0 0,169-131 437 0 0,-81 73-495 0 0,71-63 366 0 0,0 1 1 0 0,1 0 0 0 0,0 1-1 0 0,1 0 1 0 0,-10 19 0 0 0,11-13 81 0 0,7-17 44 0 0,-1 0 0 0 0,1 1 0 0 0,0-1 0 0 0,0 0 0 0 0,0 1 0 0 0,-1-1 0 0 0,1 0 0 0 0,1 0 1 0 0,-1 1-1 0 0,0 1 0 0 0,1-1 8 0 0,0 0 0 0 0,0 0 1 0 0,1 0-1 0 0,-1-1 0 0 0,0 1 0 0 0,1 0 1 0 0,-1 0-1 0 0,1-1 0 0 0,-1 1 0 0 0,1-1 1 0 0,0 0-1 0 0,0 1 0 0 0,0-1 0 0 0,0 0 1 0 0,0 0-1 0 0,0 0 0 0 0,0-1 1 0 0,0 1-1 0 0,0 0 0 0 0,3 0 0 0 0,2 1 46 0 0,0-1-1 0 0,0 1 0 0 0,1-2 1 0 0,13 1-1 0 0,-7-2 33 0 0,-1 0 1 0 0,0-1 0 0 0,1-1-1 0 0,-1 0 1 0 0,0-1 0 0 0,-1 0-1 0 0,1-1 1 0 0,-1-1-1 0 0,0 0 1 0 0,15-10 0 0 0,7-7 102 0 0,61-57 1 0 0,-50 40-113 0 0,-32 28-45 0 0,1-1 0 0 0,18-24 0 0 0,-39 47-82 0 0,1 0-1 0 0,1 0 1 0 0,-1 1 0 0 0,-3 13-1 0 0,8-22 76 0 0,-1 7-905 0 0,-1 1-1 0 0,0 14 1 0 0,2-10-540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0 695 13591 0 0,'0'0'6219'0'0,"1"-2"-4619"0"0,14-43 1198 0 0,27-52-1 0 0,-32 77-2546 0 0,1 0-1 0 0,1 1 1 0 0,1 0-1 0 0,29-32 1 0 0,10-1-368 0 0,1 2 0 0 0,3 2 1 0 0,90-59-1 0 0,37 3-1620 0 0,-166 95 1317 0 0,22-15-1730 0 0,-15 7-4253 0 0,-6 6-967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9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72 10135 0 0,'32'-48'1043'0'0,"-15"24"6498"0"0,-18 28-6623 0 0,-36 95 1707 0 0,-56 162-400 0 0,-31 113-1677 0 0,114-349-556 0 0,-24 46-1 0 0,15-36-3967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46 15575 0 0,'0'0'1410'0'0,"0"3"-1160"0"0,-1 13 658 0 0,0 1-1 0 0,2-1 0 0 0,0 1 0 0 0,6 27 1 0 0,1-9 1143 0 0,15 42 0 0 0,-18-61-1940 0 0,5 14 211 0 0,1-1 0 0 0,20 37 0 0 0,-28-62-357 0 0,0 0 0 0 0,0 0-1 0 0,0 0 1 0 0,1 0 0 0 0,-1 0 0 0 0,1-1 0 0 0,0 1-1 0 0,0-1 1 0 0,6 3 0 0 0,-8-5-106 0 0,0 0 0 0 0,0-1 0 0 0,0 1 0 0 0,1-1-1 0 0,-1 1 1 0 0,0-1 0 0 0,0 0 0 0 0,0 0 0 0 0,0 0 0 0 0,1 0 0 0 0,-1-1-1 0 0,0 1 1 0 0,3-1 0 0 0,0 0-179 0 0,3 0-391 0 0,0-1 0 0 0,-1-1 0 0 0,1 1 0 0 0,-1-1 0 0 0,1 0 0 0 0,-1-1 0 0 0,0 1 1 0 0,7-6-1 0 0,7-6-5995 0 0</inkml:trace>
  <inkml:trace contextRef="#ctx0" brushRef="#br0" timeOffset="1">559 1 12439 0 0,'0'0'1126'0'0,"-3"1"-929"0"0,-4 1 254 0 0,1 0 0 0 0,-1 1 0 0 0,1 0 0 0 0,0 0 0 0 0,0 1 0 0 0,0 0 0 0 0,0 0 0 0 0,1 0 0 0 0,-1 1 0 0 0,1 0 0 0 0,0 0 0 0 0,1 0 0 0 0,-1 1 0 0 0,1-1-1 0 0,-6 12 1 0 0,-1 1 1475 0 0,-14 35 0 0 0,7-7-2178 0 0,18-45 241 0 0,-13 32 77 0 0,-86 221 903 0 0,-21-11-299 0 0,90-190-683 0 0,-8 9-49 0 0,4 1 1 0 0,-29 72 0 0 0,61-130-151 0 0,0 1-1 0 0,0 0 1 0 0,1 0 0 0 0,-1 0 0 0 0,0 12-1 0 0,2-16-1123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61 6911 0 0,'13'-14'618'0'0,"-7"8"-83"0"0,0 0 0 0 0,-1-1 1 0 0,11-15 5200 0 0,-6 17 712 0 0,-11 12-6273 0 0,1 1-1 0 0,-2 0 1 0 0,1-1 0 0 0,-1 1-1 0 0,-4 10 1 0 0,-18 40 266 0 0,11-27-282 0 0,-69 145 199 0 0,-14 37-4 0 0,83-183-810 0 0,-36 57 1 0 0,27-48 19 0 0,20-37-606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7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40 9671 0 0,'2'0'748'0'0,"5"-5"-34"0"0,0 1-1 0 0,0-1 1 0 0,12-11 0 0 0,-7 7 6238 0 0,-15 9-6900 0 0,0 1 1 0 0,1-1-1 0 0,-1 1 1 0 0,0 0-1 0 0,1 0 1 0 0,-1 0-1 0 0,1 0 1 0 0,-1 1-1 0 0,-2 1 1 0 0,-8 4 9 0 0,-21 8-124 0 0,-59 38 1 0 0,54-29 34 0 0,-122 77 27 0 0,16-12 18 0 0,144-88 66 0 0,3-1-55 0 0,1 0 1 0 0,0-1 0 0 0,0 0 0 0 0,-1 1 0 0 0,1-1 0 0 0,-1 0 0 0 0,4-2-1 0 0,3-1 34 0 0,35-14 156 0 0,46-28 1 0 0,-43 21-230 0 0,-29 16 4 0 0,29-11 0 0 0,-40 18 43 0 0,-1 0 0 0 0,0 0 0 0 0,0 1 0 0 0,1 0 0 0 0,-1 0-1 0 0,1 0 1 0 0,-1 1 0 0 0,12 1 0 0 0,-17-1-17 0 0,0 1 0 0 0,0-1 0 0 0,-1 0 0 0 0,1 1-1 0 0,0-1 1 0 0,0 1 0 0 0,0-1 0 0 0,-1 1 0 0 0,1 0 0 0 0,0-1-1 0 0,-1 1 1 0 0,1 0 0 0 0,0 0 0 0 0,-1-1 0 0 0,1 1 0 0 0,-1 0-1 0 0,0 0 1 0 0,1 0 0 0 0,0 1 0 0 0,4 17 263 0 0,-4-13-250 0 0,-1 0 1 0 0,0 0-1 0 0,-1-1 0 0 0,1 1 0 0 0,-1 0 0 0 0,0 0 1 0 0,-1 0-1 0 0,-3 9 0 0 0,1 0-208 0 0,-5 27 0 0 0,9-41 72 0 0,0-1 0 0 0,0 1 0 0 0,1-1 0 0 0,-1 0 0 0 0,0 1 0 0 0,1-1 0 0 0,-1 1 0 0 0,0-1-1 0 0,1 0 1 0 0,-1 0 0 0 0,0 1 0 0 0,1-1 0 0 0,-1 0 0 0 0,1 1 0 0 0,-1-1 0 0 0,0 0-1 0 0,1 0 1 0 0,-1 0 0 0 0,1 0 0 0 0,-1 0 0 0 0,1 1 0 0 0,-1-1 0 0 0,1 0 0 0 0,-1 0 0 0 0,1 0-1 0 0,12-1-1692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106 241 6911 0 0,'19'-14'573'0'0,"-1"0"-1"0"0,0-2 0 0 0,-2 0 0 0 0,28-33 0 0 0,-28 30 1749 0 0,8-7 765 0 0,-7 8-696 0 0,-1-1 0 0 0,21-31 1658 0 0,-40 64-3798 0 0,3-9-204 0 0,-4 10 0 0 0,0 0-1 0 0,-2 0 0 0 0,0-1 1 0 0,-12 23-1 0 0,3-7 8 0 0,-122 261 254 0 0,90-196-245 0 0,27-57-59 0 0,1 1 1 0 0,2 0 0 0 0,-15 55 0 0 0,30-90-5 0 0,2 18-70 0 0,12 34-2760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1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32 3679 0 0,'2'-6'61'0'0,"5"-6"84"0"0,-5 10-57 0 0,1 0 0 0 0,-1 0 1 0 0,1 1-1 0 0,0-1 1 0 0,-1 1-1 0 0,6-3 0 0 0,-3 5 2319 0 0,-4-1-1894 0 0,1 1-1 0 0,0 0 1 0 0,-1 0-1 0 0,1 0 1 0 0,-1 0-1 0 0,1 0 1 0 0,-1 1-1 0 0,1-1 1 0 0,-1 0-1 0 0,0 1 1 0 0,0-1-1 0 0,0 0 1 0 0,1 1-1 0 0,-1 0 1 0 0,-1-1-1 0 0,1 1 1 0 0,0 0-1 0 0,1 2 1 0 0,-2-1-226 0 0,1 1-1 0 0,0-1 1 0 0,-1 1 0 0 0,0-1 0 0 0,0 1 0 0 0,0-1 0 0 0,0 1-1 0 0,-1-1 1 0 0,0 5 0 0 0,-2 4-90 0 0,-1 0 0 0 0,-1 0 0 0 0,1 0 0 0 0,-12 18 0 0 0,-3 3 201 0 0,-2 0 0 0 0,-27 31 0 0 0,-57 53-54 0 0,83-95-344 0 0,2 2 0 0 0,0-1 0 0 0,2 2 0 0 0,-26 46 0 0 0,39-60-45 0 0,4-9-191 0 0,3 0-427 0 0,-1-2 584 0 0,-1 0 0 0 0,0 1 0 0 0,1-1 0 0 0,-1 1 0 0 0,1-1 0 0 0,-1 0 0 0 0,0 1 0 0 0,1-1 0 0 0,-1 0 0 0 0,1 0 0 0 0,-1 1-1 0 0,1-1 1 0 0,-1 0 0 0 0,1 0 0 0 0,-1 0 0 0 0,1 0 0 0 0,-1 0 0 0 0,1 1 0 0 0,-1-1 0 0 0,1 0 0 0 0,-1 0 0 0 0,1 0 0 0 0,0 0 0 0 0,-1 0 0 0 0,1-1 0 0 0,0 1 0 0 0,16-7-1899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2759 0 0,'-2'0'436'0'0,"-17"1"2384"0"0,-22 3 0 0 0,-53 15-953 0 0,84-16-1545 0 0,0 0 0 0 0,0 1 0 0 0,0 0 0 0 0,0 1 0 0 0,0 0 0 0 0,1 1 0 0 0,0 0 0 0 0,0 0 0 0 0,1 1 0 0 0,0 0 0 0 0,0 0 0 0 0,0 1 0 0 0,-9 12 0 0 0,14-15-181 0 0,1 0 1 0 0,-1 0-1 0 0,1-1 0 0 0,0 2 0 0 0,1-1 1 0 0,-1 0-1 0 0,1 0 0 0 0,0 0 1 0 0,0 1-1 0 0,1-1 0 0 0,0 1 0 0 0,0-1 1 0 0,0 0-1 0 0,0 1 0 0 0,1-1 1 0 0,0 1-1 0 0,2 6 0 0 0,-2-8-68 0 0,0-1-1 0 0,1 1 1 0 0,-1 0-1 0 0,1-1 1 0 0,0 1-1 0 0,0-1 0 0 0,0 0 1 0 0,0 0-1 0 0,1 0 1 0 0,0 0-1 0 0,-1 0 1 0 0,1 0-1 0 0,0 0 1 0 0,0-1-1 0 0,0 0 0 0 0,1 1 1 0 0,-1-1-1 0 0,1-1 1 0 0,-1 1-1 0 0,1 0 1 0 0,-1-1-1 0 0,1 0 1 0 0,0 1-1 0 0,4-1 1 0 0,0 0 12 0 0,1 0 1 0 0,-1-1-1 0 0,1 0 1 0 0,-1-1 0 0 0,0 0-1 0 0,1 0 1 0 0,-1-1 0 0 0,0 0-1 0 0,13-5 1 0 0,-14 4-34 0 0,1 0-1 0 0,-1 0 1 0 0,-1-1 0 0 0,1 0 0 0 0,-1 0-1 0 0,1 0 1 0 0,-1-1 0 0 0,0 0-1 0 0,-1 0 1 0 0,9-10 0 0 0,-5 1 19 0 0,-8 9-63 0 0,1 0 0 0 0,-1 0 1 0 0,-1 0-1 0 0,1 0 0 0 0,-1 0 1 0 0,1 0-1 0 0,-1 0 1 0 0,-1 0-1 0 0,1 0 0 0 0,-1 0 1 0 0,0 0-1 0 0,0 0 1 0 0,0 0-1 0 0,-1 1 0 0 0,0-1 1 0 0,0 0-1 0 0,0 1 0 0 0,0-1 1 0 0,-6-7-1 0 0,5 8-115 0 0,0 0 0 0 0,0 0 0 0 0,0 0-1 0 0,0 0 1 0 0,-1 1 0 0 0,1 0 0 0 0,-1-1 0 0 0,0 2 0 0 0,0-1-1 0 0,-1 0 1 0 0,1 1 0 0 0,0-1 0 0 0,-1 1 0 0 0,1 0-1 0 0,-1 1 1 0 0,0-1 0 0 0,0 1 0 0 0,1 0 0 0 0,-11-1 0 0 0,13 2-472 0 0,1 1 395 0 0,0 0 0 0 0,-1-1 1 0 0,1 1-1 0 0,0 0 0 0 0,0 0 1 0 0,0 0-1 0 0,0 0 0 0 0,0 0 0 0 0,0 0 1 0 0,0 0-1 0 0,0 0 0 0 0,1 1 1 0 0,-1-1-1 0 0,0 0 0 0 0,0 3 0 0 0,0-4 64 0 0,0 3-1103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44 10479 0 0,'0'0'950'0'0,"0"-2"-782"0"0,0 0-23 0 0,-1 0 1 0 0,1 1 0 0 0,0-1 0 0 0,1 0-1 0 0,-1 0 1 0 0,0 1 0 0 0,0-1 0 0 0,1 0-1 0 0,-1 1 1 0 0,1-1 0 0 0,-1 0-1 0 0,1 1 1 0 0,0-1 0 0 0,1-2 0 0 0,1-4 2656 0 0,-3 8-2682 0 0,0-1 0 0 0,0 1 0 0 0,0 0 1 0 0,1-1-1 0 0,-1 1 0 0 0,0 0 0 0 0,0 0 1 0 0,1-1-1 0 0,-1 1 0 0 0,0 0 0 0 0,0 0 1 0 0,1-1-1 0 0,-1 1 0 0 0,0 0 0 0 0,1 0 0 0 0,-1-1 1 0 0,0 1-1 0 0,1 0 0 0 0,-1 0 0 0 0,0 0 1 0 0,1 0-1 0 0,-1 0 0 0 0,1 0 0 0 0,-1 0 1 0 0,0 0-1 0 0,1 0 0 0 0,-4 11-18 0 0,-1 1-1 0 0,0-1 0 0 0,-1 0 1 0 0,0 0-1 0 0,-8 11 0 0 0,3-5 107 0 0,-8 21-1 0 0,14-26-132 0 0,-15 40 248 0 0,18-48-277 0 0,0-1 0 0 0,0 1 0 0 0,0 0 0 0 0,1 0 0 0 0,-1 0 0 0 0,1 0 0 0 0,0 0 0 0 0,0 0 0 0 0,1-1 0 0 0,0 8 0 0 0,0-9 124 0 0,1-1 13 0 0,2 2-135 0 0,0-1-1 0 0,-1 0 1 0 0,1 0 0 0 0,0 0-1 0 0,0 0 1 0 0,1-1 0 0 0,-1 1-1 0 0,0-1 1 0 0,0 0-1 0 0,1 0 1 0 0,-1-1 0 0 0,1 1-1 0 0,-1-1 1 0 0,0 0 0 0 0,1-1-1 0 0,-1 1 1 0 0,1-1-1 0 0,-1 1 1 0 0,0-1 0 0 0,1 0-1 0 0,-1-1 1 0 0,0 1 0 0 0,0-1-1 0 0,0 0 1 0 0,0 0 0 0 0,0 0-1 0 0,4-4 1 0 0,-2 2-28 0 0,0-1 1 0 0,1 0-1 0 0,-2 0 1 0 0,1 0-1 0 0,-1-1 1 0 0,0 0-1 0 0,0 0 1 0 0,0 0-1 0 0,-1-1 1 0 0,0 0-1 0 0,0 0 1 0 0,-1 0-1 0 0,0 0 1 0 0,0 0-1 0 0,2-10 0 0 0,-4 12-13 0 0,0-1-1 0 0,0 0 0 0 0,0 0 0 0 0,-1 0 0 0 0,0 0 0 0 0,0 0 0 0 0,-2-10 0 0 0,2 14-12 0 0,-1 0 1 0 0,0-1 0 0 0,1 1 0 0 0,-1 0-1 0 0,0 0 1 0 0,0 0 0 0 0,-1 0-1 0 0,1 0 1 0 0,0 0 0 0 0,-1 0 0 0 0,1 0-1 0 0,-1 0 1 0 0,1 1 0 0 0,-1-1-1 0 0,0 1 1 0 0,0-1 0 0 0,0 1 0 0 0,0 0-1 0 0,0-1 1 0 0,0 1 0 0 0,0 0-1 0 0,-4-1 1 0 0,-2 0-621 0 0,-1 0 0 0 0,-15-2 1 0 0,16 3 328 0 0,6 1-213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2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13 3679 0 0,'0'0'167'0'0,"-1"-2"-7"0"0,-4-5 177 0 0,4 6-70 0 0,0 1 0 0 0,0-1 0 0 0,0 1 0 0 0,-1-1 0 0 0,1 1 0 0 0,0 0 0 0 0,0 0 0 0 0,0-1 0 0 0,0 1 0 0 0,0 0 0 0 0,-1 0 0 0 0,1 0 0 0 0,0 0 0 0 0,0 0 0 0 0,0 1 0 0 0,0-1 0 0 0,-1 0 0 0 0,1 0 0 0 0,0 1 0 0 0,0-1 0 0 0,-1 1 0 0 0,-3 2 167 0 0,1-1 0 0 0,-1 1 0 0 0,1 0 0 0 0,0 1 0 0 0,0-1 0 0 0,1 1 0 0 0,-1 0 1 0 0,-3 4-1 0 0,-25 37 412 0 0,26-35-485 0 0,-38 52 699 0 0,29-43-698 0 0,1-1 0 0 0,1 2 0 0 0,1 0 0 0 0,1 0 0 0 0,-10 26 0 0 0,21-44-288 0 0,-1 0 0 0 0,1-1 0 0 0,0 1 0 0 0,-1 0 0 0 0,1 0 0 0 0,0-1-1 0 0,0 1 1 0 0,0 0 0 0 0,1-1 0 0 0,-1 1 0 0 0,0 0 0 0 0,0 0 0 0 0,1-1 0 0 0,0 1 0 0 0,-1 0 0 0 0,1-1-1 0 0,0 1 1 0 0,-1-1 0 0 0,1 1 0 0 0,0-1 0 0 0,0 1 0 0 0,0-1 0 0 0,0 0 0 0 0,1 0 0 0 0,-1 1 0 0 0,0-1-1 0 0,1 0 1 0 0,-1 0 0 0 0,2 1 0 0 0,2 1 45 0 0,0 0 0 0 0,0 0 0 0 0,1 0 1 0 0,-1-1-1 0 0,1 0 0 0 0,7 2 0 0 0,-9-4-99 0 0,0 0 0 0 0,-1-1 0 0 0,1 1 0 0 0,0-1 0 0 0,-1 0 0 0 0,1 0 1 0 0,-1 0-1 0 0,1 0 0 0 0,-1-1 0 0 0,0 1 0 0 0,1-1 0 0 0,-1 0 0 0 0,6-4 0 0 0,-5 4-11 0 0,0 0 12 0 0,9-13 2 0 0,-7 7-4 0 0,0 0-1 0 0,-1 0 0 0 0,0 0 0 0 0,0 0 0 0 0,-1-1 0 0 0,0 0 0 0 0,-1 0 0 0 0,3-9 0 0 0,-3 2 17 0 0,0 0 1 0 0,0 1-1 0 0,-1-1 0 0 0,-1-18 0 0 0,-1 22-35 0 0,-3-3-1 0 0,1 12-5 0 0,1 2-3 0 0,0 0-66 0 0,-9-3-99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449 407 16527 0 0,'11'-10'463'0'0,"-2"3"-163"0"0,0-1 1 0 0,0 2-1 0 0,1-1 1 0 0,0 1-1 0 0,18-7 1 0 0,-26 12-58 0 0,1-1 1 0 0,-1 1-1 0 0,1 0 0 0 0,-1-1 1 0 0,0 1-1 0 0,0-1 1 0 0,0 0-1 0 0,0 0 1 0 0,0 0-1 0 0,0 0 1 0 0,2-2-1 0 0,-2-1-50 0 0,1 0-1 0 0,-1 0 0 0 0,0 0 0 0 0,2-9 0 0 0,1-5 103 0 0,3-37 1 0 0,-5 30-254 0 0,1 0-116 0 0,-1-1-1 0 0,-1 1 0 0 0,-2-1 0 0 0,-5-48 0 0 0,5 74 55 0 0,0 0 0 0 0,-1 1 1 0 0,1-1-1 0 0,0 1 0 0 0,-1-1 1 0 0,1 0-1 0 0,-1 1 0 0 0,1-1 0 0 0,-1 1 1 0 0,1-1-1 0 0,-1 1 0 0 0,1-1 1 0 0,-1 1-1 0 0,0 0 0 0 0,1-1 0 0 0,-1 1 1 0 0,0 0-1 0 0,1-1 0 0 0,-1 1 1 0 0,0 0-1 0 0,0 0 0 0 0,0 0 0 0 0,-17-2-197 0 0,15 4 187 0 0,-1-1 0 0 0,1 1 1 0 0,0 0-1 0 0,-1 0 0 0 0,1 0 0 0 0,0 0 0 0 0,0 1 0 0 0,0-1 0 0 0,1 1 0 0 0,-1 0 0 0 0,-2 3 1 0 0,-5 8-50 0 0,-11 18 1 0 0,7-9 25 0 0,-19 27-9 0 0,3 1-1 0 0,-40 95 1 0 0,37-61 57 0 0,-23 97 1 0 0,34-61 195 0 0,3-14 38 0 0,15-90-198 0 0,-1-1 1 0 0,0 1-1 0 0,-1-1 1 0 0,-11 19-1 0 0,7-17-30 0 0,-1 0 0 0 0,0-1 0 0 0,-2-1-1 0 0,0 0 1 0 0,0-1 0 0 0,-1 0 0 0 0,-1-1-1 0 0,-1 0 1 0 0,0-1 0 0 0,-22 13-1 0 0,36-25-107 0 0,1-2-520 0 0,1 1 584 0 0,-1 0 0 0 0,1 0-1 0 0,0-1 1 0 0,-1 1 0 0 0,1 0 0 0 0,-1-1 0 0 0,1 1-1 0 0,0 0 1 0 0,0-1 0 0 0,-1 1 0 0 0,1-1-1 0 0,0 1 1 0 0,0 0 0 0 0,-1-1 0 0 0,1 1 0 0 0,0-1-1 0 0,0 1 1 0 0,0-1 0 0 0,0 1 0 0 0,0-1 0 0 0,-1 1-1 0 0,1-2 1 0 0,-1-11-572 0 0,9-28-2693 0 0,-3 14 1418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 5063 0 0,'-5'2'213'0'0,"0"0"-1"0"0,0 1 1 0 0,0 0-1 0 0,1 0 1 0 0,-1 1-1 0 0,1-1 1 0 0,0 1-1 0 0,0 0 0 0 0,0 0 1 0 0,0 0-1 0 0,-3 6 1 0 0,6-9 25 0 0,1 0 0 0 0,-1 0 1 0 0,1 0-1 0 0,0 0 1 0 0,0 0-1 0 0,-1 0 0 0 0,1 0 1 0 0,0 0-1 0 0,0 0 0 0 0,0-1 1 0 0,0 1-1 0 0,0 0 0 0 0,0 0 1 0 0,0 0-1 0 0,1 0 1 0 0,-1 0-1 0 0,0 0 0 0 0,0 0 1 0 0,1 0-1 0 0,-1 0 0 0 0,1 0 1 0 0,-1 0-1 0 0,1 0 0 0 0,0 1 1 0 0,1 0 3 0 0,-1 0 0 0 0,1-1-1 0 0,-1 1 1 0 0,1 0 0 0 0,0-1 0 0 0,0 1 0 0 0,0-1 0 0 0,3 2 0 0 0,3 0 61 0 0,-1 0 1 0 0,1 0 0 0 0,-1-1 0 0 0,1 0 0 0 0,0-1-1 0 0,0 0 1 0 0,0 0 0 0 0,13-1 0 0 0,67-8 1102 0 0,-66 5-1056 0 0,19-4 336 0 0,0-2 0 0 0,64-24 0 0 0,28-6 552 0 0,-93 33-1795 0 0,-25 6-6596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3887 0 0,'0'0'168'0'0,"6"16"40"0"0,-1 0-208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9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 12351 0 0,'0'0'1119'0'0,"1"2"-923"0"0,0 2-87 0 0,1 0 0 0 0,-1 0 1 0 0,-1 0-1 0 0,1 0 0 0 0,-1 0 0 0 0,1 0 0 0 0,-1 0 0 0 0,0 0 1 0 0,0 0-1 0 0,-1 0 0 0 0,1 0 0 0 0,-1 0 0 0 0,0 0 1 0 0,0 0-1 0 0,-3 7 0 0 0,-4 9 685 0 0,-19 33 0 0 0,19-39-565 0 0,-17 33 592 0 0,3 1 0 0 0,1 2 0 0 0,-21 75 0 0 0,39-117-760 0 0,2-6-47 0 0,1-1 0 0 0,-1 1 0 0 0,1 0-1 0 0,-1 0 1 0 0,1 0 0 0 0,0 0 0 0 0,-1 0 0 0 0,1 0-1 0 0,0 0 1 0 0,0-1 0 0 0,1 1 0 0 0,-1 0 0 0 0,0 0-1 0 0,1 0 1 0 0,-1 0 0 0 0,2 3 0 0 0,1-2 63 0 0,0-2-49 0 0,0 0-1 0 0,0 0 1 0 0,-1-1-1 0 0,1 0 0 0 0,0 1 1 0 0,0-1-1 0 0,0 0 1 0 0,0 0-1 0 0,-1-1 1 0 0,1 1-1 0 0,0 0 1 0 0,0-1-1 0 0,4-1 0 0 0,-2 0 20 0 0,-1 0-1 0 0,1-1 1 0 0,-1 1-1 0 0,0-1 0 0 0,0 0 1 0 0,0 0-1 0 0,5-4 1 0 0,3-7 52 0 0,0 0 1 0 0,0-1 0 0 0,12-21-1 0 0,-15 22-114 0 0,23-38 94 0 0,-19 28-60 0 0,19-24 0 0 0,-23 38-19 0 0,1 3-11 0 0,-9 6 8 0 0,0 1-1 0 0,1 0 1 0 0,-1 0-1 0 0,0 0 1 0 0,0 0-1 0 0,0 0 1 0 0,0 0-1 0 0,0 0 0 0 0,0 0 1 0 0,0 0-1 0 0,2 1 1 0 0,0 0 2 0 0,0 0 0 0 0,0 0 0 0 0,0 1 0 0 0,-1-1 1 0 0,1 1-1 0 0,-1 0 0 0 0,1 0 0 0 0,-1 0 0 0 0,1 0 0 0 0,-1 0 1 0 0,0 1-1 0 0,0-1 0 0 0,2 3 0 0 0,3 6 30 0 0,10 22 1 0 0,-8-15 29 0 0,94 159 375 0 0,-100-174-405 0 0,-1 0 0 0 0,1 0 1 0 0,0 0-1 0 0,0-1 0 0 0,0 1 1 0 0,0-1-1 0 0,1 0 0 0 0,-1 0 1 0 0,7 3-1 0 0,-7-4-4 0 0,0-1-1 0 0,0 1 1 0 0,0-1-1 0 0,0 0 1 0 0,0 0-1 0 0,0 0 1 0 0,-1 0 0 0 0,1-1-1 0 0,0 1 1 0 0,0-1-1 0 0,0 1 1 0 0,0-1-1 0 0,-1 0 1 0 0,1 0-1 0 0,0-1 1 0 0,4-2-1 0 0,11-7 170 0 0,0-2 0 0 0,-1 0-1 0 0,17-16 1 0 0,43-50 315 0 0,-75 76-494 0 0,18-18 67 0 0,-2-1 0 0 0,0-1 0 0 0,-2-1 0 0 0,0 0 0 0 0,-2-1 0 0 0,13-32-1 0 0,-22 45-246 0 0,-2-1 0 0 0,0 0-1 0 0,-1 0 1 0 0,0 0 0 0 0,0 0-1 0 0,-2 0 1 0 0,0-13 0 0 0,0 24-713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33 10135 0 0,'2'-3'778'0'0,"29"-27"8491"0"0,-34 31-8929 0 0,-15 11-272 0 0,0 0 0 0 0,0 1 1 0 0,-21 20-1 0 0,3-3-32 0 0,20-16-36 0 0,-1 1 0 0 0,2 1 0 0 0,-24 31 0 0 0,30-35 0 0 0,0 1 0 0 0,2 0 0 0 0,-1 0 0 0 0,2 1 0 0 0,-1 0 0 0 0,-4 19 0 0 0,10-29 0 0 0,0 0-1 0 0,0 0 0 0 0,0 1 1 0 0,1-1-1 0 0,0 0 1 0 0,0 1-1 0 0,0-1 1 0 0,0 0-1 0 0,1 0 1 0 0,0 1-1 0 0,-1-1 0 0 0,2 0 1 0 0,1 6-1 0 0,-2-7 18 0 0,1-1-1 0 0,-1 1 1 0 0,1-1 0 0 0,-1 1-1 0 0,1-1 1 0 0,0 0-1 0 0,0 1 1 0 0,0-1 0 0 0,0 0-1 0 0,1 0 1 0 0,-1 0-1 0 0,0-1 1 0 0,1 1 0 0 0,-1-1-1 0 0,1 1 1 0 0,0-1-1 0 0,-1 0 1 0 0,1 0 0 0 0,5 2-1 0 0,2-1 119 0 0,-1 0 0 0 0,1-1 0 0 0,0 0 0 0 0,-1-1 0 0 0,1 0-1 0 0,14-1 1 0 0,-18 0-80 0 0,-1 0 0 0 0,1-1 0 0 0,0 1 0 0 0,-1-1 0 0 0,1 0 0 0 0,-1-1 0 0 0,0 1 0 0 0,1-1 0 0 0,-1 0 0 0 0,-1 0 0 0 0,1-1 0 0 0,5-4 0 0 0,-4 2-25 0 0,-1 0 0 0 0,0 0 0 0 0,0-1 1 0 0,0 0-1 0 0,-1 0 0 0 0,0 0 0 0 0,0-1 1 0 0,-1 1-1 0 0,0-1 0 0 0,-1 0 0 0 0,1 0 1 0 0,0-9-1 0 0,1-2 15 0 0,-2-1 1 0 0,0 0-1 0 0,-3-37 0 0 0,1 50-63 0 0,-1-1 0 0 0,0 1 0 0 0,-1 0 0 0 0,1 0-1 0 0,-2-1 1 0 0,1 1 0 0 0,-7-12 0 0 0,7 15-106 0 0,0 1 0 0 0,0-1 1 0 0,0 1-1 0 0,0 0 0 0 0,-1 0 0 0 0,0 0 1 0 0,0 0-1 0 0,0 0 0 0 0,0 0 1 0 0,0 1-1 0 0,0 0 0 0 0,-1-1 0 0 0,1 1 1 0 0,-1 1-1 0 0,-4-3 0 0 0,6 3-366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7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5 16783 0 0,'0'0'1522'0'0,"2"0"-1093"0"0,6-1 902 0 0,2-3 3504 0 0,-11 6-4728 0 0,-4 5-88 0 0,0-1-1 0 0,-1 1 1 0 0,1-1-1 0 0,-14 12 0 0 0,-31 21 61 0 0,27-22-66 0 0,-32 25-23 0 0,14-12-10 0 0,1 2-1 0 0,-54 57 0 0 0,87-82 21 0 0,1 1 0 0 0,0 0 0 0 0,0 0 0 0 0,-8 18 0 0 0,12-20 0 0 0,0-1 0 0 0,0 0 0 0 0,0 0 0 0 0,1 1 0 0 0,0-1 0 0 0,0 1 0 0 0,0 0 0 0 0,1-1 0 0 0,0 1 0 0 0,0 7 0 0 0,1-11 2 0 0,-1 1-1 0 0,1-1 0 0 0,0 1 1 0 0,0-1-1 0 0,0 0 0 0 0,0 1 1 0 0,1-1-1 0 0,-1 0 1 0 0,0 0-1 0 0,1 1 0 0 0,0-1 1 0 0,-1-1-1 0 0,1 1 1 0 0,0 0-1 0 0,0 0 0 0 0,0-1 1 0 0,0 1-1 0 0,1-1 1 0 0,-1 1-1 0 0,0-1 0 0 0,1 0 1 0 0,3 2-1 0 0,2 0 4 0 0,0-1 1 0 0,0 0-1 0 0,0 0 0 0 0,1 0 1 0 0,15 0-1 0 0,12-2-944 0 0,0-2 1 0 0,47-9-1 0 0,-55 4-1673 0 0,0-1-4728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40 10591 0 0,'0'0'819'0'0,"2"-3"-534"0"0,15-17 155 0 0,0 3 8614 0 0,-17 19-8685 0 0,-5 9-256 0 0,1-1 0 0 0,-1 0 0 0 0,-1-1 0 0 0,0 1 0 0 0,0-1 0 0 0,-1 0 0 0 0,-9 10 0 0 0,-23 31 175 0 0,29-33-167 0 0,1-1-1 0 0,-12 31 1 0 0,19-41-84 0 0,-1 0 1 0 0,1 1-1 0 0,1-1 0 0 0,-1 1 0 0 0,1-1 0 0 0,0 1 0 0 0,1-1 0 0 0,0 1 0 0 0,0-1 1 0 0,0 1-1 0 0,2 8 0 0 0,1-11 44 0 0,3-1-38 0 0,1 1 0 0 0,-1-1 0 0 0,1 0 0 0 0,-1-1-1 0 0,1 0 1 0 0,0 0 0 0 0,0 0 0 0 0,0-1 0 0 0,13 1 0 0 0,6-1 238 0 0,37-4 0 0 0,-35 1-128 0 0,-3-1 97 0 0,47-12-1 0 0,-19 4-137 0 0,-35 7-88 0 0,-4-2 18 0 0,-12 5-37 0 0,0 0-1 0 0,-1 0 0 0 0,1-1 0 0 0,-1 1 0 0 0,1-1 1 0 0,-1 1-1 0 0,0-1 0 0 0,1 1 0 0 0,-1-1 1 0 0,0 0-1 0 0,0 0 0 0 0,0 1 0 0 0,0-1 0 0 0,-1 0 1 0 0,1 0-1 0 0,0 0 0 0 0,-1 0 0 0 0,1 0 0 0 0,-1-3 1 0 0,1-5-54 0 0,-1 0 0 0 0,0 1 1 0 0,-1-11-1 0 0,0-9-150 0 0,2 17-155 0 0,1 1-1 0 0,0-1 1 0 0,1 1 0 0 0,0 0-1 0 0,1 0 1 0 0,0 0 0 0 0,10-16-1 0 0,-1 2-1898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20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280 102 11055 0 0,'2'-7'126'0'0,"0"-1"-1"0"0,1 1 1 0 0,-1 0-1 0 0,1 0 0 0 0,1 0 1 0 0,5-9-1 0 0,-7 12 183 0 0,1 0 0 0 0,0 1-1 0 0,0-1 1 0 0,0 1 0 0 0,0 0-1 0 0,0 0 1 0 0,1 0 0 0 0,0 0 0 0 0,0 0-1 0 0,-1 1 1 0 0,7-3 0 0 0,-8 4 6 0 0,0 1-1 0 0,0-1 1 0 0,0 1 0 0 0,0 0-1 0 0,0 0 1 0 0,0 0 0 0 0,0 0-1 0 0,0 0 1 0 0,0 0 0 0 0,0 1-1 0 0,0-1 1 0 0,3 2 0 0 0,-2-1 28 0 0,-1 0-272 0 0,-1 0-1 0 0,1 0 1 0 0,0 0 0 0 0,-1 0-1 0 0,1 0 1 0 0,0 0 0 0 0,-1 1-1 0 0,1-1 1 0 0,-1 0 0 0 0,0 1 0 0 0,0 0-1 0 0,1-1 1 0 0,-1 1 0 0 0,0 0-1 0 0,0-1 1 0 0,-1 1 0 0 0,2 3 0 0 0,0-1-27 0 0,-1 1 0 0 0,0 0 1 0 0,0-1-1 0 0,0 1 1 0 0,0 0-1 0 0,-1-1 1 0 0,0 1-1 0 0,0 0 1 0 0,0 0-1 0 0,-2 6 0 0 0,-1 8 61 0 0,-7 21-1 0 0,9-39-99 0 0,-14 47 141 0 0,-28 59 0 0 0,-30 42 190 0 0,47-96-158 0 0,-53 97 334 0 0,-32 66 34 0 0,92-180-504 0 0,12-23-35 0 0,0 0-1 0 0,1 0 0 0 0,-5 18 1 0 0,11-30-33 0 0,0-1 1 0 0,0 1-1 0 0,-1 0 1 0 0,1 0-1 0 0,1 0 1 0 0,-1 0 0 0 0,0 0-1 0 0,0-1 1 0 0,0 1-1 0 0,0 0 1 0 0,1 0-1 0 0,-1 0 1 0 0,0 0-1 0 0,1-1 1 0 0,-1 1-1 0 0,0 0 1 0 0,1 0-1 0 0,-1-1 1 0 0,1 1-1 0 0,-1 0 1 0 0,1-1 0 0 0,0 1-1 0 0,-1 0 1 0 0,1-1-1 0 0,0 1 1 0 0,1 0-1 0 0,0 0-747 0 0,0 1 0 0 0,0-1 0 0 0,0 0 0 0 0,0 0 0 0 0,1 0 0 0 0,-1 0 0 0 0,4 0 0 0 0,14 2-6542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20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174 146 10135 0 0,'0'0'464'0'0,"1"3"-9"0"0,2 7-127 0 0,0 0 1 0 0,-1 0-1 0 0,0 0 1 0 0,-1 0-1 0 0,0 17 1 0 0,2 7 3977 0 0,-2-21-2835 0 0,-1 22 0 0 0,-1-17-658 0 0,1-17-372 0 0,0 2-42 0 0,0-1-365 0 0,0-1 0 0 0,-1 1 0 0 0,1-1 0 0 0,0 1 0 0 0,-1-1 0 0 0,1 1 0 0 0,-1-1 0 0 0,1 1 0 0 0,-1-1 0 0 0,0 0 0 0 0,1 1 0 0 0,-1-1 1 0 0,0 0-1 0 0,0 0 0 0 0,0 0 0 0 0,0 1 0 0 0,0-1 0 0 0,0 0 0 0 0,-1 0 0 0 0,1 0 0 0 0,0-1 0 0 0,-1 1 0 0 0,-1 1 0 0 0,-3 1 16 0 0,0-1-1 0 0,0-1 0 0 0,0 1 1 0 0,0-1-1 0 0,-1 0 1 0 0,1 0-1 0 0,0 0 0 0 0,0-1 1 0 0,-1 0-1 0 0,1-1 1 0 0,0 1-1 0 0,-1-1 0 0 0,1 0 1 0 0,0-1-1 0 0,0 0 1 0 0,0 0-1 0 0,0 0 0 0 0,0 0 1 0 0,-8-6-1 0 0,11 6-8 0 0,0 0 1 0 0,1 0-1 0 0,-1 0 0 0 0,0-1 1 0 0,1 1-1 0 0,0-1 0 0 0,0 0 0 0 0,-1 1 1 0 0,1-1-1 0 0,1 0 0 0 0,-1-1 1 0 0,0 1-1 0 0,1 0 0 0 0,0 0 0 0 0,0-1 1 0 0,0 1-1 0 0,0 0 0 0 0,0-1 1 0 0,1 1-1 0 0,-1-7 0 0 0,0 0 50 0 0,1 0-1 0 0,1 0 1 0 0,0 0 0 0 0,0 0-1 0 0,5-20 1 0 0,-2 17-55 0 0,0 1 0 0 0,1 0 0 0 0,0 0 0 0 0,1 0 0 0 0,0 0 0 0 0,1 1 0 0 0,0 0 0 0 0,1 1 1 0 0,0-1-1 0 0,1 2 0 0 0,0-1 0 0 0,14-11 0 0 0,-15 15-41 0 0,-1 1 0 0 0,1 0 1 0 0,0 0-1 0 0,1 1 0 0 0,-1 0 0 0 0,1 0 0 0 0,0 1 0 0 0,0 0 1 0 0,0 0-1 0 0,0 1 0 0 0,0 1 0 0 0,1-1 0 0 0,-1 1 1 0 0,1 1-1 0 0,-1 0 0 0 0,1 0 0 0 0,17 4 0 0 0,-16-2-9 0 0,1 1 0 0 0,-1 0 0 0 0,0 1 0 0 0,-1 0 0 0 0,20 11 0 0 0,-6 0-19 0 0,27 23 1 0 0,-21-15 32 0 0,-12-6 0 0 0,-15-12 0 0 0,-1 0 0 0 0,5 5 16 0 0,-7-8-2 0 0,1 0 0 0 0,0-1 0 0 0,-1 1 0 0 0,1-1 0 0 0,-1 1 0 0 0,0 0 0 0 0,0 0 0 0 0,0-1 0 0 0,0 1 0 0 0,0 0 0 0 0,0-1 0 0 0,0 1 0 0 0,0 0 0 0 0,-1 2 0 0 0,-8 20 128 0 0,5-16-103 0 0,-1 0 0 0 0,0-1 0 0 0,0 1 0 0 0,-1-2 0 0 0,0 1 0 0 0,0 0 0 0 0,-13 10 0 0 0,-54 34 5 0 0,65-46-40 0 0,-12 7-151 0 0,0 0 1 0 0,-1-1-1 0 0,0-1 0 0 0,0-2 1 0 0,-30 9-1 0 0,48-16-536 0 0,0-14-5586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20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62 14887 0 0,'5'-8'314'0'0,"1"0"0"0"0,-1 1 0 0 0,1 0 0 0 0,1 0 0 0 0,-1 1 0 0 0,17-12 2502 0 0,-32 30-1812 0 0,-25 32-376 0 0,8-11-554 0 0,-42 69 0 0 0,46-57-102 0 0,1 1-1 0 0,3 1 1 0 0,1 1 0 0 0,3 0-1 0 0,2 2 1 0 0,-7 58 0 0 0,11-44-262 0 0,6-38-28 0 0,-1 0 1 0 0,-1 0 0 0 0,-1-1 0 0 0,-15 45 0 0 0,9-49-818 0 0,-3-1-296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2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79 11231 0 0,'12'-10'371'0'0,"25"-19"-1"0"0,-6 6 1015 0 0,-12 6 3224 0 0,-22 18-4001 0 0,-14 1-362 0 0,1 1 0 0 0,0 1 0 0 0,0 1 0 0 0,0 0 0 0 0,1 1 0 0 0,-20 10-1 0 0,1 3 59 0 0,-53 37 0 0 0,73-46-239 0 0,1 2-1 0 0,0-1 1 0 0,1 1 0 0 0,0 1-1 0 0,0 0 1 0 0,2 1 0 0 0,-16 26-1 0 0,21-32-17 0 0,1 1-1 0 0,0 0 1 0 0,1 0-1 0 0,0 0 1 0 0,0 0-1 0 0,-2 17 1 0 0,4-20-3 0 0,1 1 0 0 0,0 0 0 0 0,0-1 0 0 0,0 1 0 0 0,1 0 0 0 0,0-1 1 0 0,1 1-1 0 0,-1 0 0 0 0,1-1 0 0 0,4 9 0 0 0,-3-9-6 0 0,0-1 0 0 0,0 0 0 0 0,1 0 0 0 0,0 0 0 0 0,0 0 0 0 0,0 0 0 0 0,0-1-1 0 0,1 0 1 0 0,-1 0 0 0 0,1 0 0 0 0,0-1 0 0 0,1 1 0 0 0,-1-1 0 0 0,0-1 0 0 0,1 1 0 0 0,0-1 0 0 0,-1 0 0 0 0,1 0-1 0 0,0 0 1 0 0,0-1 0 0 0,0 0 0 0 0,8 1 0 0 0,-5-2 7 0 0,0 1 0 0 0,-1-1 0 0 0,1 0 0 0 0,0-1 0 0 0,-1 0 0 0 0,1 0 0 0 0,0-1-1 0 0,-1 0 1 0 0,0-1 0 0 0,1 0 0 0 0,-1 0 0 0 0,0-1 0 0 0,-1 0 0 0 0,1 0 0 0 0,9-7 0 0 0,-8 4-5 0 0,0-2 1 0 0,-1 1 0 0 0,1-1-1 0 0,-2 0 1 0 0,1 0 0 0 0,-1-1-1 0 0,-1 0 1 0 0,1-1 0 0 0,-2 1-1 0 0,0-1 1 0 0,0 0 0 0 0,-1 0-1 0 0,0-1 1 0 0,-1 1 0 0 0,3-18-1 0 0,-2 0 163 0 0,-1-43-1 0 0,-3 63-286 0 0,0-1 0 0 0,-1 1 1 0 0,0-1-1 0 0,-1 1 1 0 0,0 0-1 0 0,-1-1 1 0 0,0 1-1 0 0,-6-14 0 0 0,8 21-11 0 0,0 0 0 0 0,-1 1-1 0 0,1-1 1 0 0,0 0 0 0 0,0 1-1 0 0,-1-1 1 0 0,1 1 0 0 0,-1-1 0 0 0,1 1-1 0 0,-1 0 1 0 0,0-1 0 0 0,1 1-1 0 0,-1 0 1 0 0,0 0 0 0 0,0 0-1 0 0,0 0 1 0 0,0 1 0 0 0,0-1-1 0 0,-3 0 1 0 0,1 0-275 0 0,0 1 1 0 0,-1 0-1 0 0,1 0 1 0 0,0 0-1 0 0,0 1 1 0 0,0-1 0 0 0,0 1-1 0 0,-5 2 1 0 0,4-1-862 0 0,-5 7-16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22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63 7831 0 0,'3'0'603'0'0,"40"-6"455"0"0,24-11 6565 0 0,37-22-2651 0 0,-102 38-3479 0 0,-2 5-1411 0 0,-1 1-62 0 0,-1 1 0 0 0,1-1 0 0 0,-1 0 0 0 0,1 0 0 0 0,-2 0 0 0 0,1 0 0 0 0,0 0 0 0 0,-1 0-1 0 0,0 0 1 0 0,0-1 0 0 0,0 0 0 0 0,-1 1 0 0 0,0-1 0 0 0,-6 5 0 0 0,-9 7 49 0 0,0 0-1 0 0,-22 12 0 0 0,14-11-18 0 0,-45 33-16 0 0,-188 143-554 0 0,256-190 509 0 0,-1 1 0 0 0,2-1 0 0 0,-1 1 0 0 0,0 0 0 0 0,1 1 0 0 0,0-1 0 0 0,-1 0 1 0 0,2 1-1 0 0,-1 0 0 0 0,-2 5 0 0 0,3 5 0 0 0,3-13 11 0 0,-1 0 0 0 0,1 0 0 0 0,0 0 0 0 0,0 0 0 0 0,0 0-1 0 0,0 0 1 0 0,1-1 0 0 0,-1 1 0 0 0,0 0 0 0 0,1-1 0 0 0,-1 1 0 0 0,1-1 0 0 0,0 1 0 0 0,-1-1 0 0 0,1 0-1 0 0,0 0 1 0 0,0 0 0 0 0,0 0 0 0 0,0 0 0 0 0,0 0 0 0 0,0 0 0 0 0,0-1 0 0 0,0 1 0 0 0,0-1-1 0 0,2 1 1 0 0,8 1 14 0 0,-1-1 0 0 0,1 0 0 0 0,13 0 0 0 0,97-7-34 0 0,0-1-138 0 0,-101 6-1028 0 0,31-5 1 0 0,-35 2-943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22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42 9215 0 0,'0'0'707'0'0,"2"-1"-464"0"0,31-13 4724 0 0,-19 7-2859 0 0,1 1-1 0 0,21-6 1 0 0,-17 11-1385 0 0,-19 1-697 0 0,0 0 0 0 0,1 0 1 0 0,-1 0-1 0 0,0 0 0 0 0,0 0 0 0 0,0 0 1 0 0,1 0-1 0 0,-1 0 0 0 0,0 0 0 0 0,0 0 0 0 0,0 0 1 0 0,0 0-1 0 0,1 0 0 0 0,-1 1 0 0 0,0-1 1 0 0,0 0-1 0 0,0 0 0 0 0,0 0 0 0 0,1 0 1 0 0,-1 0-1 0 0,0 1 0 0 0,0-1 0 0 0,0 0 0 0 0,0 0 1 0 0,0 0-1 0 0,0 1 0 0 0,0-1 0 0 0,0 0 1 0 0,0 0-1 0 0,0 0 0 0 0,1 1 0 0 0,-1-1 1 0 0,0 0-1 0 0,0 0 0 0 0,0 0 0 0 0,0 1 0 0 0,0-1 1 0 0,0 0-1 0 0,-1 0 0 0 0,0 4 144 0 0,-1-1-1 0 0,0 0 1 0 0,0 0-1 0 0,0 0 1 0 0,0 0-1 0 0,0 0 1 0 0,-3 3-1 0 0,-19 17-204 0 0,0 0 0 0 0,-1-2 0 0 0,-45 30 0 0 0,-25 21-94 0 0,1 6-345 0 0,-34 32-23 0 0,122-105 513 0 0,-1 1 1 0 0,2 1-1 0 0,-1-1 0 0 0,1 1 0 0 0,0 0 0 0 0,-6 10 0 0 0,11-16-6 0 0,0 0 0 0 0,0 0-1 0 0,0 0 1 0 0,0-1-1 0 0,0 1 1 0 0,0 0-1 0 0,0 0 1 0 0,0 0 0 0 0,0-1-1 0 0,0 1 1 0 0,1 0-1 0 0,-1 0 1 0 0,0 0-1 0 0,0-1 1 0 0,1 1-1 0 0,-1 0 1 0 0,1-1 0 0 0,0 2-1 0 0,0 0 27 0 0,0 1-7 0 0,1-1 0 0 0,-1 1 0 0 0,1-1 0 0 0,0 0 0 0 0,0 0 0 0 0,0 0 0 0 0,0 1 0 0 0,0-2 0 0 0,0 1 0 0 0,0 0 0 0 0,1 0 0 0 0,-1-1 0 0 0,1 1 1 0 0,-1-1-1 0 0,1 0 0 0 0,-1 0 0 0 0,1 0 0 0 0,0 0 0 0 0,4 1 0 0 0,6 0-122 0 0,1 0 1 0 0,24 1-1 0 0,-31-3-13 0 0,5 0-741 0 0,0 0 0 0 0,1-1 0 0 0,-1-1 0 0 0,0 0-1 0 0,1-1 1 0 0,-1 0 0 0 0,21-9 0 0 0,-5 1-1008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23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43 6911 0 0,'4'-4'193'0'0,"-2"2"-146"0"0,0 1 1 0 0,-1-1-1 0 0,1 1 1 0 0,0-1-1 0 0,0 1 1 0 0,0 0-1 0 0,0 0 1 0 0,0 0-1 0 0,0 0 1 0 0,2 0-1 0 0,10-5 226 0 0,-7 2 1427 0 0,1 0 0 0 0,-1 1 0 0 0,10-2 0 0 0,-15 4-558 0 0,1 0-277 0 0,-1 1-593 0 0,1 0 1 0 0,-1 0-1 0 0,0 0 1 0 0,1 0-1 0 0,-1 0 1 0 0,0 0-1 0 0,1 0 0 0 0,3 2 1 0 0,-3-1 435 0 0,-3 2-535 0 0,1 2-136 0 0,-1 0-1 0 0,0 0 1 0 0,0 1-1 0 0,-1-1 1 0 0,1 0-1 0 0,-1 0 0 0 0,0 0 1 0 0,-1 0-1 0 0,1 0 1 0 0,-1 0-1 0 0,0 0 1 0 0,-5 8-1 0 0,-6 10 194 0 0,-19 27 0 0 0,17-30-92 0 0,-16 25 149 0 0,-35 57 215 0 0,60-91-423 0 0,1-1 1 0 0,0 1-1 0 0,1 0 1 0 0,0 0-1 0 0,1 0 1 0 0,0 0-1 0 0,1 1 1 0 0,-1 12-1 0 0,3-21-40 0 0,-1 0 1 0 0,1 0-1 0 0,0 0 0 0 0,1 0 1 0 0,-1 0-1 0 0,1 0 0 0 0,-1 0 0 0 0,1 0 1 0 0,0 0-1 0 0,0 0 0 0 0,0 0 1 0 0,0 0-1 0 0,1 0 0 0 0,-1-1 0 0 0,1 1 1 0 0,0-1-1 0 0,0 1 0 0 0,0-1 1 0 0,0 1-1 0 0,0-1 0 0 0,0 0 0 0 0,1 0 1 0 0,-1 0-1 0 0,1 0 0 0 0,-1-1 0 0 0,1 1 1 0 0,0-1-1 0 0,-1 1 0 0 0,5 0 1 0 0,0 0 36 0 0,0 0 0 0 0,0 0 0 0 0,1-1 0 0 0,-1 0 0 0 0,1 0 0 0 0,-1-1 0 0 0,1 0 0 0 0,-1 0 0 0 0,0-1 0 0 0,1 0 0 0 0,8-2 0 0 0,1-2-24 0 0,-1 0 1 0 0,0-1-1 0 0,-1-1 1 0 0,0 0-1 0 0,0-1 1 0 0,0-1-1 0 0,-1 0 0 0 0,0-1 1 0 0,-1 0-1 0 0,22-22 1 0 0,-20 16-162 0 0,-1-1 1 0 0,0-1-1 0 0,-1 0 1 0 0,-1 0 0 0 0,-1-2-1 0 0,0 1 1 0 0,13-38-1 0 0,-21 49-417 0 0,-1 1-1 0 0,-1-1 1 0 0,2-15-1 0 0,-1 3-4531 0 0,-2 16 3521 0 0,1-9-5242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23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47 681 10135 0 0,'-1'3'778'0'0,"-35"82"1570"0"0,35-83-1224 0 0,-7 8 7097 0 0,12-32-7852 0 0,1 1 1 0 0,2-1 0 0 0,10-23-1 0 0,5-19-238 0 0,-7 17 211 0 0,3 1 0 0 0,1 0 1 0 0,3 2-1 0 0,37-60 0 0 0,-43 81-270 0 0,1 1 0 0 0,1 1 0 0 0,0 0 0 0 0,2 1 0 0 0,0 1 1 0 0,1 1-1 0 0,1 1 0 0 0,1 0 0 0 0,39-20 0 0 0,-41 25-77 0 0,82-42-104 0 0,-83 45 78 0 0,1 1-1 0 0,0 0 1 0 0,22-5-1 0 0,-43 13-33 0 0,1 0 1 0 0,0 0-1 0 0,-1 0 0 0 0,1 0 1 0 0,0 0-1 0 0,-1 0 0 0 0,1 0 1 0 0,0 0-1 0 0,-1 0 0 0 0,1 0 1 0 0,0 0-1 0 0,-1 0 0 0 0,1 0 1 0 0,-1 0-1 0 0,1 1 0 0 0,0-1 1 0 0,-1 0-1 0 0,2 1 0 0 0,-1 0-329 0 0,2-1-1327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54 13359 0 0,'6'-10'269'0'0,"29"-34"5924"0"0,-35 47-5784 0 0,1 9-265 0 0,-2-1 0 0 0,1 1-1 0 0,-2-1 1 0 0,1 0 0 0 0,-1 0 0 0 0,-1 1 0 0 0,0-1 0 0 0,-7 15-1 0 0,-46 88 348 0 0,39-82-355 0 0,-59 104 179 0 0,-131 178-1 0 0,83-144-231 0 0,-25 9-871 0 0,148-178 768 0 0,-40 52-2420 0 0,40-52 1247 0 0,-1 0-235 0 0,-7 2-47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971 10 17911 0 0,'0'0'820'0'0,"-7"-5"272"0"0,5 4-1052 0 0,0 1 0 0 0,0-1 0 0 0,-1 0-1 0 0,1 1 1 0 0,0-1 0 0 0,0 1 0 0 0,0 0 0 0 0,-1 0-1 0 0,1 0 1 0 0,0 0 0 0 0,0 0 0 0 0,-1 0 0 0 0,1 1-1 0 0,0-1 1 0 0,0 1 0 0 0,0 0 0 0 0,0-1-1 0 0,0 1 1 0 0,0 0 0 0 0,0 0 0 0 0,-3 2 0 0 0,-1 1 189 0 0,1 0 1 0 0,-1 0-1 0 0,1 0 1 0 0,0 0 0 0 0,0 1-1 0 0,-4 5 1 0 0,-4 8-30 0 0,2 1-1 0 0,0 0 1 0 0,1 0 0 0 0,2 1 0 0 0,-10 27 0 0 0,8-19-173 0 0,-171 403-15 0 0,122-308-12 0 0,-108 162-1 0 0,63-119-679 0 0,103-164 104 0 0</inkml:trace>
  <inkml:trace contextRef="#ctx0" brushRef="#br0" timeOffset="1">0 779 9215 0 0,'0'0'1243'0'0,"3"-1"302"0"0,81-18-829 0 0,308-56 7372 0 0,-337 68-7126 0 0,1 3 1 0 0,0 2 0 0 0,-1 2 0 0 0,1 3-1 0 0,62 12 1 0 0,-100-11-2448 0 0,33 10 0 0 0,-47-13 1053 0 0,0 1-1 0 0,0-1 1 0 0,0 1 0 0 0,-1 0-1 0 0,1 0 1 0 0,-1 0 0 0 0,1 0 0 0 0,-1 1-1 0 0,0-1 1 0 0,0 1 0 0 0,0 0-1 0 0,0 0 1 0 0,0 0 0 0 0,2 5 0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1375 0 0,'2'1'8811'0'0,"22"13"-4926"0"0,-8-4-2602 0 0,1-1 0 0 0,0 0-1 0 0,19 5 1 0 0,-9-6-658 0 0,1-1 0 0 0,0-1 0 0 0,1-2 0 0 0,-1-1 0 0 0,1-1 0 0 0,-1-2 0 0 0,39-4 0 0 0,-30 0-516 0 0,1-2 0 0 0,-1-2-1 0 0,-1-2 1 0 0,0-1-1 0 0,39-17 1 0 0,-61 20-653 0 0,0 1 1 0 0,0-2 0 0 0,-1 0 0 0 0,16-14-1 0 0,8-6-1652 0 0,-3 6 446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2 4143 0 0,'2'-1'319'0'0,"1"1"236"0"0,-1 0 0 0 0,0-1 0 0 0,0 1 0 0 0,1 0 0 0 0,-1 0 0 0 0,0 0 0 0 0,0 1 0 0 0,1-1 0 0 0,-1 0 0 0 0,0 1 0 0 0,0-1 0 0 0,1 1 0 0 0,1 1 0 0 0,-2-1-67 0 0,-1 0 0 0 0,0 0 0 0 0,0 0 0 0 0,0 0 0 0 0,0 1 0 0 0,0-1 0 0 0,0 0 0 0 0,0 0 0 0 0,0 1 0 0 0,0-1 1 0 0,1 3-1 0 0,0 1-283 0 0,0 0 1 0 0,-1 1 0 0 0,1-1 0 0 0,-1 1 0 0 0,0-1 0 0 0,0 1 0 0 0,-1 0-1 0 0,0-1 1 0 0,0 1 0 0 0,-1 10 0 0 0,-2 5 226 0 0,-9 31-1 0 0,10-47-288 0 0,-61 172 1700 0 0,32-96-1442 0 0,3-13-314 0 0,-4-1 1 0 0,-2-1-1 0 0,-3-2 0 0 0,-61 81 0 0 0,-59 48-23 0 0,145-180-53 0 0,4-4 2 0 0,0 0 1 0 0,0-1 0 0 0,-1 0 0 0 0,0-1-1 0 0,0 1 1 0 0,-15 6 0 0 0,23-13-116 0 0,1-12-732 0 0,-1 8 786 0 0,1 0 0 0 0,0 0-1 0 0,0 0 1 0 0,1 0 0 0 0,-1 0 0 0 0,0 1-1 0 0,1-1 1 0 0,0 0 0 0 0,0 0 0 0 0,0 0-1 0 0,1-2 1 0 0,3-5-48 0 0,1 1 0 0 0,0 0 1 0 0,0 0-1 0 0,1 0 0 0 0,0 1 0 0 0,10-8 0 0 0,52-43-61 0 0,-46 41 140 0 0,-17 13 12 0 0,66-48 79 0 0,-61 45 18 0 0,1 1 0 0 0,0 0 0 0 0,0 1 0 0 0,19-6 0 0 0,-29 12-57 0 0,0 0-1 0 0,0-1 1 0 0,0 1 0 0 0,0 0-1 0 0,0 0 1 0 0,0 1 0 0 0,1-1-1 0 0,-1 0 1 0 0,0 1 0 0 0,0-1-1 0 0,0 1 1 0 0,0 0 0 0 0,0-1-1 0 0,0 1 1 0 0,-1 0 0 0 0,1 0-1 0 0,0 0 1 0 0,0 1 0 0 0,-1-1-1 0 0,1 0 1 0 0,-1 1 0 0 0,1-1-1 0 0,1 3 1 0 0,2 1 17 0 0,-1 0 0 0 0,0 1-1 0 0,1-1 1 0 0,-2 1 0 0 0,7 11 0 0 0,-3 2 38 0 0,-1 1 1 0 0,-1-1 0 0 0,0 1-1 0 0,-2 0 1 0 0,0 0 0 0 0,-1 1-1 0 0,-1-1 1 0 0,-3 33 0 0 0,1-46-526 0 0,0 0 1 0 0,0 1 0 0 0,-1-1 0 0 0,0 0-1 0 0,-1 0 1 0 0,0 0 0 0 0,0-1-1 0 0,0 1 1 0 0,-1 0 0 0 0,-4 5 0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4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2303 0 0,'37'-32'-697'0'0,"3"3"3843"0"0,-33 24-1587 0 0,1 0 0 0 0,0 1 0 0 0,0 0 0 0 0,0 1 0 0 0,0 0-1 0 0,0 0 1 0 0,1 0 0 0 0,17-2 0 0 0,45 1 981 0 0,-35 2-1296 0 0,70-11 0 0 0,-94 12-1137 0 0,-8 0-68 0 0,0 1 0 0 0,0 0 0 0 0,0-1 0 0 0,0 0 0 0 0,0 0 0 0 0,-1 0 0 0 0,6-3-1 0 0,1-2 36 0 0,-7-3-20 0 0,-4 7-64 0 0,0 0 0 0 0,1 1 0 0 0,-1-1 0 0 0,0 0 0 0 0,0 0 0 0 0,0 1 0 0 0,0-1 0 0 0,0 1 0 0 0,0-1 0 0 0,-1 1 0 0 0,1 0 0 0 0,0-1 0 0 0,-1 1 0 0 0,1 0 0 0 0,-1 0 0 0 0,0 0 0 0 0,1 0 0 0 0,-3-1 0 0 0,-3-2-81 0 0,1 1 1 0 0,-1 0-1 0 0,-11-2 0 0 0,14 4 64 0 0,0 0 1 0 0,-1 0-1 0 0,1 1 0 0 0,0 0 0 0 0,-1 0 1 0 0,1 0-1 0 0,0 1 0 0 0,-1-1 1 0 0,1 1-1 0 0,0 0 0 0 0,-1 0 0 0 0,1 1 1 0 0,0-1-1 0 0,0 1 0 0 0,0 0 0 0 0,0 0 1 0 0,1 0-1 0 0,-1 1 0 0 0,0-1 1 0 0,1 1-1 0 0,-5 5 0 0 0,-6 5-20 0 0,2 1 0 0 0,-1 1-1 0 0,-15 25 1 0 0,25-36 41 0 0,-9 14 14 0 0,1 0-1 0 0,1 0 0 0 0,0 1 0 0 0,2 0 1 0 0,-7 22-1 0 0,12-33 37 0 0,1 0 1 0 0,0 0-1 0 0,0 0 1 0 0,1 1-1 0 0,0-1 1 0 0,1 1-1 0 0,0-1 0 0 0,0 1 1 0 0,1-1-1 0 0,0 1 1 0 0,0-1-1 0 0,1 0 1 0 0,0 1-1 0 0,0-1 1 0 0,5 10-1 0 0,-4-13-5 0 0,0 0 0 0 0,0 0 0 0 0,0 0 0 0 0,1-1 0 0 0,-1 1 0 0 0,1-1 0 0 0,0 0 0 0 0,1 0 0 0 0,-1 0 0 0 0,1-1 0 0 0,6 5 0 0 0,-3-4-5 0 0,-1-1 1 0 0,1 1-1 0 0,0-1 0 0 0,0-1 0 0 0,0 1 0 0 0,1-1 1 0 0,8 0-1 0 0,2 0-70 0 0,1-1 1 0 0,-1-1 0 0 0,1-1 0 0 0,-1-1-1 0 0,0-1 1 0 0,20-5 0 0 0,68-20-3158 0 0,-51 12 1283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91 5063 0 0,'6'-9'73'0'0,"1"1"-1"0"0,-1 0 1 0 0,1 0-1 0 0,1 0 0 0 0,-1 1 1 0 0,1 0-1 0 0,12-8 1 0 0,-13 10 1643 0 0,0 1 0 0 0,16-6 0 0 0,-23 10-1403 0 0,1 0 0 0 0,0-1 0 0 0,0 1 0 0 0,-1 0 0 0 0,1 0 0 0 0,0-1 0 0 0,0 1 0 0 0,-1 0 0 0 0,1 0 0 0 0,0 0 0 0 0,0 0 0 0 0,0 0 0 0 0,-1 0 0 0 0,1 0 0 0 0,0 0 0 0 0,0 1 0 0 0,-1-1 0 0 0,1 0 0 0 0,0 0 0 0 0,0 1 0 0 0,-1-1 0 0 0,1 0 0 0 0,1 1 0 0 0,-2 0-191 0 0,1 0 0 0 0,0 0 0 0 0,-1-1 0 0 0,1 1 0 0 0,-1 0 0 0 0,1 0 0 0 0,-1 0-1 0 0,1 0 1 0 0,-1 0 0 0 0,0 0 0 0 0,1 0 0 0 0,-1 0 0 0 0,0 0 0 0 0,0 2 0 0 0,1 2-66 0 0,-2 0 0 0 0,1 0 0 0 0,0 0 0 0 0,-1 0 0 0 0,-2 8 1 0 0,-11 33 643 0 0,-32 65 0 0 0,-29 40-455 0 0,38-82-184 0 0,-29 64-61 0 0,-119 221 0 0 0,16-75-16 0 0,117-208-230 0 0,5-9-909 0 0,46-60 716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24 6911 0 0,'-20'1'263'0'0,"-25"6"-1"0"0,38-5 62 0 0,-1 0 0 0 0,1 0 0 0 0,0 0 0 0 0,0 1-1 0 0,0 0 1 0 0,-9 6 0 0 0,15-8 32 0 0,1 0-1 0 0,-1 0 0 0 0,0 1 1 0 0,0-1-1 0 0,1 0 0 0 0,-1 0 1 0 0,1 1-1 0 0,-1-1 0 0 0,1 0 1 0 0,-1 1-1 0 0,1-1 0 0 0,0 1 1 0 0,0-1-1 0 0,0 1 1 0 0,0-1-1 0 0,0 0 0 0 0,0 3 1 0 0,0-3 226 0 0,0 1-478 0 0,0-1 0 0 0,0 0 0 0 0,1 0 1 0 0,-1 0-1 0 0,0 0 0 0 0,1 0 0 0 0,-1 0 0 0 0,0 0 0 0 0,1 0 1 0 0,-1 0-1 0 0,1 0 0 0 0,0 0 0 0 0,-1 0 0 0 0,1 0 0 0 0,0 0 1 0 0,0 0-1 0 0,2 3 153 0 0,2 2-85 0 0,-1-1 1 0 0,1 0-1 0 0,0 0 0 0 0,0-1 1 0 0,0 1-1 0 0,1-1 1 0 0,-1 0-1 0 0,1-1 0 0 0,0 0 1 0 0,0 1-1 0 0,1-2 1 0 0,-1 1-1 0 0,1-1 0 0 0,-1 0 1 0 0,1 0-1 0 0,12 1 1 0 0,9 0 323 0 0,1-1 1 0 0,47-3 0 0 0,-74 1-478 0 0,31-2 362 0 0,-1-2 0 0 0,1-1 0 0 0,48-14 1 0 0,90-40 777 0 0,5-2-721 0 0,-113 42-2118 0 0,-60 18-50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5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6911 0 0,'3'1'315'0'0,"25"12"114"0"0,-23-10 263 0 0,0-1 0 0 0,0 1 0 0 0,0 0 0 0 0,0 0 0 0 0,0 1 0 0 0,-1-1 0 0 0,8 8 0 0 0,-6-5 1016 0 0,-4-4-1184 0 0,-1 0 0 0 0,1 0 0 0 0,0 1 0 0 0,-1-1 0 0 0,1 0-1 0 0,-1 0 1 0 0,0 1 0 0 0,0-1 0 0 0,0 1 0 0 0,0-1 0 0 0,1 5 0 0 0,-2-3-226 0 0,1 0 1 0 0,-1 0 0 0 0,0 0 0 0 0,0-1-1 0 0,0 1 1 0 0,-1 0 0 0 0,0 5 0 0 0,-1-1-61 0 0,-1 0 1 0 0,0-1 0 0 0,0 1 0 0 0,0-1 0 0 0,-1 1-1 0 0,-7 9 1 0 0,-97 129 1368 0 0,79-112-1484 0 0,-21 29-138 0 0,43-54-471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 8287 0 0,'-1'3'639'0'0,"-9"43"-265"0"0,4-22 2717 0 0,-2-1 1 0 0,-16 39-1 0 0,20-53 2584 0 0,14-22-5612 0 0,3-4 31 0 0,9-8-50 0 0,-12 13-27 0 0,0 1 0 0 0,0 0-1 0 0,1 0 1 0 0,1 1 0 0 0,19-13 0 0 0,-15 14-17 0 0,-10 8 0 0 0,-2 0 0 0 0,8-2 11 0 0,-8 3 7 0 0,-1 0 1 0 0,1 0-1 0 0,0 0 1 0 0,-1 0-1 0 0,1 0 1 0 0,-1 1-1 0 0,1 0 0 0 0,-1 0 1 0 0,1 0-1 0 0,-1 0 1 0 0,4 2-1 0 0,0-1 30 0 0,-3 0-29 0 0,0-1 0 0 0,0 1 0 0 0,0 0 0 0 0,0 0-1 0 0,-1 1 1 0 0,1-1 0 0 0,-1 1 0 0 0,1 0 0 0 0,-1-1 0 0 0,0 2 0 0 0,0-1-1 0 0,0 0 1 0 0,0 1 0 0 0,3 4 0 0 0,-3 0-1 0 0,1-1 0 0 0,-1 0-1 0 0,0 1 1 0 0,-1 0 0 0 0,0 0 0 0 0,0 0-1 0 0,-1 0 1 0 0,1 14 0 0 0,-3-8 24 0 0,-2-3-20 0 0,2-9 68 0 0,1-5-112 0 0,1-1 0 0 0,-1 1 0 0 0,1 0 0 0 0,0 0 0 0 0,0 0 0 0 0,0 0 0 0 0,1 0-1 0 0,-1 1 1 0 0,4-6 0 0 0,17-23-199 0 0,-21 30 209 0 0,9-12-73 0 0,1 1 0 0 0,0 1 0 0 0,0-1-1 0 0,1 2 1 0 0,1 0 0 0 0,24-16 0 0 0,-28 21 80 0 0,0 1 1 0 0,1-1-1 0 0,0 2 0 0 0,0-1 0 0 0,0 1 0 0 0,0 1 1 0 0,0 0-1 0 0,0 0 0 0 0,1 1 0 0 0,-1 0 0 0 0,16 1 0 0 0,-23 0 35 0 0,0 1 0 0 0,0-1 0 0 0,0 1 0 0 0,0-1 0 0 0,0 1 0 0 0,-1 0-1 0 0,1 0 1 0 0,0 0 0 0 0,0 0 0 0 0,-1 1 0 0 0,1-1 0 0 0,-1 1 0 0 0,1-1-1 0 0,-1 1 1 0 0,0 0 0 0 0,0 0 0 0 0,1 0 0 0 0,-1 0 0 0 0,-1 1 0 0 0,1-1-1 0 0,0 0 1 0 0,-1 1 0 0 0,1-1 0 0 0,-1 1 0 0 0,1 0 0 0 0,0 2 0 0 0,0 3 0 0 0,0 0 1 0 0,0 0-1 0 0,-1-1 1 0 0,0 1-1 0 0,0 0 1 0 0,-1 0 0 0 0,0 0-1 0 0,-2 13 1 0 0,1-9-23 0 0,-1-1 0 0 0,-1 1 0 0 0,0 0 0 0 0,0-1 0 0 0,-1 1 0 0 0,-8 16 0 0 0,3-5-1726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3679 0 0,'7'-8'289'0'0,"0"1"0"0"0,0-1-1 0 0,1 2 1 0 0,0-1-1 0 0,9-5 1 0 0,-10 8 1372 0 0,0 0 0 0 0,-1 0-1 0 0,2 1 1 0 0,7-3 0 0 0,-11 5-1173 0 0,0 0-1 0 0,0 1 0 0 0,0 0 0 0 0,0 0 0 0 0,0 0 1 0 0,0 0-1 0 0,0 0 0 0 0,0 1 0 0 0,0 0 0 0 0,-1-1 1 0 0,1 2-1 0 0,0-1 0 0 0,0 0 0 0 0,0 1 0 0 0,5 3 1 0 0,7 4 172 0 0,1 1 1 0 0,14 14 0 0 0,-10-9-78 0 0,-14-10-535 0 0,0 0-1 0 0,1 0 1 0 0,0-1-1 0 0,0 1 1 0 0,0-2-1 0 0,0 1 1 0 0,1-2-1 0 0,-1 1 1 0 0,1-1-1 0 0,-1 0 1 0 0,1 0-1 0 0,0-1 1 0 0,0-1-1 0 0,0 1 1 0 0,0-2-1 0 0,0 1 1 0 0,0-1-1 0 0,-1 0 1 0 0,1-1-1 0 0,11-3 1 0 0,-9 2-34 0 0,0-1 0 0 0,-1 0 0 0 0,0-1 0 0 0,0 0 0 0 0,0 0 0 0 0,9-8 0 0 0,-14 9-7 0 0,0 0 0 0 0,0 0 0 0 0,0-1 0 0 0,-1 0 0 0 0,1 0 0 0 0,-1 0 0 0 0,0 0 0 0 0,-1-1-1 0 0,1 1 1 0 0,-1-1 0 0 0,4-11 0 0 0,-5 11-77 0 0,0 1-1 0 0,-1-2 0 0 0,0 1 1 0 0,0 0-1 0 0,0 0 1 0 0,0 0-1 0 0,-1 0 1 0 0,0 0-1 0 0,-1-1 1 0 0,-1-8-1 0 0,2 13 42 0 0,-1-1 0 0 0,1 1 0 0 0,-1 0-1 0 0,0 0 1 0 0,0-1 0 0 0,0 1 0 0 0,0 0 0 0 0,-1 0 0 0 0,1 0 0 0 0,0 0-1 0 0,-1 0 1 0 0,0 1 0 0 0,1-1 0 0 0,-1 0 0 0 0,0 1 0 0 0,0-1-1 0 0,0 1 1 0 0,0 0 0 0 0,0-1 0 0 0,0 1 0 0 0,0 0 0 0 0,0 0-1 0 0,-1 0 1 0 0,1 1 0 0 0,0-1 0 0 0,-1 1 0 0 0,1-1 0 0 0,0 1-1 0 0,-1 0 1 0 0,-2-1 0 0 0,-2 2-42 0 0,0-1 1 0 0,0 1-1 0 0,-1 0 0 0 0,1 0 0 0 0,0 1 1 0 0,1 0-1 0 0,-1 0 0 0 0,0 0 0 0 0,-8 6 1 0 0,-9 4-13 0 0,-24 18 0 0 0,41-25 89 0 0,-25 17 14 0 0,0 2 0 0 0,2 1-1 0 0,1 2 1 0 0,1 0 0 0 0,1 2-1 0 0,1 1 1 0 0,-34 53 0 0 0,54-73 2 0 0,1 0 1 0 0,0 1-1 0 0,0 0 0 0 0,1-1 1 0 0,1 1-1 0 0,-1 1 0 0 0,2-1 1 0 0,0 0-1 0 0,0 1 0 0 0,1 0 1 0 0,0-1-1 0 0,2 18 0 0 0,-1-25 8 0 0,1 0-1 0 0,0-1 0 0 0,0 1 0 0 0,0 0 0 0 0,0 0 0 0 0,1-1 0 0 0,0 1 1 0 0,-1 0-1 0 0,1-1 0 0 0,0 0 0 0 0,1 1 0 0 0,-1-1 0 0 0,1 0 0 0 0,3 3 1 0 0,-2-2 14 0 0,1-1 1 0 0,-1 1 0 0 0,1-1-1 0 0,0 0 1 0 0,0-1 0 0 0,0 1-1 0 0,1-1 1 0 0,9 3 0 0 0,2-2 34 0 0,0 0 0 0 0,0-1 0 0 0,0 0 1 0 0,0-2-1 0 0,26-2 0 0 0,5-4-924 0 0,-1-1 0 0 0,72-23 0 0 0,-93 23-524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12439 0 0,'0'3'8826'0'0,"0"59"-3409"0"0,0-59-4935 0 0,0 0-311 0 0,2 9-42 0 0,-2-9-154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5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986 171 10335 0 0,'60'-41'1685'0'0,"126"-63"0"0"0,-174 99-1352 0 0,1 1 1 0 0,0 0 0 0 0,0 0 0 0 0,0 1 0 0 0,1 1 0 0 0,-1 0-1 0 0,19 1 1 0 0,-26 1-162 0 0,-1 1 0 0 0,1 0 0 0 0,-1 0 0 0 0,0 0 0 0 0,7 3 0 0 0,-11-4-119 0 0,0 0 0 0 0,-1 1 0 0 0,1-1 0 0 0,0 1 0 0 0,0-1-1 0 0,0 1 1 0 0,-1 0 0 0 0,1-1 0 0 0,0 1 0 0 0,0 0 0 0 0,-1-1 0 0 0,1 1-1 0 0,-1 0 1 0 0,1 0 0 0 0,-1 0 0 0 0,1 0 0 0 0,-1-1 0 0 0,1 1 0 0 0,-1 0-1 0 0,0 0 1 0 0,1 0 0 0 0,-1 0 0 0 0,0 0 0 0 0,0 0 0 0 0,0 0 0 0 0,0 0-1 0 0,0 0 1 0 0,0 0 0 0 0,0 1 0 0 0,0 1 63 0 0,-1 0 0 0 0,1 0-1 0 0,-1 0 1 0 0,0 0 0 0 0,1 0 0 0 0,-1 0-1 0 0,-2 4 1 0 0,1-4-30 0 0,0 0 0 0 0,0 0-1 0 0,-1-1 1 0 0,1 1 0 0 0,-1 0 0 0 0,1-1-1 0 0,-1 0 1 0 0,0 1 0 0 0,0-1 0 0 0,-3 1 0 0 0,-34 17 293 0 0,21-11-214 0 0,-51 22-188 0 0,-1-3-1 0 0,-129 32 0 0 0,-155 2-905 0 0,264-48 760 0 0,50-7 41 0 0,-1-2 0 0 0,-74 1 0 0 0,99-8 55 0 0,6-4-3 0 0,11 6 72 0 0,0-1 0 0 0,0 1 0 0 0,0-1 0 0 0,0 0 0 0 0,0 1 0 0 0,0-1 0 0 0,0 1 0 0 0,0-1 0 0 0,0 0 0 0 0,0 1 0 0 0,0-1 0 0 0,0 1 0 0 0,1-1 0 0 0,-1 0 0 0 0,0 1 0 0 0,0-1 0 0 0,1 1 0 0 0,-1-1 0 0 0,0 1 0 0 0,1-1 0 0 0,1-2 1 0 0,0 1 1 0 0,-1 0-1 0 0,1 0 1 0 0,0 0 0 0 0,0 1-1 0 0,0-1 1 0 0,0 0-1 0 0,0 1 1 0 0,1-1 0 0 0,-1 1-1 0 0,0 0 1 0 0,1 0-1 0 0,-1 0 1 0 0,1 0 0 0 0,-1 0-1 0 0,1 0 1 0 0,0 1-1 0 0,-1-1 1 0 0,1 1 0 0 0,0 0-1 0 0,4-1 1 0 0,-4 1 8 0 0,1 0 0 0 0,0 0-1 0 0,0 1 1 0 0,-1-1 0 0 0,1 1 0 0 0,0 0 0 0 0,-1 0-1 0 0,1 0 1 0 0,0 0 0 0 0,-1 1 0 0 0,0-1 0 0 0,1 1 0 0 0,-1 0-1 0 0,5 3 1 0 0,-4 0-10 0 0,0-1 0 0 0,-1 1-1 0 0,1 0 1 0 0,-1 0 0 0 0,0 0-1 0 0,-1 0 1 0 0,1 1 0 0 0,-1-1 0 0 0,0 1-1 0 0,0-1 1 0 0,-1 1 0 0 0,0 0-1 0 0,0 0 1 0 0,0 0 0 0 0,0-1-1 0 0,-1 1 1 0 0,-1 11 0 0 0,-1 4 3 0 0,0 0-1 0 0,-2 0 1 0 0,-10 33 0 0 0,-14 31-226 0 0,-3-2 0 0 0,-5-1 1 0 0,-3-1-1 0 0,-51 77 0 0 0,58-111 131 0 0,-2-1 0 0 0,-2-1 0 0 0,-63 60 0 0 0,97-104 988 0 0,5 0-614 0 0,28 0 361 0 0,0-1 1 0 0,61-9 0 0 0,-59 5-401 0 0,115-16 1013 0 0,35-4 84 0 0,-164 22-1410 0 0,6-1 195 0 0,3 2-3900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98 4607 0 0,'0'0'208'0'0,"-1"2"-9"0"0,-13 16-150 0 0,-4 8 629 0 0,8-8 12024 0 0,10-17-12606 0 0,0-1 0 0 0,1 1 0 0 0,-1-1 0 0 0,0 1 0 0 0,0-1 0 0 0,1 1 0 0 0,-1-1 0 0 0,0 1 0 0 0,1-1 0 0 0,-1 1 0 0 0,1-1-1 0 0,-1 0 1 0 0,0 1 0 0 0,1-1 0 0 0,-1 0 0 0 0,1 1 0 0 0,-1-1 0 0 0,1 0 0 0 0,-1 0 0 0 0,1 1 0 0 0,-1-1 0 0 0,1 0 0 0 0,-1 0 0 0 0,1 0 0 0 0,-1 0 0 0 0,1 0-1 0 0,0 0 1 0 0,16 2 753 0 0,0-5-572 0 0,0 0 0 0 0,0-1-1 0 0,0 0 1 0 0,-1-2 0 0 0,31-14 0 0 0,-31 11-261 0 0,0 0 1 0 0,24-20-1 0 0,-29 21-52 0 0,-7 5-4 0 0,-1 1-1 0 0,1-1 1 0 0,-1 0-1 0 0,0 0 0 0 0,0 0 1 0 0,-1-1-1 0 0,1 1 1 0 0,-1-1-1 0 0,1 0 0 0 0,-1 1 1 0 0,0-1-1 0 0,0 0 0 0 0,-1 0 1 0 0,2-6-1 0 0,-3 9 11 0 0,1 0 1 0 0,-1 1-1 0 0,0-1 0 0 0,0 0 0 0 0,0 1 0 0 0,-1-1 1 0 0,1 0-1 0 0,0 1 0 0 0,0-1 0 0 0,0 0 1 0 0,0 1-1 0 0,-1-1 0 0 0,1 0 0 0 0,0 1 0 0 0,0-1 1 0 0,-1 1-1 0 0,1-1 0 0 0,-1 1 0 0 0,1-1 0 0 0,0 1 1 0 0,-1-1-1 0 0,1 1 0 0 0,-1-1 0 0 0,1 1 1 0 0,-1-1-1 0 0,1 1 0 0 0,-1 0 0 0 0,0-1 0 0 0,1 1 1 0 0,-1 0-1 0 0,1 0 0 0 0,-1-1 0 0 0,0 1 0 0 0,1 0 1 0 0,-2 0-1 0 0,-2-1-56 0 0,1 1 1 0 0,0-1-1 0 0,0 1 1 0 0,-1 0-1 0 0,-4 0 1 0 0,-17 4-37 0 0,1 0 1 0 0,0 2 0 0 0,0 1-1 0 0,1 0 1 0 0,-43 21 0 0 0,28-8 461 0 0,2 0 1 0 0,-56 43-1 0 0,33-13 239 0 0,51-43-441 0 0,1 1 1 0 0,1 0 0 0 0,0 0-1 0 0,0 0 1 0 0,-8 14 0 0 0,14-21-130 0 0,-1 0 0 0 0,0 0 0 0 0,1 1 0 0 0,-1-1 0 0 0,1 0 0 0 0,0 0 0 0 0,-1 0 0 0 0,1 0 0 0 0,0 0 0 0 0,0 1 0 0 0,-1-1 0 0 0,1 0 0 0 0,0 0 0 0 0,0 0 0 0 0,0 1 0 0 0,1-1 0 0 0,-1 0 0 0 0,0 0 0 0 0,0 0 0 0 0,1 1 0 0 0,-1-1 0 0 0,0 0 0 0 0,1 0 0 0 0,0 0 0 0 0,0 2 0 0 0,1-2-22 0 0,-1 1-1 0 0,1-1 1 0 0,0 1-1 0 0,0-1 1 0 0,0 0-1 0 0,0 0 1 0 0,0 0-1 0 0,0 0 1 0 0,0 0-1 0 0,0 0 1 0 0,0-1-1 0 0,4 2 1 0 0,6 0-724 0 0,0-1 0 0 0,1 0 0 0 0,21-1 0 0 0,4-3-6641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55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85 118 5527 0 0,'0'0'250'0'0,"-1"0"-2"0"0,-19-7-146 0 0,2 5 916 0 0,14 3-261 0 0,1 0-4 0 0,2-1-162 0 0,-1 1-1 0 0,0-1 0 0 0,0 1 1 0 0,1 0-1 0 0,-1 0 1 0 0,1-1-1 0 0,-1 1 0 0 0,1 0 1 0 0,-1 0-1 0 0,1 1 0 0 0,0-1 1 0 0,-1 0-1 0 0,1 0 0 0 0,0 1 1 0 0,-2 2-1 0 0,-9 17 1171 0 0,11-19-789 0 0,1-1-953 0 0,0-1 1 0 0,1 0-1 0 0,-1 0 1 0 0,0 0-1 0 0,0 0 0 0 0,1 0 1 0 0,-1 1-1 0 0,0-1 1 0 0,0 0-1 0 0,0 0 1 0 0,1 0-1 0 0,-1 1 1 0 0,0-1-1 0 0,0 0 0 0 0,0 0 1 0 0,0 1-1 0 0,0-1 1 0 0,0 0-1 0 0,1 0 1 0 0,-1 1-1 0 0,0-1 1 0 0,0 0-1 0 0,0 0 0 0 0,0 1 1 0 0,0-1-1 0 0,0 0 1 0 0,0 1-1 0 0,0-1 1 0 0,0 1 4 0 0,0-1 1 0 0,0 1 0 0 0,0-1 0 0 0,0 1-1 0 0,0 0 1 0 0,0-1 0 0 0,0 1-1 0 0,0-1 1 0 0,1 1 0 0 0,-1-1 0 0 0,0 1-1 0 0,0-1 1 0 0,1 1 0 0 0,-1-1 0 0 0,0 0-1 0 0,1 1 1 0 0,-1-1 0 0 0,0 1 0 0 0,1-1-1 0 0,-1 0 1 0 0,1 1 0 0 0,1 1 33 0 0,1-1 0 0 0,-1 0 0 0 0,1 1 0 0 0,-1-1 0 0 0,1 0 0 0 0,-1 0 0 0 0,1 0 0 0 0,0-1 0 0 0,-1 1 0 0 0,1-1 0 0 0,0 0 0 0 0,0 1 0 0 0,-1-1 0 0 0,1 0 1 0 0,0 0-1 0 0,0-1 0 0 0,3 0 0 0 0,8-2 113 0 0,0 0 1 0 0,16-7 0 0 0,-16 5-68 0 0,228-93 622 0 0,-214 86-699 0 0,-26 11-34 0 0,88-34-149 0 0,-80 32-411 0 0,-1 0 0 0 0,1 1 0 0 0,0 0 0 0 0,0 1 0 0 0,-1 0 0 0 0,1 1 0 0 0,17 1 1 0 0,-15 0-1168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5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4 181 1839 0 0,'-2'-8'160'0'0,"1"-13"3106"0"0,1-35 0 0 0,1 46-2113 0 0,0 1 0 0 0,1-1 0 0 0,0 0 0 0 0,0 1 0 0 0,7-18 0 0 0,-8 26-1061 0 0,-1 0 1 0 0,0 0-1 0 0,1 0 0 0 0,-1 0 1 0 0,1 0-1 0 0,-1 0 1 0 0,1 0-1 0 0,-1 0 1 0 0,1 0-1 0 0,0 0 1 0 0,-1 0-1 0 0,1 1 0 0 0,0-1 1 0 0,0 0-1 0 0,0 0 1 0 0,0 1-1 0 0,0-1 1 0 0,-1 0-1 0 0,1 1 1 0 0,0-1-1 0 0,0 1 1 0 0,0 0-1 0 0,1-1 0 0 0,-1 1 1 0 0,0 0-1 0 0,0-1 1 0 0,0 1-1 0 0,0 0 1 0 0,0 0-1 0 0,0 0 1 0 0,0 0-1 0 0,0 0 1 0 0,1 0-1 0 0,-1 0 0 0 0,1 1 1 0 0,1 0 34 0 0,0 1 1 0 0,0 0-1 0 0,0-1 1 0 0,0 1-1 0 0,0 0 1 0 0,0 1-1 0 0,-1-1 1 0 0,1 0-1 0 0,-1 1 1 0 0,3 4-1 0 0,40 43 753 0 0,2-2 0 0 0,73 57 0 0 0,-8-13-484 0 0,59 51 124 0 0,-159-133-520 0 0,66 63 0 0 0,-64-57 0 0 0,0 0 0 0 0,0 0 0 0 0,10 19 0 0 0,-22-31-7 0 0,0 0 0 0 0,-1 0 1 0 0,1 0-1 0 0,-1 1 0 0 0,0-1 0 0 0,1 7 0 0 0,-2-9-236 0 0,-7 4-473 0 0,7-5 672 0 0,0-1-1 0 0,0 1 1 0 0,0-1-1 0 0,-1 0 0 0 0,1 1 1 0 0,0-1-1 0 0,0 0 0 0 0,-1 1 1 0 0,1-1-1 0 0,0 0 0 0 0,-1 1 1 0 0,1-1-1 0 0,0 0 0 0 0,-1 0 1 0 0,1 1-1 0 0,0-1 0 0 0,-1 0 1 0 0,1 0-1 0 0,-1 0 0 0 0,1 0 1 0 0,0 1-1 0 0,-1-1 0 0 0,1 0 1 0 0,-1 0-1 0 0,1 0 1 0 0,0 0-1 0 0,-1 0 0 0 0,1 0 1 0 0,-1 0-1 0 0,1 0 0 0 0,-1 0 1 0 0,1 0-1 0 0,0-1 0 0 0,-1 1 1 0 0,1 0-1 0 0,-1 0 0 0 0,1 0 1 0 0,0 0-1 0 0,-1-1 0 0 0,1 1 1 0 0,0 0-1 0 0,-1 0 0 0 0,1-1 1 0 0,-1 1-1 0 0,-1-2-126 0 0,0-1 0 0 0,0 1 0 0 0,0 0 0 0 0,0 0 0 0 0,0-1 0 0 0,0 1 0 0 0,1-1 0 0 0,-1 0-1 0 0,1 1 1 0 0,0-1 0 0 0,0 0 0 0 0,0 0 0 0 0,0 0 0 0 0,0-3 0 0 0,-2-8-2072 0 0,-1-23 0 0 0,4 29 766 0 0,-2-25-3802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55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36 2303 0 0,'0'0'102'0'0,"-1"-1"-1"0"0,-3-5-1532 0 0,-6-6 2418 0 0,-1 1 3544 0 0,10 10-4062 0 0,0 1 0 0 0,0-1-1 0 0,0 0 1 0 0,0 1 0 0 0,-1 0-1 0 0,1-1 1 0 0,0 1 0 0 0,0-1 0 0 0,0 1-1 0 0,-1 0 1 0 0,1 0 0 0 0,0 0 0 0 0,0 0-1 0 0,-1 0 1 0 0,1 0 0 0 0,0 0-1 0 0,0 0 1 0 0,-1 0 0 0 0,1 1 0 0 0,0-1-1 0 0,0 0 1 0 0,0 1 0 0 0,-1-1-1 0 0,0 2 1 0 0,-2 0-251 0 0,0 1 0 0 0,0 0 1 0 0,1-1-1 0 0,-1 2 0 0 0,1-1 0 0 0,-1 0 0 0 0,1 1 0 0 0,1-1 0 0 0,-5 6 0 0 0,-21 41 536 0 0,21-37-521 0 0,-83 145 918 0 0,66-123-1009 0 0,-1-1-1 0 0,-38 41 0 0 0,17-29-142 0 0,-58 46 1 0 0,73-68-95 0 0,-2-1-1 0 0,0-1 1 0 0,-41 18-1 0 0,11-11-320 0 0,61-28 264 0 0,14-7-3408 0 0,3-3 2344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56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58 10135 0 0,'-11'-11'1080'0'0,"7"8"-492"0"0,3 1 151 0 0,0 1-1 0 0,-1 0 1 0 0,1 0 0 0 0,0-1-1 0 0,0 1 1 0 0,0 0 0 0 0,0-1-1 0 0,0 1 1 0 0,0-1 0 0 0,1 1-1 0 0,-1-1 1 0 0,0-2 0 0 0,0 3-73 0 0,3 0-298 0 0,5-3-291 0 0,17-10 353 0 0,-22 14-722 0 0,-1-1-1 0 0,1 1 1 0 0,0-1 0 0 0,-1 1-1 0 0,1 0 1 0 0,0 0-1 0 0,-1 0 1 0 0,1 0 0 0 0,2 0-1 0 0,5 1-6987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56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16127 0 0,'4'-11'1432'0'0,"0"2"-1144"0"0,3 2-288 0 0,-2-2 1352 0 0,1 2 216 0 0,-3-1 2256 0 0,-1 1-2776 0 0,-13 5-2808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6:4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52 128 1839 0 0,'19'-32'107'0'0,"9"-15"1322"0"0,-7 17 3870 0 0,-16 23-4893 0 0,5-4 6018 0 0,-6 12-3431 0 0,0 8-2348 0 0,-3-4-529 0 0,0 0 0 0 0,-1 1 0 0 0,0-1 0 0 0,0 1 0 0 0,0-1 0 0 0,0 0-1 0 0,-3 11 1 0 0,-12 39 363 0 0,6-27-281 0 0,-40 126 139 0 0,26-86-443 0 0,-19 88 0 0 0,41-150 1 0 0,0 1-1 0 0,0-1 1 0 0,1 1-1 0 0,0-1 0 0 0,0 10 1 0 0,1-14-174 0 0,1-1-146 0 0,-1-1 268 0 0,0 1 1 0 0,0-1-1 0 0,1 0 1 0 0,-1 1-1 0 0,0-1 1 0 0,1 0-1 0 0,-1 0 1 0 0,1 0-1 0 0,-1 0 1 0 0,0 0-1 0 0,1 0 1 0 0,-1-1-1 0 0,0 1 0 0 0,2-1 1 0 0,10-7-1207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6:49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130 156 7367 0 0,'45'-75'2714'0'0,"-32"51"1089"0"0,23-33 3064 0 0,-37 59-6583 0 0,-46 208 242 0 0,16-63-288 0 0,5-38-594 0 0,-68 181 0 0 0,93-286 128 0 0,-1-1-1 0 0,1 1 1 0 0,-1-1 0 0 0,0 1-1 0 0,0-1 1 0 0,0 0-1 0 0,0 0 1 0 0,-1 0 0 0 0,-5 5-1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6:4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60 12295 0 0,'-13'-1'351'0'0,"0"1"0"0"0,-1 0-1 0 0,1 1 1 0 0,0 1 0 0 0,0 0-1 0 0,0 0 1 0 0,0 2 0 0 0,1-1-1 0 0,-22 10 1 0 0,32-12 197 0 0,2-1-494 0 0,0 0 0 0 0,0 1 0 0 0,0-1 0 0 0,-1 0 0 0 0,1 0 0 0 0,0 1 0 0 0,0-1 0 0 0,0 0-1 0 0,0 0 1 0 0,0 1 0 0 0,-1-1 0 0 0,1 0 0 0 0,0 1 0 0 0,0-1 0 0 0,0 0 0 0 0,0 0 0 0 0,0 1 0 0 0,0-1-1 0 0,0 0 1 0 0,0 1 0 0 0,0-1 0 0 0,0 0 0 0 0,0 1 0 0 0,0-1 0 0 0,0 0 0 0 0,0 0 0 0 0,1 1-1 0 0,-1-1 1 0 0,0 1 0 0 0,7 3 134 0 0,1 0 0 0 0,-1 0 0 0 0,1-1 0 0 0,0 0 0 0 0,0 0 0 0 0,0-1 0 0 0,0 0 0 0 0,16 2 0 0 0,7-1 186 0 0,32-2 0 0 0,19-4 280 0 0,-1-4-1 0 0,145-32 0 0 0,-66 11 5 0 0,55-12-1872 0 0,-186 34-2182 0 0,-18 1-3412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6:4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93 193 8287 0 0,'-10'-6'1027'0'0,"-22"-10"0"0"0,29 15-356 0 0,0 0 0 0 0,-1 0 1 0 0,1 0-1 0 0,-1 0 0 0 0,1 1 0 0 0,0-1 1 0 0,-1 1-1 0 0,1 0 0 0 0,-1 0 0 0 0,-8 1 1491 0 0,10 5-1099 0 0,2-5-1018 0 0,0-1-1 0 0,-1 1 1 0 0,1 0-1 0 0,0-1 0 0 0,0 1 1 0 0,-1 0-1 0 0,1-1 1 0 0,0 1-1 0 0,0-1 1 0 0,0 1-1 0 0,0 0 1 0 0,0-1-1 0 0,0 1 1 0 0,0 0-1 0 0,0-1 1 0 0,0 1-1 0 0,0 0 1 0 0,0-1-1 0 0,0 1 1 0 0,0 0-1 0 0,1-1 1 0 0,-1 1-1 0 0,0 0 1 0 0,0-1-1 0 0,1 1 1 0 0,0 0-1 0 0,7 7 101 0 0,0 0 1 0 0,1 0-1 0 0,1-1 0 0 0,-1 0 1 0 0,1-1-1 0 0,0 0 0 0 0,0-1 1 0 0,1 0-1 0 0,0 0 0 0 0,-1-1 0 0 0,22 5 1 0 0,-6-4-49 0 0,1 0 1 0 0,-1-2 0 0 0,1-1-1 0 0,31-2 1 0 0,-16-2 57 0 0,71-14 0 0 0,41-19 56 0 0,-131 30-180 0 0,327-90 291 0 0,47-10-3021 0 0,-309 87-377 0 0,-51 12 1361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6:5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541 125 2303 0 0,'33'-18'657'0'0,"34"-20"-1733"0"0,-36 15 2981 0 0,-5-4 12226 0 0,-26 27-14066 0 0,0-1 0 0 0,0 1 1 0 0,0-1-1 0 0,0 1 0 0 0,0 0 1 0 0,0-1-1 0 0,0 1 0 0 0,0 0 1 0 0,0-1-1 0 0,0 1 0 0 0,0 0 1 0 0,0-1-1 0 0,0 1 0 0 0,-1 0 0 0 0,1-1 1 0 0,0 1-1 0 0,0 0 0 0 0,0-1 1 0 0,0 1-1 0 0,-1 0 0 0 0,1-1 1 0 0,0 1-1 0 0,-6-2 89 0 0,1 0 0 0 0,0 0 0 0 0,0 1 0 0 0,-1 0 0 0 0,1 0 0 0 0,-1 0 0 0 0,1 1 0 0 0,-1-1 0 0 0,1 2 0 0 0,-1-1 0 0 0,-9 2 0 0 0,-8 2 177 0 0,-34 12 1 0 0,21-6-51 0 0,-31 9 87 0 0,-115 50 1 0 0,128-47-351 0 0,25-11 5 0 0,-41 22 0 0 0,56-25-23 0 0,8-5 0 0 0,1 0 0 0 0,-1 0 0 0 0,1 0 0 0 0,-9 8 0 0 0,10-3 0 0 0,4-6-7 0 0,0 0 0 0 0,0 0 0 0 0,0 0 0 0 0,0 0 1 0 0,0 0-1 0 0,1 0 0 0 0,-1 0 0 0 0,1 0 0 0 0,0 0 0 0 0,0 0 0 0 0,-1 0 0 0 0,1 0 0 0 0,0 0 0 0 0,3 3 0 0 0,19 24-143 0 0,-21-27 141 0 0,80 98-114 0 0,36 39-27 0 0,-116-138 150 0 0,93 100-2 0 0,-83-86 4 0 0,0 1 0 0 0,-1 0 0 0 0,-1 1 0 0 0,0 0 1 0 0,7 19-1 0 0,-15-32 4 0 0,0 1 0 0 0,-1 0 0 0 0,0 0 0 0 0,0 0 0 0 0,0 0 0 0 0,-1-1 0 0 0,0 1 1 0 0,1 0-1 0 0,-2 0 0 0 0,1 0 0 0 0,-1 0 0 0 0,1 0 0 0 0,-1 0 0 0 0,-1 0 0 0 0,1 0 0 0 0,-1-1 0 0 0,-3 9 0 0 0,2-7 4 0 0,-1-1 0 0 0,1 0 0 0 0,-1 0 0 0 0,0 0 0 0 0,0 0 0 0 0,0 0 0 0 0,-1-1-1 0 0,0 0 1 0 0,0 0 0 0 0,0 0 0 0 0,0-1 0 0 0,-1 1 0 0 0,-9 3 0 0 0,1-1 67 0 0,-1-1 1 0 0,-1 0-1 0 0,1-1 1 0 0,-1-1-1 0 0,1 0 1 0 0,-1-1-1 0 0,0-1 0 0 0,0-1 1 0 0,0 0-1 0 0,0-1 1 0 0,0 0-1 0 0,0-1 1 0 0,1-1-1 0 0,-1-1 1 0 0,1 0-1 0 0,0-1 1 0 0,0-1-1 0 0,0 0 1 0 0,1-1-1 0 0,-16-10 0 0 0,26 15-48 0 0,1 0-1 0 0,0-1 0 0 0,0 1 1 0 0,0-1-1 0 0,0 0 0 0 0,1 0 1 0 0,-1 0-1 0 0,1 0 0 0 0,0 0 1 0 0,-3-5-1 0 0,4 6-16 0 0,0 0 0 0 0,1 0 0 0 0,-1 0 0 0 0,0 0 0 0 0,1 0 0 0 0,-1 0 0 0 0,1 0 0 0 0,0 0 0 0 0,0 0 0 0 0,0-1 0 0 0,0 1 0 0 0,0 0 0 0 0,0 0-1 0 0,0 0 1 0 0,1 0 0 0 0,-1 0 0 0 0,1 0 0 0 0,0 0 0 0 0,-1 0 0 0 0,2-3 0 0 0,8-11 2 0 0,0 0 1 0 0,2 0-1 0 0,-1 1 0 0 0,2 1 1 0 0,24-24-1 0 0,80-55 36 0 0,-57 51-90 0 0,58-45-184 0 0,-101 73 179 0 0,-1-1 0 0 0,0-1 1 0 0,-2 0-1 0 0,21-29 0 0 0,-31 38-21 0 0,0 1-1 0 0,0-1 0 0 0,-1-1 1 0 0,0 1-1 0 0,0-1 0 0 0,-1 1 1 0 0,0-1-1 0 0,0 0 1 0 0,-1 1-1 0 0,1-11 0 0 0,-3-30-1613 0 0,-4-1-4596 0 0,3 36-563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8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45 380 3679 0 0,'-2'1'36'0'0,"0"1"0"0"0,1 0 0 0 0,-1 0 0 0 0,1 0 0 0 0,-1 0 0 0 0,1 0 0 0 0,-1 0 0 0 0,1 1 0 0 0,-1 2 0 0 0,1-3-15 0 0,0 1 0 0 0,0-1-1 0 0,-19 22 19907 0 0,14-46-17521 0 0,8-7-1972 0 0,1 0 0 0 0,1 0 0 0 0,9-30-1 0 0,-1 4-306 0 0,-8 35-112 0 0,0 1-1 0 0,1 0 0 0 0,1 0 0 0 0,14-30 1 0 0,-17 44-66 0 0,0-1 0 0 0,0 1 1 0 0,1 0-1 0 0,0 0 1 0 0,0 0-1 0 0,0 0 0 0 0,0 0 1 0 0,1 1-1 0 0,-1 0 0 0 0,1 0 1 0 0,1 0-1 0 0,-1 1 1 0 0,0 0-1 0 0,1 0 0 0 0,-1 0 1 0 0,1 0-1 0 0,0 1 0 0 0,10-2 1 0 0,3 1-914 0 0,1 1 0 0 0,0 0 0 0 0,0 2 0 0 0,33 3 0 0 0,-38-1 96 0 0,12-1-939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6:51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 14567 0 0,'0'0'706'0'0,"-1"2"-312"0"0,-34 52 436 0 0,3 3 0 0 0,-33 76 0 0 0,-7 15-12 0 0,-61 68-303 0 0,-3 8-410 0 0,76-95-58 0 0,59-126-119 0 0,4-6-155 0 0,57-78-2333 0 0,-14 16 1207 0 0,1 0-14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6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130 587 3223 0 0,'-12'-2'-214'0'0,"0"0"-1"0"0,-11-5 1 0 0,17 5 748 0 0,0 0-1 0 0,0-1 1 0 0,0 0 0 0 0,-10-7-1 0 0,13 8 76 0 0,-1-1 0 0 0,1 0 0 0 0,0-1 0 0 0,0 1 0 0 0,0 0 0 0 0,0-1-1 0 0,0 0 1 0 0,1 1 0 0 0,0-1 0 0 0,0 0 0 0 0,0 0 0 0 0,0-1-1 0 0,0 1 1 0 0,1 0 0 0 0,0-1 0 0 0,0 1 0 0 0,0 0 0 0 0,0-7 0 0 0,1 0-519 0 0,0 1 0 0 0,1 0 0 0 0,0-1 0 0 0,0 1 1 0 0,1 0-1 0 0,1 0 0 0 0,-1 0 0 0 0,2 0 0 0 0,-1 0 1 0 0,1 0-1 0 0,10-15 0 0 0,1 1 151 0 0,1-1 1 0 0,38-41-1 0 0,-32 42-190 0 0,1 0-1 0 0,2 2 1 0 0,0 0-1 0 0,1 2 1 0 0,43-25 0 0 0,-50 34 2 0 0,0 1 1 0 0,1 1 0 0 0,0 1 0 0 0,0 1 0 0 0,1 1 0 0 0,0 1 0 0 0,0 0 0 0 0,1 2 0 0 0,31-1 0 0 0,-15 3 735 0 0,75 10 1 0 0,-92-5-573 0 0,0 0 1 0 0,-1 1-1 0 0,1 1 1 0 0,-1 1-1 0 0,21 11 1 0 0,-35-15-166 0 0,0 0 0 0 0,0 1 0 0 0,0 0 0 0 0,0 0 1 0 0,0 0-1 0 0,-1 1 0 0 0,0 0 0 0 0,0 0 0 0 0,6 8 0 0 0,-10-11-45 0 0,0 0-1 0 0,1 0 0 0 0,-1 0 0 0 0,0 0 0 0 0,0 0 0 0 0,-1 0 0 0 0,1 1 1 0 0,0-1-1 0 0,-1 0 0 0 0,0 0 0 0 0,1 1 0 0 0,-1-1 0 0 0,0 0 1 0 0,0 1-1 0 0,0-1 0 0 0,0 0 0 0 0,-1 1 0 0 0,1-1 0 0 0,-1 0 1 0 0,1 1-1 0 0,-1-1 0 0 0,0 0 0 0 0,0 0 0 0 0,0 0 0 0 0,0 0 1 0 0,0 0-1 0 0,-1 0 0 0 0,1 0 0 0 0,0 0 0 0 0,-1 0 0 0 0,-3 2 0 0 0,-5 7 10 0 0,-2-1-1 0 0,0 0 1 0 0,0-1-1 0 0,-25 14 1 0 0,-58 24 45 0 0,80-41-67 0 0,-208 88-697 0 0,174-74-1436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6:5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488 321 12007 0 0,'2'-1'547'0'0,"10"-5"-247"0"0,-1-1-1 0 0,0 0 1 0 0,0-1 0 0 0,-1 0 0 0 0,0 0 0 0 0,0-1-1 0 0,-1-1 1 0 0,0 1 0 0 0,-1-2 0 0 0,9-12-1 0 0,-9 9 164 0 0,0-1-1 0 0,0 1 1 0 0,-2-1-1 0 0,0-1 1 0 0,0 1-1 0 0,-2-1 1 0 0,6-30-1 0 0,-10 43-412 0 0,1 0 0 0 0,-1-1 0 0 0,0 1 0 0 0,0 0-1 0 0,0 0 1 0 0,-1 0 0 0 0,1 0 0 0 0,-1-1 0 0 0,0 1 0 0 0,1 0 0 0 0,-1 0-1 0 0,-2-3 1 0 0,2 5-34 0 0,0-1-1 0 0,1 1 0 0 0,-1 0 1 0 0,0 0-1 0 0,0 0 1 0 0,0-1-1 0 0,0 1 1 0 0,0 0-1 0 0,-1 0 0 0 0,1 1 1 0 0,0-1-1 0 0,0 0 1 0 0,-1 0-1 0 0,1 0 1 0 0,0 1-1 0 0,-1-1 0 0 0,1 1 1 0 0,-1-1-1 0 0,1 1 1 0 0,-1 0-1 0 0,1-1 1 0 0,-1 1-1 0 0,1 0 0 0 0,-1 0 1 0 0,1 0-1 0 0,-1 0 1 0 0,-1 1-1 0 0,-5 0-18 0 0,1 1-1 0 0,-1 0 1 0 0,1 0-1 0 0,0 1 1 0 0,0 0-1 0 0,0 1 0 0 0,0-1 1 0 0,1 1-1 0 0,-9 6 1 0 0,-8 8-12 0 0,-21 22 1 0 0,36-33 17 0 0,-8 8 84 0 0,0 1 0 0 0,2 0 0 0 0,-1 1 0 0 0,2 1 0 0 0,1 0 0 0 0,0 1 0 0 0,-10 21 0 0 0,21-36-58 0 0,0-1 0 0 0,0 0 1 0 0,0 1-1 0 0,0-1 0 0 0,1 1 0 0 0,0-1 1 0 0,-1 1-1 0 0,1-1 0 0 0,0 1 0 0 0,1-1 1 0 0,-1 1-1 0 0,1-1 0 0 0,-1 0 0 0 0,3 5 1 0 0,-2-7-4 0 0,0 0 1 0 0,0 0-1 0 0,0 0 1 0 0,0 0-1 0 0,0 0 1 0 0,1-1 0 0 0,-1 1-1 0 0,0 0 1 0 0,0-1-1 0 0,1 1 1 0 0,-1-1 0 0 0,1 0-1 0 0,-1 1 1 0 0,0-1-1 0 0,1 0 1 0 0,-1 0 0 0 0,2 0-1 0 0,2 0 10 0 0,0 0 1 0 0,0-1-1 0 0,0 1 0 0 0,0-1 0 0 0,0-1 0 0 0,0 1 0 0 0,-1-1 1 0 0,1 1-1 0 0,4-4 0 0 0,6-2 48 0 0,19-14-1 0 0,-17 9-164 0 0,-2 0 0 0 0,28-27-1 0 0,-36 32-102 0 0,0 0 0 0 0,-1-1 1 0 0,0 0-1 0 0,0 0 0 0 0,-1-1 0 0 0,0 1 1 0 0,6-18-1 0 0,-6 4-397 0 0,-5 20 307 0 0,-2 3 2 0 0,-1 0 247 0 0,1 0 0 0 0,0 0 1 0 0,0 0-1 0 0,-1 0 1 0 0,1 0-1 0 0,0 0 0 0 0,0 1 1 0 0,0-1-1 0 0,1 1 1 0 0,-1 0-1 0 0,0-1 0 0 0,1 1 1 0 0,-1 0-1 0 0,-2 4 0 0 0,0 0-13 0 0,-15 18 42 0 0,1 0 0 0 0,1 2 0 0 0,1 0 0 0 0,-12 29 0 0 0,-42 116 156 0 0,59-143-148 0 0,-88 289-173 0 0,29 7 93 0 0,58-263 642 0 0,-3 0 0 0 0,-3 0 0 0 0,-2-2 0 0 0,-43 90 0 0 0,60-142-420 0 0,-1 1-1 0 0,1-1 0 0 0,-2 0 1 0 0,1 0-1 0 0,-1 0 0 0 0,0-1 1 0 0,-1 0-1 0 0,1 0 0 0 0,-1 0 1 0 0,-9 6-1 0 0,15-12-125 0 0,-1 1-1 0 0,1-1 1 0 0,-1 0-1 0 0,1 1 0 0 0,-1-1 1 0 0,0 0-1 0 0,1 0 1 0 0,-1 1-1 0 0,0-1 1 0 0,1 0-1 0 0,-1 0 1 0 0,1 0-1 0 0,-1 0 1 0 0,0 0-1 0 0,1 0 0 0 0,-1 0 1 0 0,0 0-1 0 0,1 0 1 0 0,-1 0-1 0 0,0 0 1 0 0,1 0-1 0 0,-1-1 1 0 0,0 1-1 0 0,1 0 1 0 0,-1 0-1 0 0,1-1 1 0 0,-1 1-1 0 0,0 0 0 0 0,1-1 1 0 0,-1 1-1 0 0,1-1 1 0 0,-1 1-1 0 0,1-1 1 0 0,-1 1-1 0 0,1-1 1 0 0,0 1-1 0 0,-1-1 1 0 0,1 1-1 0 0,0-1 0 0 0,-1 1 1 0 0,1-1-1 0 0,0 0 1 0 0,-1 1-1 0 0,1-2 1 0 0,-1-2 26 0 0,0 1 0 0 0,0-1 1 0 0,0 0-1 0 0,0 1 0 0 0,1-1 1 0 0,0-7-1 0 0,1-2-101 0 0,1-1 0 0 0,0 1 0 0 0,1 0 0 0 0,0 0 0 0 0,6-14 0 0 0,30-63-821 0 0,-20 49 415 0 0,12-27-1207 0 0,3-3-421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6:52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1839 0 0,'16'-14'365'0'0,"29"-26"23222"0"0,-45 42-23239 0 0,-5 11-413 0 0,1 1-1 0 0,0-1 1 0 0,1 1 0 0 0,-2 25-1 0 0,6-35-1056 0 0,5 3-49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6:55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7831 0 0,'0'0'603'0'0,"-20"4"5565"0"0,14 1-5901 0 0,1 0 0 0 0,-1 0 0 0 0,1 1-1 0 0,1-1 1 0 0,-1 1 0 0 0,1 1 0 0 0,0-1 0 0 0,-4 7 0 0 0,2-1-186 0 0,-40 64 41 0 0,-22 36 14 0 0,53-91-136 0 0,0 0 0 0 0,-2-1 0 0 0,0-1 0 0 0,-1 0 0 0 0,-31 23 0 0 0,12-10-3 0 0,24-19 11 0 0,-21 14-1 0 0,-3 4 251 0 0,36-30 348 0 0,13-10-106 0 0,1 1-341 0 0,1 1 0 0 0,0 1 0 0 0,16-6 0 0 0,6-2 7 0 0,23-10-33 0 0,1 3 1 0 0,1 2 0 0 0,69-12-1 0 0,-126 30-102 0 0,14 0 30 0 0,-17 1-182 0 0,-1 9-6424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6:5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54 7831 0 0,'27'-53'9798'0'0,"-27"55"-9532"0"0,-7 34 118 0 0,-1 0 1 0 0,-21 53-1 0 0,19-58-305 0 0,-3 7-51 0 0,-1-1 1 0 0,-2-1-1 0 0,-2 0 0 0 0,-1-1 0 0 0,-1-1 0 0 0,-31 37 1 0 0,-74 73 100 0 0,-56 70 999 0 0,163-183-2425 0 0,19-30 214 0 0,8 0-48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6:57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301 226 10247 0 0,'0'0'7912'0'0,"2"-1"-7496"0"0,18-9 2 0 0,0-1 0 0 0,-1 0 0 0 0,0-1-1 0 0,26-22 1 0 0,12-9-124 0 0,-45 35-220 0 0,84-51 177 0 0,-84 53-190 0 0,0 0-1 0 0,1 1 1 0 0,0 0 0 0 0,0 1-1 0 0,26-5 1 0 0,-37 8-45 0 0,0 1 0 0 0,0 0 0 0 0,0-1-1 0 0,0 1 1 0 0,0 0 0 0 0,0 1 0 0 0,0-1 0 0 0,0 0-1 0 0,0 0 1 0 0,0 1 0 0 0,0-1 0 0 0,0 1 0 0 0,0 0-1 0 0,0 0 1 0 0,-1 0 0 0 0,1 0 0 0 0,0 0 0 0 0,0 0 0 0 0,-1 0-1 0 0,3 2 1 0 0,-3-1-5 0 0,0-1 0 0 0,0 1 1 0 0,0 0-1 0 0,0 0 0 0 0,0 0 0 0 0,0-1 0 0 0,0 1 0 0 0,-1 0 0 0 0,1 0 0 0 0,-1 0 1 0 0,1 0-1 0 0,-1 1 0 0 0,0-1 0 0 0,0 0 0 0 0,0 0 0 0 0,0 0 0 0 0,0 0 1 0 0,0 0-1 0 0,-1 3 0 0 0,-2 6-2 0 0,0-1 0 0 0,0-1 0 0 0,-1 1-1 0 0,0 0 1 0 0,0-1 0 0 0,-1 0 0 0 0,-8 12 0 0 0,-48 55 10 0 0,50-63-24 0 0,-4 2-20 0 0,0 0-1 0 0,-1-1 1 0 0,-1 0-1 0 0,-31 19 1 0 0,-78 36-191 0 0,35-21 143 0 0,37-19 75 0 0,-61 39-14 0 0,81-46-38 0 0,-66 48 62 0 0,99-69 63 0 0,26-2 33 0 0,-1-2-1 0 0,0-1 1 0 0,0-1 0 0 0,39-13-1 0 0,11-3 37 0 0,-28 11 31 0 0,1 1 0 0 0,0 3-1 0 0,0 1 1 0 0,1 3 0 0 0,52 3-1 0 0,-96 0-609 0 0,0-1-1 0 0,0 1 0 0 0,0-1 1 0 0,0-1-1 0 0,0 1 1 0 0,0-1-1 0 0,0 1 0 0 0,0-1 1 0 0,-1 0-1 0 0,1 0 0 0 0,5-3 1 0 0,2-3-6383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6:5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56 8751 0 0,'1'-2'674'0'0,"22"-31"1560"0"0,-4 12 7953 0 0,-55 68-9901 0 0,-170 206-275 0 0,179-217 27 0 0,-30 49 0 0 0,56-84 113 0 0,3 0 51 0 0,2 0-107 0 0,1 0-1 0 0,-1-1 0 0 0,0 1 1 0 0,0-1-1 0 0,1 0 0 0 0,-1 0 1 0 0,8-1-1 0 0,33-7 149 0 0,-20 2-174 0 0,172-42 11 0 0,-21 12-7569 0 0,-142 31 5500 0 0,-23 3-4173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6:58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54 7831 0 0,'1'-4'227'0'0,"6"-12"356"0"0,7-18 10805 0 0,-108 244-9874 0 0,19-43-765 0 0,21-56-354 0 0,-2 3 137 0 0,-42 125 0 0 0,48-63-1336 0 0,47-163-4764 0 0,2 0-1900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06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126 297 11431 0 0,'0'0'1032'0'0,"1"-2"-845"0"0,5-6 4296 0 0,-6 11-3937 0 0,-6 36 690 0 0,-20 66 0 0 0,10-46-896 0 0,4-19-232 0 0,-2-1 0 0 0,-1-1-1 0 0,-27 51 1 0 0,40-87 23 0 0,4-5-59 0 0,11-29 1 0 0,2 1 1 0 0,1 0 0 0 0,28-39 0 0 0,-29 47-55 0 0,31-44-63 0 0,3 3 0 0 0,3 2-1 0 0,90-85 1 0 0,-122 129 28 0 0,0 2 0 0 0,1 0 0 0 0,1 2 0 0 0,41-21 0 0 0,-22 16 387 0 0,82-26-1 0 0,-116 43-312 0 0,-6 1-43 0 0,1 0 1 0 0,0 0-1 0 0,-1 1 1 0 0,1-1 0 0 0,0 1-1 0 0,0 0 1 0 0,-1-1-1 0 0,1 1 1 0 0,0 0 0 0 0,0 0-1 0 0,0 0 1 0 0,0 0 0 0 0,1 1-1 0 0,21 8 72 0 0,-15 0-100 0 0,-7-6 19 0 0,3 10-6 0 0,-4-6 5 0 0,-1 0 1 0 0,0 0-1 0 0,-1 0 0 0 0,1 0 1 0 0,-1 0-1 0 0,0 0 0 0 0,-4 11 0 0 0,-18 46 28 0 0,-32 61 16 0 0,21-48 21 0 0,-47 151 0 0 0,50-126-70 0 0,11-41 0 0 0,3-20 47 0 0,17-38-130 0 0,1-6-1629 0 0,9-10-348 0 0,2-6-4804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9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183 433 10591 0 0,'0'0'819'0'0,"-7"-2"-502"0"0,2 1 379 0 0,1 0-1 0 0,-1 0 0 0 0,1 1 0 0 0,-1-1 0 0 0,0 1 1 0 0,1 0-1 0 0,-1 1 0 0 0,-4 0 0 0 0,6-1-331 0 0,1 1 0 0 0,-1 0-1 0 0,1 0 1 0 0,0 0 0 0 0,0 0 0 0 0,0 0-1 0 0,0 1 1 0 0,0-1 0 0 0,0 1-1 0 0,0-1 1 0 0,0 1 0 0 0,0 0 0 0 0,1-1-1 0 0,-1 1 1 0 0,0 0 0 0 0,1 0-1 0 0,-2 3 1 0 0,-4 10-189 0 0,-1 1 1 0 0,2 0-1 0 0,0 0 0 0 0,1 0 1 0 0,0 1-1 0 0,2 0 0 0 0,-2 19 0 0 0,-3 8-372 0 0,6-34-543 0 0,-1-1-1 0 0,0 1 1 0 0,0-1-1 0 0,0 0 1 0 0,-1 0 0 0 0,-1 0-1 0 0,-6 10 1 0 0,5-11-1186 0 0</inkml:trace>
  <inkml:trace contextRef="#ctx0" brushRef="#br0" timeOffset="1">465 83 6447 0 0,'2'-23'288'0'0,"-2"12"56"0"0,-4-2-280 0 0,1 2-64 0 0,-1 1 0 0 0,-5-3 5760 0 0,0 11 744 0 0,0 6-7064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0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12671 0 0,'0'0'1475'0'0,"3"0"-784"0"0,4 1-209 0 0,0-1 0 0 0,0 0 0 0 0,0-1 0 0 0,0 0 0 0 0,0 0 0 0 0,10-3 0 0 0,44-17 1527 0 0,-40 14-1364 0 0,38-15-125 0 0,50-17 973 0 0,-88 33-1281 0 0,1 1 0 0 0,0 1 1 0 0,25-2-1 0 0,-25 7-4637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06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87 14279 0 0,'-1'0'655'0'0,"-31"23"2788"0"0,47-22-1735 0 0,0-1-1236 0 0,-1-2 1 0 0,0 1 0 0 0,0-2 0 0 0,-1 0 0 0 0,1-1 0 0 0,25-10 0 0 0,-5 2-38 0 0,41-16 247 0 0,28-8-84 0 0,-97 34-580 0 0,0 1 1 0 0,1-1-1 0 0,-1 1 0 0 0,1 1 1 0 0,-1-1-1 0 0,1 1 1 0 0,-1 0-1 0 0,1 0 0 0 0,7 2 1 0 0,-13-1-161 0 0,0-1 1 0 0,-1 1 0 0 0,1-1-1 0 0,0 1 1 0 0,0 0 0 0 0,-1-1-1 0 0,1 1 1 0 0,-1 0 0 0 0,1 0-1 0 0,-1-1 1 0 0,1 1-1 0 0,-1 0 1 0 0,1 0 0 0 0,-1 0-1 0 0,1-1 1 0 0,-1 1 0 0 0,0 0-1 0 0,0 0 1 0 0,1 0 0 0 0,-1 0-1 0 0,0 0 1 0 0,0 0 0 0 0,0 0-1 0 0,0 1 1 0 0,0-2 69 0 0,0 10-7841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15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186 146 5063 0 0,'0'0'9616'0'0,"1"0"-9482"0"0,8-3 63 0 0,0-1 0 0 0,-1 0 1 0 0,1 0-1 0 0,-1 0 1 0 0,0-1-1 0 0,12-10 1 0 0,5-2 182 0 0,2 1 51 0 0,1 2 0 0 0,0 0-1 0 0,50-15 1 0 0,-65 25-223 0 0,-1 1-1 0 0,1 0 1 0 0,22-2 0 0 0,-31 4-179 0 0,-1 1 0 0 0,1 0 0 0 0,0 0-1 0 0,-1 0 1 0 0,1 1 0 0 0,-1-1 0 0 0,1 1 0 0 0,-1 0 0 0 0,1-1 0 0 0,-1 2 0 0 0,1-1 0 0 0,-1 0 0 0 0,0 1 0 0 0,1 0 0 0 0,-1-1 0 0 0,0 1 0 0 0,0 0 0 0 0,3 4 0 0 0,-4-4-25 0 0,-1 0 0 0 0,1 0 0 0 0,-1 1 0 0 0,0-1 0 0 0,0 1-1 0 0,0-1 1 0 0,0 1 0 0 0,0-1 0 0 0,0 1 0 0 0,-1-1 0 0 0,1 1 0 0 0,-1 0-1 0 0,0-1 1 0 0,0 1 0 0 0,0 0 0 0 0,0 0 0 0 0,0-1 0 0 0,-1 1 0 0 0,0 3 0 0 0,-1 2-4 0 0,0-1 1 0 0,0 1 0 0 0,-1-1 0 0 0,0 0 0 0 0,-6 11 0 0 0,-5 4-14 0 0,-2 0 0 0 0,0-1 0 0 0,-1 0 0 0 0,-1-1 0 0 0,0-2-1 0 0,-2 1 1 0 0,0-2 0 0 0,-1-1 0 0 0,-33 19 0 0 0,26-17-121 0 0,-2-2 0 0 0,0-1 0 0 0,-59 20 0 0 0,89-35 133 0 0,0 0-1 0 0,0 0 1 0 0,0 0-1 0 0,0 0 0 0 0,0 0 1 0 0,0 0-1 0 0,0 0 1 0 0,0-1-1 0 0,0 1 1 0 0,0 0-1 0 0,0 0 1 0 0,0 0-1 0 0,0 0 0 0 0,0 0 1 0 0,0 0-1 0 0,0-1 1 0 0,0 1-1 0 0,0 0 1 0 0,0 0-1 0 0,0 0 0 0 0,0 0 1 0 0,0 0-1 0 0,0 0 1 0 0,0-1-1 0 0,0 1 1 0 0,0 0-1 0 0,0 0 1 0 0,0 0-1 0 0,0 0 0 0 0,0 0 1 0 0,-1 0-1 0 0,1 0 1 0 0,0 0-1 0 0,0 0 1 0 0,0-1-1 0 0,0 1 1 0 0,0 0-1 0 0,0 0 0 0 0,0 0 1 0 0,0 0-1 0 0,-1 0 1 0 0,1 0-1 0 0,0 0 1 0 0,0 0-1 0 0,0 0 1 0 0,0 0-1 0 0,0 0 0 0 0,-1 0 1 0 0,1 0-1 0 0,8-8 8 0 0,0 3 22 0 0,0 1-1 0 0,0-1 1 0 0,0 1 0 0 0,1 1-1 0 0,0-1 1 0 0,-1 2-1 0 0,18-5 1 0 0,-5 4 131 0 0,0 1 1 0 0,28 0-1 0 0,-27 3-38 0 0,1 1 1 0 0,0 1-1 0 0,42 10 1 0 0,-25-1-93 0 0,48 22 1 0 0,-79-30 29 0 0,-8-4-57 0 0,-1 1 0 0 0,0-1 0 0 0,0 0-1 0 0,1 1 1 0 0,-1-1 0 0 0,0 1 0 0 0,0-1 0 0 0,0 0 0 0 0,1 1 0 0 0,-1-1 0 0 0,0 1 0 0 0,0-1 0 0 0,0 0 0 0 0,0 1-1 0 0,0-1 1 0 0,0 1 0 0 0,0-1 0 0 0,0 1 0 0 0,0-1 0 0 0,0 1 0 0 0,0-1 0 0 0,0 0 0 0 0,0 1 0 0 0,0-1 0 0 0,-1 1-1 0 0,1 0 1 0 0,-4 9-68 0 0,0-3 65 0 0,-1-1-1 0 0,0-1 0 0 0,0 1 1 0 0,0-1-1 0 0,0 0 1 0 0,-1 0-1 0 0,0 0 1 0 0,0-1-1 0 0,-12 7 0 0 0,-15 12 2 0 0,-74 59 0 0 0,69-54-1 0 0,-50 27 0 0 0,25-16 57 0 0,47-29-54 0 0,-1-1 0 0 0,1 0 0 0 0,-24 8 1 0 0,31-14 5 0 0,0 0 1 0 0,0-1-1 0 0,0 0 1 0 0,0-1-1 0 0,-1 1 0 0 0,1-2 1 0 0,0 1-1 0 0,-16-3 1 0 0,10 1 36 0 0,-19-3 38 0 0,33 4-55 0 0,12 0-891 0 0,1 2-37 0 0,1 0-40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16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 5983 0 0,'-7'3'9485'0'0,"-22"15"-7265"0"0,-16 9-2631 0 0,28-15 669 0 0,-1 0 0 0 0,2 1 0 0 0,0 0 0 0 0,0 1 0 0 0,-25 32 0 0 0,-56 91 230 0 0,86-120-324 0 0,0 2 0 0 0,-13 33 1 0 0,21-45-122 0 0,0-1 1 0 0,1 1-1 0 0,0 0 0 0 0,1 0 1 0 0,0 1-1 0 0,0-1 0 0 0,0 0 1 0 0,1 0-1 0 0,0 0 0 0 0,1 1 1 0 0,1 12-1 0 0,-1-18-32 0 0,-1-1 0 0 0,1 1-1 0 0,-1 0 1 0 0,1 0 0 0 0,-1-1 0 0 0,1 1 0 0 0,0-1 0 0 0,0 1-1 0 0,0 0 1 0 0,0-1 0 0 0,0 0 0 0 0,0 1 0 0 0,1-1 0 0 0,-1 0-1 0 0,0 1 1 0 0,1-1 0 0 0,-1 0 0 0 0,4 2 0 0 0,-3-3 3 0 0,0 1-1 0 0,0 0 1 0 0,1-1 0 0 0,-1 1 0 0 0,1-1 0 0 0,-1 0 0 0 0,0 1 0 0 0,1-1-1 0 0,-1 0 1 0 0,0-1 0 0 0,1 1 0 0 0,3-1 0 0 0,5-2 24 0 0,1-1 1 0 0,-1-1-1 0 0,0 1 1 0 0,16-11-1 0 0,-24 13-36 0 0,197-126 174 0 0,-192 123-169 0 0,-1-1 1 0 0,-1 0-1 0 0,1 0 0 0 0,-1-1 1 0 0,0 0-1 0 0,0 0 1 0 0,-1 0-1 0 0,9-16 1 0 0,-13 20-7 0 0,1 0 1 0 0,-1 0 0 0 0,0 0-1 0 0,0 0 1 0 0,0 0 0 0 0,-1 0-1 0 0,1 0 1 0 0,-1 0 0 0 0,1 0-1 0 0,-1 0 1 0 0,0 0 0 0 0,0 0-1 0 0,-1 0 1 0 0,1 0 0 0 0,0 0 0 0 0,-1-1-1 0 0,0 1 1 0 0,0 1 0 0 0,0-1-1 0 0,0 0 1 0 0,0 0 0 0 0,-1 0-1 0 0,1 0 1 0 0,-1 1 0 0 0,0-1-1 0 0,0 1 1 0 0,0-1 0 0 0,0 1 0 0 0,-3-3-1 0 0,-1 0-41 0 0,0 1-1 0 0,0 0 1 0 0,0 0-1 0 0,0 0 0 0 0,-1 1 1 0 0,1 0-1 0 0,-1 0 1 0 0,0 1-1 0 0,0 0 1 0 0,-8-2-1 0 0,-3 1-125 0 0,0 1 0 0 0,-33-1 0 0 0,37 4-998 0 0,22-1-1625 0 0,14 1 1456 0 0,23 1-1150 0 0,-22-2 1220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16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83 5527 0 0,'30'-19'669'0'0,"38"-22"-14"0"0,-21 19 9956 0 0,-48 23-10534 0 0,-1 0 1 0 0,0 0-1 0 0,1 0 1 0 0,-1 1 0 0 0,1-1-1 0 0,0 0 1 0 0,-3 4-1 0 0,0 0 38 0 0,-56 47 463 0 0,38-34-413 0 0,0 0 0 0 0,1 2 0 0 0,1 1-1 0 0,-30 40 1 0 0,38-43-14 0 0,1 0 0 0 0,1 1 0 0 0,1 0 0 0 0,1 0 0 0 0,-10 33 0 0 0,16-45-109 0 0,1 0 1 0 0,0 0 0 0 0,0 1-1 0 0,0-1 1 0 0,1 0 0 0 0,0 0-1 0 0,1 1 1 0 0,2 11 0 0 0,-2-14-12 0 0,1 0 0 0 0,-1-1 0 0 0,1 1 0 0 0,0-1 0 0 0,0 1 0 0 0,1-1 0 0 0,0 0 0 0 0,-1 0 0 0 0,1 0 0 0 0,1 0 0 0 0,-1 0 0 0 0,1-1 0 0 0,-1 1 0 0 0,5 2 0 0 0,-2-2 35 0 0,1-1 0 0 0,-1 1-1 0 0,1-1 1 0 0,-1 0 0 0 0,1-1 0 0 0,0 0 0 0 0,0 0 0 0 0,1 0-1 0 0,-1-1 1 0 0,0 0 0 0 0,0 0 0 0 0,1-1 0 0 0,-1 0-1 0 0,0-1 1 0 0,13-1 0 0 0,5-2 60 0 0,0-2 0 0 0,0 0 0 0 0,27-12 0 0 0,-36 12-97 0 0,0-1 0 0 0,-1 0 0 0 0,0-1 0 0 0,0 0-1 0 0,-1-2 1 0 0,0 0 0 0 0,-1 0 0 0 0,0-1 0 0 0,0-1 0 0 0,20-25-1 0 0,-29 32-27 0 0,-1-1 0 0 0,0 0 0 0 0,0 0 0 0 0,0-1-1 0 0,-1 1 1 0 0,0 0 0 0 0,0-1 0 0 0,0 0-1 0 0,-1 1 1 0 0,0-1 0 0 0,0 0 0 0 0,-1 0-1 0 0,0 1 1 0 0,0-1 0 0 0,-1 0 0 0 0,0 0-1 0 0,0 1 1 0 0,0-1 0 0 0,-1 1 0 0 0,0-1-1 0 0,0 1 1 0 0,-6-11 0 0 0,2 5-7 0 0,0 1 0 0 0,-1 0 0 0 0,0 1-1 0 0,0 0 1 0 0,-1 0 0 0 0,-1 1 0 0 0,1 0 0 0 0,-1 0 0 0 0,-1 1 0 0 0,0 0 0 0 0,-15-9-1 0 0,10 8-275 0 0,-14-8 221 0 0,8 9-4077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1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46 1375 0 0,'-7'-4'12756'0'0,"7"-13"-9504"0"0,5-7-324 0 0,9 41-2202 0 0,-11-11-627 0 0,0 0 1 0 0,0 0 0 0 0,-1 0-1 0 0,0 1 1 0 0,-1-1 0 0 0,2 8 0 0 0,3 44 323 0 0,-4-28-190 0 0,-1-29-229 0 0,2 33 46 0 0,2 0-1 0 0,1 0 1 0 0,2 0-1 0 0,16 43 1 0 0,-24-75-118 0 0,0-1-101 0 0,-3 4 138 0 0,0 0 1 0 0,-1 0-1 0 0,1-1 0 0 0,-1 0 1 0 0,0 0-1 0 0,0 0 1 0 0,0 0-1 0 0,0 0 0 0 0,-1-1 1 0 0,1 0-1 0 0,-8 4 0 0 0,-8 4 27 0 0,-35 11 0 0 0,12-4-16 0 0,-90 55 313 0 0,126-68-298 0 0,5-4 33 0 0,14 0-866 0 0,6-1-263 0 0,3-5 81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20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86 306 5527 0 0,'0'2'423'0'0,"-3"2"8"0"0,-1 0-1 0 0,1 0 1 0 0,-1 0-1 0 0,1 0 1 0 0,-1-1 0 0 0,0 0-1 0 0,0 0 1 0 0,-5 3-1 0 0,-1 0 2346 0 0,-1 0-1 0 0,-16 6 3999 0 0,29-13-6553 0 0,7-4-173 0 0,-1-1 1 0 0,0-1-1 0 0,0 0 0 0 0,12-14 0 0 0,9-11-9 0 0,42-36 0 0 0,-25 25-31 0 0,-8 6 5 0 0,2 3 0 0 0,0 0 1 0 0,54-31-1 0 0,-83 59-25 0 0,-10 6 9 0 0,0 0-1 0 0,0 0 1 0 0,0 0-1 0 0,0 1 1 0 0,0-1 0 0 0,0 0-1 0 0,0 1 1 0 0,0-1-1 0 0,0 1 1 0 0,0-1-1 0 0,0 1 1 0 0,0 0 0 0 0,0-1-1 0 0,0 1 1 0 0,0 0-1 0 0,-1 0 1 0 0,3 1 0 0 0,-3-1-8 0 0,11 10-19 0 0,-11-5 5 0 0,0-3 20 0 0,15 109 67 0 0,-1-3 52 0 0,10 63 1078 0 0,-24-171-1268 0 0,0 0 1 0 0,0 1-1 0 0,0-1 0 0 0,1 1 1 0 0,-1-1-1 0 0,1 0 0 0 0,-1 0 0 0 0,1 1 1 0 0,-1-1-1 0 0,1 0 0 0 0,0 0 1 0 0,-1 1-1 0 0,1-1 0 0 0,0 0 0 0 0,0 0 1 0 0,0 0-1 0 0,0 0 0 0 0,0 0 1 0 0,0 0-1 0 0,0 0 0 0 0,0-1 0 0 0,1 1 1 0 0,-1 0-1 0 0,0-1 0 0 0,3 2 1 0 0,-1-1-631 0 0,8 2-4596 0 0,-1-2-1594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1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 10423 0 0,'0'0'942'0'0,"1"0"-774"0"0,1-1-77 0 0,0 1 0 0 0,0 0 0 0 0,0 0 0 0 0,0 0 0 0 0,0 0 0 0 0,0 0 0 0 0,0 0 0 0 0,0 0 0 0 0,0 1 0 0 0,0-1 1 0 0,0 1-1 0 0,0-1 0 0 0,0 1 0 0 0,0 0 0 0 0,0 0 0 0 0,-1 0 0 0 0,1 0 0 0 0,0 0 0 0 0,-1 0 0 0 0,1 0 0 0 0,-1 0 0 0 0,1 1 0 0 0,-1-1 1 0 0,1 1-1 0 0,-1-1 0 0 0,0 1 0 0 0,0 0 0 0 0,0-1 0 0 0,2 4 0 0 0,-1 2 241 0 0,1-1 0 0 0,-1 1 0 0 0,0 0 1 0 0,0 0-1 0 0,-1-1 0 0 0,1 9 0 0 0,-1 12 179 0 0,0-1 0 0 0,-2 1 0 0 0,-1-1 0 0 0,-1 1 1 0 0,-1-1-1 0 0,-7 26 0 0 0,-2-8-281 0 0,-1-1 0 0 0,-33 70 0 0 0,20-64-176 0 0,-54 74 1 0 0,65-100-23 0 0,-41 48-332 0 0,36-46-88 0 0,18-21 254 0 0,0 0 0 0 0,0 0 0 0 0,-1-1 0 0 0,-5 4 0 0 0,8-6-421 0 0,1-4-1091 0 0,-1 0 1302 0 0,1-1 0 0 0,0 1 1 0 0,0 0-1 0 0,1 0 1 0 0,-1-1-1 0 0,1 1 0 0 0,-1 0 1 0 0,1 0-1 0 0,0 0 1 0 0,3-6-1 0 0,-2 2-569 0 0,7-17-3891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2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174 463 7831 0 0,'-1'2'603'0'0,"-6"8"187"0"0,-1-1 1 0 0,-1 0-1 0 0,1 0 0 0 0,-1-1 1 0 0,-1 0-1 0 0,1-1 0 0 0,-12 7 1 0 0,-19 16 886 0 0,37-27-1541 0 0,0-1 1 0 0,-1 1-1 0 0,1-1 1 0 0,-1 0-1 0 0,1-1 1 0 0,-1 1-1 0 0,0 0 0 0 0,-6 1 1 0 0,8-3 392 0 0,-1 0-153 0 0,3 0-350 0 0,0 0-1 0 0,0 0 1 0 0,0 1-1 0 0,0-1 1 0 0,-1 0-1 0 0,1 0 1 0 0,0 0 0 0 0,0 0-1 0 0,-1 0 1 0 0,1 0-1 0 0,0 0 1 0 0,0 0-1 0 0,0 0 1 0 0,-1 0-1 0 0,1 0 1 0 0,0 0-1 0 0,0 0 1 0 0,0 0 0 0 0,-1-1-1 0 0,1 1 1 0 0,0 0-1 0 0,0 0 1 0 0,0 0-1 0 0,0 0 1 0 0,-1 0-1 0 0,1 0 1 0 0,0 0-1 0 0,0-1 1 0 0,0 1 0 0 0,0 0-1 0 0,-1 0 1 0 0,1 0-1 0 0,0 0 1 0 0,0 0-1 0 0,0-1 1 0 0,0 1-1 0 0,0 0 1 0 0,-1-6 65 0 0,0 0-1 0 0,1-1 1 0 0,-1 1 0 0 0,2 0 0 0 0,-1 0-1 0 0,1 0 1 0 0,-1 0 0 0 0,2 0-1 0 0,-1 0 1 0 0,1 0 0 0 0,0 0 0 0 0,0 0-1 0 0,0 1 1 0 0,4-7 0 0 0,7-10 75 0 0,0 0 1 0 0,18-21-1 0 0,-5 11-89 0 0,1 1 1 0 0,2 1-1 0 0,1 1 1 0 0,1 2-1 0 0,48-32 1 0 0,-20 20 98 0 0,2 3 0 0 0,86-37 0 0 0,-122 61-135 0 0,1 3 1 0 0,31-9-1 0 0,-47 16-32 0 0,0 0-1 0 0,0 0 0 0 0,0 1 1 0 0,0 0-1 0 0,0 1 1 0 0,0 0-1 0 0,0 0 0 0 0,0 1 1 0 0,13 3-1 0 0,-20-3-8 0 0,0 0 0 0 0,0 0 0 0 0,0 0 0 0 0,0 1 0 0 0,0-1 0 0 0,0 1 0 0 0,-1-1 0 0 0,1 1 0 0 0,0 0 0 0 0,-1 0 0 0 0,1 0 0 0 0,-1 0 0 0 0,0 1 0 0 0,0-1 0 0 0,0 1 0 0 0,2 3 0 0 0,-2-2 0 0 0,0-1 0 0 0,0 1 0 0 0,-1 0 0 0 0,0 0 0 0 0,0 1 0 0 0,0-1 0 0 0,0 0 0 0 0,0 0 0 0 0,-1 0 0 0 0,0 1 0 0 0,0 4 0 0 0,-1 1 0 0 0,-1 0 0 0 0,0 0 0 0 0,0-1 0 0 0,-1 1 0 0 0,0 0 0 0 0,0-1 0 0 0,-1 0 0 0 0,-1 0 0 0 0,-8 15 0 0 0,-6 2 16 0 0,0 0 0 0 0,-1 0 0 0 0,-2-2 0 0 0,-27 24 0 0 0,-111 81 368 0 0,121-97-299 0 0,24-20-56 0 0,0 0 0 0 0,0-1 0 0 0,-1-1-1 0 0,-19 10 1 0 0,13-10-5 0 0,-83 34 54 0 0,92-40-73 0 0,0 0 0 0 0,1-1 1 0 0,-1-1-1 0 0,0 0 0 0 0,0 0 1 0 0,-19-1-1 0 0,28-2-7 0 0,-1 1 1 0 0,0-1-1 0 0,1 0 1 0 0,0 0-1 0 0,-1 0 0 0 0,1 0 1 0 0,0-1-1 0 0,-1 0 0 0 0,1 0 1 0 0,0 0-1 0 0,-6-4 0 0 0,9 5-86 0 0,0 0-1 0 0,0 0 0 0 0,-1-1 1 0 0,1 1-1 0 0,0 0 1 0 0,0 0-1 0 0,0-1 0 0 0,0 1 1 0 0,1 0-1 0 0,-1-1 1 0 0,0 1-1 0 0,1-1 1 0 0,-1 1-1 0 0,0-1 0 0 0,1 0 1 0 0,0 1-1 0 0,-1-1 1 0 0,1 1-1 0 0,0-1 0 0 0,0 0 1 0 0,0 1-1 0 0,0-1 1 0 0,0 1-1 0 0,0-1 0 0 0,1 0 1 0 0,-1 1-1 0 0,0-1 1 0 0,1 1-1 0 0,-1-1 0 0 0,1 0 1 0 0,0 1-1 0 0,-1 0 1 0 0,1-1-1 0 0,0 1 0 0 0,1-2 1 0 0,7-9-1783 0 0,1 3-73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2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12959 0 0,'0'0'4738'0'0,"2"0"-3608"0"0,193-11 4057 0 0,-123 1-4789 0 0,17-3-336 0 0,-31 9-4893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12 15087 0 0,'0'0'1366'0'0,"0"0"-1192"0"0,0-1-1 0 0,0 0 1 0 0,0 1 0 0 0,0-1 0 0 0,0 1 0 0 0,0-1 0 0 0,0 0 0 0 0,-1 1 0 0 0,1-1 0 0 0,0 1 0 0 0,0-1 0 0 0,-1 1 0 0 0,1-1 0 0 0,-1 0 0 0 0,-2 0 66 0 0,1 0 1 0 0,-1 1-1 0 0,0 0 0 0 0,0-1 1 0 0,1 1-1 0 0,-1 0 0 0 0,0 0 1 0 0,0 1-1 0 0,1-1 1 0 0,-1 1-1 0 0,0-1 0 0 0,0 1 1 0 0,-4 2-1 0 0,-40 19 87 0 0,28-12-13 0 0,-287 129-888 0 0,265-118-11 0 0,39-20 413 0 0,2 1-308 0 0,1 1 466 0 0,-1-1 1 0 0,1 1 0 0 0,0-1 0 0 0,-1 0 0 0 0,1 1-1 0 0,0-1 1 0 0,1 0 0 0 0,-1 0 0 0 0,0 0 0 0 0,1 0-1 0 0,-1 0 1 0 0,1 0 0 0 0,-1 0 0 0 0,1 0-1 0 0,0-1 1 0 0,0 1 0 0 0,0-1 0 0 0,0 1 0 0 0,3 1-1 0 0,7 4 11 0 0,-1-1-1 0 0,20 8 0 0 0,-25-11-18 0 0,32 13 35 0 0,171 82 126 0 0,-197-90 80 0 0,0 0-1 0 0,16 12 1 0 0,-24-16-79 0 0,-1-1 0 0 0,1 1-1 0 0,0 0 1 0 0,-1 0 0 0 0,0 0 0 0 0,0 0-1 0 0,0 0 1 0 0,-1 1 0 0 0,0-1 0 0 0,3 7-1 0 0,-5-10-93 0 0,1 1 0 0 0,-1-1 0 0 0,0 1 0 0 0,1-1 0 0 0,-1 1 0 0 0,0-1 0 0 0,0 1 0 0 0,0 0 0 0 0,0-1 0 0 0,0 1 0 0 0,0-1 0 0 0,-1 1 0 0 0,1-1 0 0 0,-1 1 0 0 0,1-1 0 0 0,-1 1 0 0 0,1-1 0 0 0,-1 1 0 0 0,-1 1 0 0 0,0 0-15 0 0,0-1-1 0 0,0 0 1 0 0,0 0-1 0 0,0 0 1 0 0,0 0-1 0 0,-1 0 1 0 0,1 0-1 0 0,-1 0 1 0 0,-4 1-1 0 0,-2 2-12 0 0,0-2 0 0 0,0 0-1 0 0,-1 0 1 0 0,0 0-1 0 0,-12 1 1 0 0,-24 1-21 0 0,0-1 0 0 0,0-2-1 0 0,-1-3 1 0 0,1-1 0 0 0,-1-3 0 0 0,-48-11-1 0 0,89 15-25 0 0,0 0-1 0 0,0-1 0 0 0,0 0 1 0 0,0 0-1 0 0,1-1 0 0 0,-1 0 1 0 0,-5-3-1 0 0,10 5-116 0 0,0 0 0 0 0,0 0-1 0 0,-1 0 1 0 0,1 0 0 0 0,0 0 0 0 0,0 0 0 0 0,1 0 0 0 0,-1-1 0 0 0,0 1-1 0 0,0 0 1 0 0,1-1 0 0 0,-1 1 0 0 0,0 0 0 0 0,0-3 0 0 0,1 3-294 0 0,0-1 0 0 0,0 0 0 0 0,0 0 0 0 0,0 1 1 0 0,0-1-1 0 0,0 0 0 0 0,1 1 0 0 0,-1-1 0 0 0,1 0 1 0 0,-1 1-1 0 0,1-1 0 0 0,-1 0 0 0 0,1 1 1 0 0,0-1-1 0 0,1-1 0 0 0,6-9-6107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21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59 7831 0 0,'-5'4'13240'0'0,"12"-7"-12849"0"0,-5 2 21 0 0,32-11 461 0 0,0 2 0 0 0,68-12 0 0 0,-99 21-843 0 0,28-4 59 0 0,62-4 0 0 0,-82 9-436 0 0,0 0 0 0 0,0 1 1 0 0,-1 0-1 0 0,1 1 0 0 0,0 0 1 0 0,-1 0-1 0 0,1 2 0 0 0,-1-1 1 0 0,14 7-1 0 0,-13-3-1440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2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32 2303 0 0,'1'-18'8540'0'0,"-1"18"-8357"0"0,0-1 0 0 0,0 1 0 0 0,0-1 0 0 0,1 1 0 0 0,-1-1 0 0 0,0 1 0 0 0,0-1 0 0 0,0 1 0 0 0,0-1 0 0 0,0 1 0 0 0,0-1-1 0 0,0 1 1 0 0,0-1 0 0 0,0 1 0 0 0,-1 0 0 0 0,1-1 0 0 0,0 1 0 0 0,0-1 0 0 0,0 1 0 0 0,0-1 0 0 0,-1 1 0 0 0,1-1 0 0 0,0 1 0 0 0,0 0 0 0 0,-1-1-1 0 0,1 0 1 0 0,-1 1-63 0 0,0 0-1 0 0,1 0 1 0 0,-1 0-1 0 0,1 0 0 0 0,-1 0 1 0 0,1 0-1 0 0,-1 0 1 0 0,0 0-1 0 0,1 0 0 0 0,-1 0 1 0 0,1 0-1 0 0,-1 0 0 0 0,1 0 1 0 0,-1 1-1 0 0,0-1 1 0 0,1 0-1 0 0,-1 0 0 0 0,0 1 1 0 0,-2 1 14 0 0,0 0 1 0 0,0 0-1 0 0,1 0 1 0 0,-1 0 0 0 0,0 0-1 0 0,1 1 1 0 0,-3 2-1 0 0,-11 20 204 0 0,2 0-1 0 0,1 1 0 0 0,1 0 1 0 0,-16 52-1 0 0,12-29-224 0 0,-45 91-1 0 0,51-121-112 0 0,0-1-5 0 0,-9 25 0 0 0,18-41-169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26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150 193 8287 0 0,'0'0'11563'0'0,"1"-2"-11334"0"0,48-38 366 0 0,47-36 42 0 0,-81 65-470 0 0,1 2-1 0 0,0 0 0 0 0,0 1 1 0 0,32-11-1 0 0,-35 14-49 0 0,-5 2-30 0 0,0 1 0 0 0,1-1 0 0 0,-1 1 1 0 0,1 1-1 0 0,12-2 0 0 0,-10 4-7 0 0,-2 4-64 0 0,-7-4-8 0 0,2 1 26 0 0,-1 12-12 0 0,-3-9-22 0 0,0 0 0 0 0,0 0 0 0 0,-1-1 0 0 0,1 1 0 0 0,-1 0 0 0 0,-1-1 0 0 0,1 1 0 0 0,-1-1 0 0 0,1 1 0 0 0,-1-1 0 0 0,0 1 0 0 0,-4 4 0 0 0,-4 6 0 0 0,-22 26 0 0 0,19-25 0 0 0,-12 16-11 0 0,-12 14-55 0 0,-53 54-1 0 0,-69 45 67 0 0,143-130 0 0 0,-75 62 0 0 0,72-65 11 0 0,18-11 223 0 0,3-2-151 0 0,13-6-2 0 0,0 1 0 0 0,1 0 0 0 0,0 2 0 0 0,30-6 0 0 0,70-2 177 0 0,-79 9-161 0 0,254-15 871 0 0,-116 13-792 0 0,-173 5-367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26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8 259 15087 0 0,'0'0'694'0'0,"-1"-1"-22"0"0,-5-3-310 0 0,16 0 1137 0 0,130-23 1778 0 0,-41 9-2259 0 0,150-35 712 0 0,275-55 378 0 0,-338 76-1757 0 0,-139 26-347 0 0,91 1 0 0 0,-102 10-1187 0 0,-36-4 939 0 0,-1 1-1 0 0,1-1 1 0 0,-1 0-1 0 0,1 1 1 0 0,-1-1 0 0 0,0 0-1 0 0,1 1 1 0 0,-1-1-1 0 0,0 0 1 0 0,0 0 0 0 0,0 1-1 0 0,0-1 1 0 0,0 0-1 0 0,0 0 1 0 0,-2 1 0 0 0,-10 7-1646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2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355 142 2303 0 0,'0'0'102'0'0,"1"-2"468"0"0,9-13 4167 0 0,-7 11-3597 0 0,0 0-1 0 0,-1 0 1 0 0,1 0-1 0 0,1 1 0 0 0,-1-1 1 0 0,1 1-1 0 0,4-4 0 0 0,14-7-346 0 0,0 1 1 0 0,1 1-1 0 0,0 2 0 0 0,30-10 0 0 0,-36 14-563 0 0,1 1 0 0 0,0 1 0 0 0,0 1 0 0 0,0 1 0 0 0,0 0 0 0 0,31 2 0 0 0,-43 0-190 0 0,-1 1-1 0 0,0 0 0 0 0,1 0 1 0 0,-1 0-1 0 0,0 1 1 0 0,0-1-1 0 0,0 1 1 0 0,9 6-1 0 0,-12-8-30 0 0,0 1 0 0 0,-1 1 1 0 0,1-1-1 0 0,-1 0 0 0 0,1 0 0 0 0,-1 1 0 0 0,0-1 0 0 0,0 0 0 0 0,1 1 1 0 0,-1-1-1 0 0,0 1 0 0 0,0 0 0 0 0,-1-1 0 0 0,1 1 0 0 0,0 0 0 0 0,0 0 1 0 0,-1-1-1 0 0,1 1 0 0 0,-1 0 0 0 0,0 0 0 0 0,1 0 0 0 0,-1 0 0 0 0,0 0 0 0 0,0-1 1 0 0,0 1-1 0 0,0 0 0 0 0,-1 0 0 0 0,0 3 0 0 0,-1 2-18 0 0,0-1 0 0 0,-1 1-1 0 0,0-1 1 0 0,0 0 0 0 0,-1 0 0 0 0,1 0 0 0 0,-1 0-1 0 0,-1 0 1 0 0,1-1 0 0 0,-1 0 0 0 0,-9 8-1 0 0,-6 4-56 0 0,-38 24 0 0 0,54-39 64 0 0,-32 19-13 0 0,-1-2 0 0 0,-1-1 0 0 0,0-2 0 0 0,-50 13 0 0 0,73-25-6 0 0,-26 4-1 0 0,0-1-11 0 0,39-6-30 0 0,94-7-29 0 0,-69 3 166 0 0,1 1 1 0 0,-1 1-1 0 0,1 1 1 0 0,31 4-1 0 0,-40-1-71 0 0,0 0-1 0 0,0 1 0 0 0,0 0 0 0 0,23 11 0 0 0,-28-9-2 0 0,-3 1 0 0 0,-2 2 0 0 0,-5-8 8 0 0,1 1-1 0 0,-1-1 1 0 0,1 1 0 0 0,-1-1-1 0 0,0 1 1 0 0,1-1 0 0 0,-1 1-1 0 0,0-1 1 0 0,0 1 0 0 0,0-1-1 0 0,0 1 1 0 0,-1 0 0 0 0,1-1-1 0 0,0 1 1 0 0,-1-1 0 0 0,1 1-1 0 0,-1-1 1 0 0,1 1-1 0 0,-1-1 1 0 0,0 0 0 0 0,1 1-1 0 0,-1-1 1 0 0,0 0 0 0 0,0 1-1 0 0,0-1 1 0 0,0 0 0 0 0,0 0-1 0 0,0 0 1 0 0,-1 0 0 0 0,-1 1-1 0 0,1 0 11 0 0,-29 26 24 0 0,-1-3-1 0 0,-1 0 1 0 0,-1-2 0 0 0,-1-2 0 0 0,-1-1 0 0 0,-1-2-1 0 0,0-1 1 0 0,-2-2 0 0 0,1-2 0 0 0,-2-1 0 0 0,0-3 0 0 0,0 0-1 0 0,-53 2 1 0 0,93-11-42 0 0,-15 2-72 0 0,0-1 0 0 0,0-1 0 0 0,-19-2 0 0 0,32 1-80 0 0,2 0-601 0 0,1-1 688 0 0,-1 0 0 0 0,1 0 0 0 0,0 0 0 0 0,0 1 0 0 0,0-1 1 0 0,0 1-1 0 0,0-1 0 0 0,0 0 0 0 0,1 1 0 0 0,-1 0 0 0 0,0-1 0 0 0,1 1 0 0 0,-1 0 0 0 0,1 0 1 0 0,0 0-1 0 0,-1 0 0 0 0,1 0 0 0 0,3-2 0 0 0,7-2-460 0 0,22-7-1 0 0,-8 3-91 0 0,41-23-2215 0 0,-28 14 1230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27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17 8751 0 0,'0'0'9923'0'0,"-1"1"-8983"0"0,-5 7-638 0 0,0 0 0 0 0,-1 0 0 0 0,-13 12 0 0 0,-12 14-157 0 0,20-21-120 0 0,-1 1 1 0 0,-15 11-1 0 0,15-13-26 0 0,0 0-1 0 0,-15 19 1 0 0,17-18-6 0 0,6-6 23 0 0,0-1 1 0 0,0 1-1 0 0,0 0 1 0 0,-5 13-1 0 0,10-19 1 0 0,0 0 1 0 0,1 0-1 0 0,-1 0 0 0 0,0 0 0 0 0,1 0 1 0 0,-1 0-1 0 0,1-1 0 0 0,-1 1 1 0 0,1 0-1 0 0,-1 0 0 0 0,1 0 1 0 0,0 0-1 0 0,-1-1 0 0 0,1 1 1 0 0,0 0-1 0 0,0-1 0 0 0,0 1 1 0 0,0 0-1 0 0,1 0 0 0 0,-1-1 10 0 0,2 2 33 0 0,1 0 0 0 0,-1 0 0 0 0,0-1 0 0 0,1 0 0 0 0,0 0 0 0 0,-1 0 0 0 0,1 0 0 0 0,0 0 0 0 0,-1-1 0 0 0,1 0 0 0 0,0 1 0 0 0,0-2 0 0 0,0 1 0 0 0,-1 0 0 0 0,1-1 0 0 0,5 0 0 0 0,8-4 204 0 0,0 1 1 0 0,19-9-1 0 0,-27 9-206 0 0,6-1-6 0 0,0-1 1 0 0,-1 0-1 0 0,0-1 0 0 0,0-1 1 0 0,-1 0-1 0 0,0-1 1 0 0,0 0-1 0 0,-1-1 1 0 0,0 0-1 0 0,-1-1 0 0 0,0-1 1 0 0,12-16-1 0 0,-18 21-52 0 0,0-1 0 0 0,0 0 0 0 0,-1 0 0 0 0,6-15 0 0 0,-10 23-4 0 0,0-1 0 0 0,0 1 0 0 0,0-1 0 0 0,1 0 0 0 0,-1 1 0 0 0,0-1 0 0 0,0 1 0 0 0,0-1 0 0 0,0 0 0 0 0,0 1 0 0 0,0-1 0 0 0,0 1 0 0 0,0-1-1 0 0,-1 0 1 0 0,1 1 0 0 0,0-1 0 0 0,0 1 0 0 0,0-1 0 0 0,-1 0 0 0 0,1 1 0 0 0,0-1 0 0 0,-1 1 0 0 0,1-1 0 0 0,0 1 0 0 0,-1-1 0 0 0,1 1 0 0 0,-1-1 0 0 0,1 1 0 0 0,-1 0 0 0 0,1-1 0 0 0,-1 1 0 0 0,1 0 0 0 0,-1-1-1 0 0,1 1 1 0 0,-1 0 0 0 0,0-1 0 0 0,0 1-14 0 0,-2-2-4 0 0,-1 0-1 0 0,1 1 1 0 0,0-1-1 0 0,0 1 1 0 0,-1 0 0 0 0,1 0-1 0 0,-1 0 1 0 0,1 0-1 0 0,-6 0 1 0 0,-35 1-64 0 0,29 0 92 0 0,-21-2-21 0 0,35 2-61 0 0,3-10-738 0 0,7-8-1194 0 0,0 8-3389 0 0,-1 1-1189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27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41 13791 0 0,'29'-9'990'0'0,"1"1"1"0"0,47-7-1 0 0,-18 11 2650 0 0,-56 17-3187 0 0,-3-10-449 0 0,0 0-1 0 0,-1 0 1 0 0,1 0 0 0 0,-1 0-1 0 0,1 0 1 0 0,-1 0 0 0 0,0-1-1 0 0,0 1 1 0 0,0 0 0 0 0,-1 0-1 0 0,-1 3 1 0 0,-23 30-11 0 0,13-20 10 0 0,-35 49-3 0 0,25-36 66 0 0,2 0 0 0 0,1 2 0 0 0,-18 35 0 0 0,32-54 16 0 0,1 0 0 0 0,0 0 0 0 0,1 0 0 0 0,0 1 0 0 0,-2 15 0 0 0,6-25-34 0 0,-1 0 1 0 0,1-1-1 0 0,0 1 0 0 0,0 0 0 0 0,0 0 0 0 0,0 0 0 0 0,1-1 0 0 0,-1 1 0 0 0,1 0 1 0 0,0 0-1 0 0,-1-1 0 0 0,1 1 0 0 0,0-1 0 0 0,1 1 0 0 0,-1-1 0 0 0,0 1 0 0 0,1-1 0 0 0,-1 0 1 0 0,1 1-1 0 0,0-1 0 0 0,0 0 0 0 0,0 0 0 0 0,0 0 0 0 0,0-1 0 0 0,0 1 0 0 0,1 0 1 0 0,-1-1-1 0 0,0 1 0 0 0,1-1 0 0 0,-1 0 0 0 0,4 1 0 0 0,1 1 59 0 0,1-1-1 0 0,0 0 1 0 0,-1-1 0 0 0,1 0-1 0 0,0 0 1 0 0,0 0 0 0 0,0-1-1 0 0,0 0 1 0 0,0-1 0 0 0,0 0-1 0 0,-1 0 1 0 0,1-1 0 0 0,0 1-1 0 0,0-2 1 0 0,-1 1 0 0 0,11-6-1 0 0,-9 4-82 0 0,1-1-1 0 0,-1-1 0 0 0,0 0 1 0 0,0 0-1 0 0,0-1 0 0 0,-1 0 1 0 0,0 0-1 0 0,-1-1 0 0 0,1 0 1 0 0,-1 0-1 0 0,9-14 0 0 0,-8 7-4 0 0,0 0-1 0 0,-1 0 1 0 0,-1 0-1 0 0,0-1 1 0 0,-1 0-1 0 0,5-27 1 0 0,-9 33-28 0 0,1-1 0 0 0,-2 1 0 0 0,1-1 0 0 0,-1 1 0 0 0,-1-1 0 0 0,0 0 0 0 0,-1 1 0 0 0,0-1 0 0 0,0 1 0 0 0,-1 0 0 0 0,-6-15 0 0 0,4 14-88 0 0,0 0-1 0 0,-1 0 1 0 0,0 1 0 0 0,-1 0 0 0 0,0 0-1 0 0,-14-15 1 0 0,19 23-13 0 0,-1-1-1 0 0,0 1 1 0 0,0 0-1 0 0,1 0 1 0 0,-1 0-1 0 0,-1 0 1 0 0,1 1-1 0 0,0-1 1 0 0,0 1-1 0 0,0 0 1 0 0,-1-1-1 0 0,1 2 1 0 0,-1-1-1 0 0,1 0 1 0 0,-1 1-1 0 0,1-1 1 0 0,-1 1-1 0 0,1 0 1 0 0,-1 0-1 0 0,1 1 1 0 0,-1-1-1 0 0,1 1 1 0 0,-1 0-1 0 0,1 0 1 0 0,0 0-1 0 0,-1 0 1 0 0,-3 2-1 0 0,-3 2-2454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4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4607 0 0,'0'0'18200'0'0,"2"0"-17816"0"0,35-3 38 0 0,0-1 1 0 0,0-2-1 0 0,54-15 0 0 0,3-1 49 0 0,19-9-3255 0 0,11-1-1486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41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33 9671 0 0,'0'0'748'0'0,"-1"1"-492"0"0,-32 28 7715 0 0,41-22-6636 0 0,-5-6-1165 0 0,0 0 1 0 0,0 0-1 0 0,0 0 1 0 0,0-1-1 0 0,1 1 1 0 0,-1-1-1 0 0,0 0 1 0 0,0 1 0 0 0,1-1-1 0 0,-1-1 1 0 0,4 0-1 0 0,39-8 1048 0 0,-35 7-969 0 0,51-13 148 0 0,96-20 1545 0 0,-125 29-1535 0 0,0 3 1 0 0,62-1-1 0 0,-76 6-2163 0 0,0 2-3974 0 0,-3-1-2680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51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67 5983 0 0,'0'0'542'0'0,"0"-2"-446"0"0,11-46 9773 0 0,-6 31-2809 0 0,-6 18-6947 0 0,-28 36 124 0 0,22-30-215 0 0,4-3-4 0 0,0 0 0 0 0,0 0-1 0 0,0 0 1 0 0,-3 6 0 0 0,-5 7 10 0 0,-10 10-17 0 0,20-25 106 0 0,7-12-53 0 0,15-17-11 0 0,9-13-3622 0 0,-24 31-3979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3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21 219 7367 0 0,'0'0'667'0'0,"0"-1"-547"0"0,-9-19 7925 0 0,-3 17-5029 0 0,18 6-2953 0 0,0 0 0 0 0,-1-1 0 0 0,1 0 0 0 0,0-1 0 0 0,0 1 0 0 0,1-1 0 0 0,-1 0 0 0 0,9 0 0 0 0,55-3 303 0 0,-54 1-299 0 0,115-11 676 0 0,142-31 0 0 0,-44 3 199 0 0,-37 7-275 0 0,213-31 284 0 0,-303 54-691 0 0,0 4-1 0 0,103 8 0 0 0,-192-1-418 0 0,0 0 0 0 0,0 0 0 0 0,0 2 0 0 0,0-1 0 0 0,0 2 0 0 0,-1-1 0 0 0,23 11 0 0 0,-33-12-745 0 0,-6 10-1369 0 0,3-10 2020 0 0,0 0 0 0 0,0 0 0 0 0,0 1 0 0 0,0-2 0 0 0,-1 1 0 0 0,1 0 0 0 0,-1 0 0 0 0,0 0 0 0 0,1-1 0 0 0,-4 3 0 0 0,-8 4-1427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43 19807 0 0,'-1'-43'4344'0'0,"1"55"-4152"0"0,-1 10-192 0 0,-1 0 0 0 0,-1 0 0 0 0,-9 38 0 0 0,-27 63 0 0 0,31-99 0 0 0,-70 164 0 0 0,-13-5 0 0 0,64-132 0 0 0,-78 180-100 0 0,99-213-41 0 0,-10 23-2025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51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16 17447 0 0,'0'0'1580'0'0,"0"-1"-1296"0"0,0-14 3763 0 0,-2 16-3899 0 0,-2 1-152 0 0,0 0 0 0 0,1 1 0 0 0,-1-1 0 0 0,0 1-1 0 0,1 0 1 0 0,-1 0 0 0 0,1 0 0 0 0,-3 3 0 0 0,-25 34-52 0 0,20-25 50 0 0,-69 78-11 0 0,0 0-13 0 0,67-76 25 0 0,1 0 1 0 0,0 2 0 0 0,-13 29 0 0 0,22-42 13 0 0,1 0 0 0 0,-1 0 0 0 0,1 1-1 0 0,1-1 1 0 0,-1 1 0 0 0,1-1 0 0 0,0 14-1 0 0,1-18-4 0 0,0-1-1 0 0,0 1 0 0 0,0 0 0 0 0,0 0 1 0 0,1-1-1 0 0,-1 1 0 0 0,1 0 0 0 0,-1-1 0 0 0,1 1 1 0 0,0 0-1 0 0,-1-1 0 0 0,1 1 0 0 0,0-1 0 0 0,0 1 1 0 0,0-1-1 0 0,0 1 0 0 0,1-1 0 0 0,-1 0 0 0 0,0 0 1 0 0,0 0-1 0 0,1 1 0 0 0,-1-1 0 0 0,1-1 0 0 0,-1 1 1 0 0,1 0-1 0 0,-1 0 0 0 0,1 0 0 0 0,0-1 1 0 0,-1 1-1 0 0,1-1 0 0 0,0 1 0 0 0,-1-1 0 0 0,1 0 1 0 0,3 1-1 0 0,4-1 37 0 0,-1 0 0 0 0,0-1 0 0 0,0 1 0 0 0,1-2 0 0 0,-1 1 0 0 0,0-1 0 0 0,0 0 1 0 0,10-4-1 0 0,0-2 82 0 0,1-1 0 0 0,21-13 1 0 0,-7 0-89 0 0,-1-1 1 0 0,-1-2 0 0 0,-1-1-1 0 0,34-39 1 0 0,-56 56-21 0 0,-1 0 1 0 0,0-1-1 0 0,0 1 0 0 0,9-19 0 0 0,-13 23-9 0 0,-1-1 0 0 0,0 0 0 0 0,0 0-1 0 0,0 0 1 0 0,0 1 0 0 0,-1-2 0 0 0,0 1 0 0 0,0 0-1 0 0,-1 0 1 0 0,0-11 0 0 0,-1 14-12 0 0,0 0 0 0 0,0 0 0 0 0,0 0 0 0 0,0 0 0 0 0,-1 0 0 0 0,1 0 0 0 0,-1 1 0 0 0,0-1 0 0 0,0 0 0 0 0,0 1 0 0 0,0-1 0 0 0,0 1 0 0 0,0 0 0 0 0,-1 0 0 0 0,1 0 0 0 0,-1 0 0 0 0,1 0 0 0 0,-1 1 0 0 0,0-1 0 0 0,-3-1 0 0 0,-8-4-54 0 0,-1 1-1 0 0,-25-7 1 0 0,35 12 56 0 0,4 1-2 0 0,-16-5-331 0 0,-33-6 1 0 0,44 10 118 0 0,1 1-1 0 0,-1 0 1 0 0,1 0 0 0 0,-1 0 0 0 0,1 1 0 0 0,-1 0 0 0 0,1 0-1 0 0,0 0 1 0 0,-1 0 0 0 0,-6 4 0 0 0,8-4-133 0 0,-16 9-1887 0 0,7-2-2841 0 0,5-1-740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52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69 15775 0 0,'2'-2'727'0'0,"52"-65"6295"0"0,-53 69-7008 0 0,0 0 0 0 0,-1-1-1 0 0,1 1 1 0 0,0 0-1 0 0,-1-1 1 0 0,1 1-1 0 0,-1 0 1 0 0,1 0-1 0 0,-1 0 1 0 0,0-1 0 0 0,0 4-1 0 0,0 2-3 0 0,-1 0 0 0 0,0 0 0 0 0,-1 0 0 0 0,1 0 0 0 0,-1-1 0 0 0,-1 1 0 0 0,1 0 0 0 0,-1-1 0 0 0,-7 12 0 0 0,-3 2 40 0 0,-24 29 0 0 0,-17 10 12 0 0,-97 85-1 0 0,122-119-56 0 0,-15 21 6 0 0,42-45 46 0 0,16 1 91 0 0,2-3-113 0 0,1 0 0 0 0,0-1 0 0 0,-1 0 0 0 0,1-2-1 0 0,-1 0 1 0 0,20-8 0 0 0,31-7 52 0 0,-29 13-107 0 0,1 1 1 0 0,67 0-1 0 0,-103 5-308 0 0,1 0 0 0 0,-1-1-1 0 0,1 1 1 0 0,-1-1 0 0 0,0 0 0 0 0,7-3-1 0 0,8-4-5754 0 0,-16 7 4320 0 0,7-4-4453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5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435 109 5063 0 0,'20'-33'436'0'0,"6"-6"1802"0"0,-5 17 5211 0 0,-9 8-797 0 0,-13 16-5863 0 0,-21 42 116 0 0,-49 75 1 0 0,12-25-774 0 0,-70 147-116 0 0,0 0-19 0 0,120-227 3 0 0,-17 31 0 0 0,-30 73 0 0 0,53-111 4 0 0,1-2-17 0 0,1 0 0 0 0,-1 1 1 0 0,1-1-1 0 0,-1 9 0 0 0,2-13-30 0 0,1-1-1 0 0,-1 0 1 0 0,1 1-1 0 0,0-1 1 0 0,-1 0-1 0 0,1 1 1 0 0,-1-1-1 0 0,1 0 1 0 0,0 0 0 0 0,-1 0-1 0 0,1 0 1 0 0,0 0-1 0 0,-1 0 1 0 0,1 0-1 0 0,0 0 1 0 0,-1 0-1 0 0,2 0 1 0 0,12-3-451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59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2759 0 0,'0'0'272'0'0,"0"16"-272"0"0,-2 2 496 0 0,-1 0 72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5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97 4607 0 0,'5'-3'39'0'0,"-1"-1"0"0"0,0 0-1 0 0,0-1 1 0 0,0 1-1 0 0,-1-1 1 0 0,1 1 0 0 0,-1-1-1 0 0,0 0 1 0 0,0 0-1 0 0,-1-1 1 0 0,4-9 0 0 0,-4 11-55 0 0,-1 1 974 0 0,0 1-1 0 0,1-1 0 0 0,0 1 1 0 0,-1-1-1 0 0,8-6 6042 0 0,-9 8-6902 0 0,0 1 1 0 0,0 0 0 0 0,0 0 0 0 0,0-1-1 0 0,0 1 1 0 0,1 0 0 0 0,-1 0-1 0 0,0-1 1 0 0,0 1 0 0 0,0 0 0 0 0,1 0-1 0 0,-1-1 1 0 0,0 1 0 0 0,0 0 0 0 0,0 0-1 0 0,1 0 1 0 0,-1 0 0 0 0,0-1 0 0 0,1 1-1 0 0,-1 0 1 0 0,0 0 0 0 0,0 0-1 0 0,1 0 1 0 0,-1 0 0 0 0,0 0 0 0 0,1 0-1 0 0,-1 0 1 0 0,0 0 0 0 0,0 0 0 0 0,1 0-1 0 0,-1 0 1 0 0,0 0 0 0 0,1 0 0 0 0,-1 0-1 0 0,0 0 1 0 0,1 0 0 0 0,2 12 510 0 0,-3-7-659 0 0,-1 0 1 0 0,1 0 0 0 0,-1 0-1 0 0,-3 9 1 0 0,-55 107 403 0 0,15-35-274 0 0,-110 210-4 0 0,148-287-76 0 0,-48 87 0 0 0,-96 193-10 0 0,139-260-113 0 0,11-27-201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00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33 12439 0 0,'3'-17'566'0'0,"-2"14"-6"0"0,-2 1-363 0 0,1 2-109 0 0,0-1 1 0 0,0 1-1 0 0,0-1 1 0 0,-1 0-1 0 0,1 1 0 0 0,0-1 1 0 0,0 1-1 0 0,-1-1 1 0 0,1 1-1 0 0,-1-1 0 0 0,1 1 1 0 0,0-1-1 0 0,-1 1 1 0 0,1 0-1 0 0,-1-1 1 0 0,1 1-1 0 0,-1-1 0 0 0,1 1 1 0 0,-1 0-1 0 0,1 0 1 0 0,-1-1-1 0 0,0 1 0 0 0,1 0 1 0 0,-1 0-1 0 0,1-1 1 0 0,-1 1-1 0 0,0 0 0 0 0,1 0 1 0 0,-1 0-1 0 0,1 0 1 0 0,-1 0-1 0 0,0 0 0 0 0,1 0 1 0 0,-1 0-1 0 0,0 0 1 0 0,0 1-1 0 0,0-1 272 0 0,-1 0-127 0 0,0 1 0 0 0,0-1 0 0 0,0 1 0 0 0,0-1 0 0 0,0 1 0 0 0,0 0 0 0 0,0 0 0 0 0,0 0 0 0 0,0 0 0 0 0,1 0 0 0 0,-1 0 0 0 0,0 0 0 0 0,1 1 0 0 0,-1-1 0 0 0,1 1 0 0 0,-1-1 0 0 0,1 1 0 0 0,0 0 1 0 0,-1-1-1 0 0,1 1 0 0 0,0 0 0 0 0,-1 2 0 0 0,-3 6-68 0 0,0 0 1 0 0,-5 20-1 0 0,10-30-151 0 0,-6 24 65 0 0,1 0-1 0 0,-2 28 1 0 0,1-9-83 0 0,3-23 1 0 0,-3 21-42 0 0,-23 80 0 0 0,3-52-120 0 0,-3-1 0 0 0,-39 68-1 0 0,-92 118-34 0 0,107-179 304 0 0,-148 230 792 0 0,174-253-835 0 0,26-49-138 0 0,4-5-2259 0 0,12-5 1125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0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8751 0 0,'3'-1'6151'0'0,"22"-7"-1537"0"0,16-2-2128 0 0,9-2-1597 0 0,1-3-418 0 0,64-18 434 0 0,126-18 0 0 0,-184 44-1893 0 0,-18 6-2501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00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 17535 0 0,'-3'1'803'0'0,"-3"1"-669"0"0,-1 0-1 0 0,1 0 1 0 0,0 1 0 0 0,0 0-1 0 0,0 1 1 0 0,0-1 0 0 0,0 1-1 0 0,-5 5 1 0 0,-45 43 298 0 0,38-34 205 0 0,-4 3-241 0 0,1 2 0 0 0,2 0 0 0 0,-24 36 0 0 0,35-48-423 0 0,1 1 1 0 0,1 0-1 0 0,0 0 1 0 0,1 1-1 0 0,0 0 1 0 0,1 0-1 0 0,0 0 1 0 0,1 0-1 0 0,-3 28 1 0 0,6-37 2 0 0,0 0 0 0 0,0 0 0 0 0,0-1 0 0 0,1 1 0 0 0,-1 0 0 0 0,1 0 1 0 0,0 0-1 0 0,0 0 0 0 0,0-1 0 0 0,1 1 0 0 0,-1 0 0 0 0,1-1 0 0 0,0 1 1 0 0,0-1-1 0 0,0 0 0 0 0,1 0 0 0 0,-1 0 0 0 0,3 3 0 0 0,-1-3 23 0 0,0 0-1 0 0,0 0 1 0 0,0-1 0 0 0,0 1-1 0 0,0-1 1 0 0,1 0-1 0 0,-1 0 1 0 0,0-1-1 0 0,1 1 1 0 0,0-1 0 0 0,-1 0-1 0 0,1 0 1 0 0,0 0-1 0 0,7-1 1 0 0,-5 0 67 0 0,0 0 0 0 0,0-1 0 0 0,0 0 0 0 0,0-1 0 0 0,0 1 0 0 0,0-1 1 0 0,0-1-1 0 0,-1 1 0 0 0,1-1 0 0 0,-1 0 0 0 0,1-1 0 0 0,-1 0 0 0 0,0 0 0 0 0,-1 0 0 0 0,10-8 0 0 0,-10 7 9 0 0,0 0-1 0 0,1-1 1 0 0,-2 0 0 0 0,1 0-1 0 0,-1 0 1 0 0,0 0-1 0 0,0-1 1 0 0,0 0-1 0 0,-1 1 1 0 0,0-1 0 0 0,-1-1-1 0 0,1 1 1 0 0,-1 0-1 0 0,1-14 1 0 0,-2-12 125 0 0,-7-65 0 0 0,5 81-180 0 0,0 8-2 0 0,0 0-15 0 0,0-1 0 0 0,-1 0-1 0 0,-5-16 1 0 0,6 24-122 0 0,1 1 97 0 0,0 0-1 0 0,0 0 0 0 0,0 0 0 0 0,0 0 1 0 0,0 0-1 0 0,-1 0 0 0 0,1 0 0 0 0,0 0 0 0 0,0 0 1 0 0,-1 0-1 0 0,0 0 0 0 0,1-2-146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0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17911 0 0,'0'0'2510'0'0,"1"1"-1890"0"0,3 1-513 0 0,0 0 1 0 0,0-1 0 0 0,0 0 0 0 0,0 0-1 0 0,0 0 1 0 0,0 0 0 0 0,0 0 0 0 0,0-1 0 0 0,1 0-1 0 0,-1 0 1 0 0,0 0 0 0 0,0 0 0 0 0,0-1 0 0 0,0 0-1 0 0,8-2 1 0 0,0 1-863 0 0</inkml:trace>
  <inkml:trace contextRef="#ctx0" brushRef="#br0" timeOffset="1">2 559 19751 0 0,'0'0'872'0'0,"-2"-11"184"0"0,2 0-840 0 0,0-1-216 0 0,2-1 0 0 0,-2-1 0 0 0,3 1 544 0 0,3 1 72 0 0,-1-1 16 0 0,1 2 0 0 0,-3 2-936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0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8 10135 0 0,'0'0'778'0'0,"-1"-2"-506"0"0,-4-4 1506 0 0,-4 9 2245 0 0,7-1-3750 0 0,0-1-1 0 0,0 1 1 0 0,-1 0 0 0 0,1 0-1 0 0,0 0 1 0 0,1 0 0 0 0,-1 0-1 0 0,0 0 1 0 0,1 0 0 0 0,-1 1-1 0 0,1-1 1 0 0,-2 4 0 0 0,-12 35 330 0 0,12-32-303 0 0,-34 99 366 0 0,-55 115 1 0 0,-225 360-1923 0 0,281-533 111 0 0,35-48-136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 13823 0 0,'-7'-1'337'0'0,"-1"0"0"0"0,1 0 0 0 0,-1 1 0 0 0,0 0 0 0 0,1 1 0 0 0,-1-1 0 0 0,-11 5 4108 0 0,23-2-4184 0 0,0-1 0 0 0,0 1 0 0 0,0-1 0 0 0,0 0 0 0 0,1-1 0 0 0,-1 1 0 0 0,0-1 0 0 0,10 2 0 0 0,40 3 662 0 0,-35-5-584 0 0,213 3 1738 0 0,1-18-1883 0 0,-28 1-2397 0 0,-166 11-321 0 0,-2-2-5483 0 0</inkml:trace>
  <inkml:trace contextRef="#ctx0" brushRef="#br0" timeOffset="1">1178 75 9215 0 0,'0'0'707'0'0,"-2"1"-464"0"0,-15 9 827 0 0,1 1 1 0 0,0 1-1 0 0,0 0 1 0 0,2 0-1 0 0,-1 2 1 0 0,1 0 0 0 0,1 1-1 0 0,1 0 1 0 0,0 0-1 0 0,1 2 1 0 0,1-1-1 0 0,0 1 1 0 0,1 1 0 0 0,-12 34-1 0 0,18-41-1149 0 0,-1 4-1083 0 0,-2 1 0 0 0,-12 28-1 0 0,16-40 939 0 0,0 0-1 0 0,-1-1 0 0 0,1 1 1 0 0,-1-1-1 0 0,1 0 0 0 0,-1 0 1 0 0,0 1-1 0 0,0-2 0 0 0,0 1 1 0 0,0 0-1 0 0,-1-1 0 0 0,1 0 1 0 0,-1 1-1 0 0,0-1 0 0 0,0-1 1 0 0,-6 4-1 0 0,0-3-1678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0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108 656 9215 0 0,'-2'1'422'0'0,"-3"2"-320"0"0,-1 0 0 0 0,1 0 0 0 0,-1 1 1 0 0,-6 5-1 0 0,7-5 195 0 0,-1 1 0 0 0,1-2 1 0 0,-1 1-1 0 0,-9 4 0 0 0,4-3 1163 0 0,9-3-815 0 0,0-1 1 0 0,-1 0-1 0 0,1 0 1 0 0,0 0-1 0 0,0 0 1 0 0,-1 0-1 0 0,1-1 1 0 0,-4 1-1 0 0,14-21-66 0 0,131-200-14 0 0,-104 169-166 0 0,0 0 66 0 0,3 2 0 0 0,85-86 0 0 0,-96 109-290 0 0,2 2 0 0 0,0 1 0 0 0,1 1 1 0 0,2 1-1 0 0,0 2 0 0 0,41-17 0 0 0,-64 32-139 0 0,0 1 0 0 0,0 0 0 0 0,0 0 1 0 0,1 1-1 0 0,-1 0 0 0 0,1 1 0 0 0,-1 0 0 0 0,14 1 0 0 0,-19 0-31 0 0,1 0-1 0 0,-1 1 1 0 0,0 0-1 0 0,1 0 1 0 0,-1 0-1 0 0,0 0 1 0 0,0 0-1 0 0,0 1 1 0 0,0 0-1 0 0,0 0 1 0 0,0 0-1 0 0,0 0 1 0 0,-1 1-1 0 0,1 0 1 0 0,-1-1 0 0 0,0 1-1 0 0,0 0 1 0 0,0 1-1 0 0,0-1 1 0 0,3 5-1 0 0,-1 0 1 0 0,-2-1 0 0 0,1 1-1 0 0,-1-1 1 0 0,0 1 0 0 0,-1 0-1 0 0,1 0 1 0 0,-2 0 0 0 0,1 0 0 0 0,-1 1-1 0 0,0-1 1 0 0,-1 0 0 0 0,0 1 0 0 0,0-1-1 0 0,-1 0 1 0 0,0 1 0 0 0,-1-1-1 0 0,1 0 1 0 0,-5 11 0 0 0,-5 11 20 0 0,-2 0 0 0 0,-1-1 1 0 0,-25 39-1 0 0,32-55-24 0 0,-13 19-2 0 0,-1 0 0 0 0,-26 30 0 0 0,32-45 4 0 0,0-1 0 0 0,-2 0-1 0 0,0-2 1 0 0,-34 24 0 0 0,2-9 50 0 0,-78 31 1 0 0,91-44-32 0 0,18-9-1 0 0,-1 0-1 0 0,0 0 1 0 0,0-2 0 0 0,-1-1-1 0 0,-23 3 1 0 0,35-6-138 0 0,7-1-489 0 0,1-3-194 0 0,4-11-763 0 0,3-2-3743 0 0,5 0-1406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03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84 4487 0 0,'0'0'18099'0'0,"-1"1"-18041"0"0,-5 4-47 0 0,-1 0-11 0 0,0 1 0 0 0,-1-1 0 0 0,1 0 0 0 0,0-1 2056 0 0,8-5-2003 0 0,2-4-31 0 0,0 3 20 0 0,3-4-19 0 0,0 0 38 0 0,-5 4 314 0 0,18 2-311 0 0,53-9-64 0 0,122-34 0 0 0,-106 22 0 0 0,-61 13-56 0 0,-17 5-68 0 0,0 0 0 0 0,0 1 0 0 0,21-2 0 0 0,-29 4-668 0 0,-1 2-754 0 0,0-2 1441 0 0,-1 1 0 0 0,0-1 0 0 0,0 1 0 0 0,1-1 0 0 0,-1 1 1 0 0,0-1-1 0 0,0 1 0 0 0,0-1 0 0 0,0 1 0 0 0,0-1 0 0 0,0 1 0 0 0,0-1 0 0 0,0 1 0 0 0,0-1 0 0 0,0 1 0 0 0,0-1 0 0 0,0 1 0 0 0,-2 11-1345 0 0,-3 1-358 0 0,-2 1-43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03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20 3679 0 0,'0'0'284'0'0,"-6"7"-176"0"0,-6 2 1363 0 0,11-8-832 0 0,-1 0-1 0 0,1 0 1 0 0,-10 11 9557 0 0,11-12-9979 0 0,0 1 1 0 0,-1-1-1 0 0,1 0 1 0 0,0 1-1 0 0,0-1 0 0 0,-1 1 1 0 0,1-1-1 0 0,0 1 1 0 0,0-1-1 0 0,-1 1 0 0 0,1-1 1 0 0,0 1-1 0 0,0-1 1 0 0,0 1-1 0 0,0-1 0 0 0,0 1 1 0 0,0 0-1 0 0,9 0 158 0 0,0 0 0 0 0,0-1 0 0 0,0 0 0 0 0,1-1 0 0 0,15-2 0 0 0,48-16 487 0 0,-15 4-398 0 0,-23 7-360 0 0,-1 2 0 0 0,1 1 0 0 0,0 2 0 0 0,62 1 0 0 0,-77 3-1185 0 0,-18-1 21 0 0,8 5-6343 0 0,-1 0 435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0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13 3679 0 0,'2'-8'17278'0'0,"1"4"-16854"0"0,-10 5-759 0 0,6-1 407 0 0,0 1 0 0 0,0-1 0 0 0,1 1 1 0 0,-1-1-1 0 0,0 1 0 0 0,0-1 0 0 0,0 1 0 0 0,0 0 0 0 0,0-1 0 0 0,1 1 0 0 0,-1 0 0 0 0,0 0 0 0 0,1-1 0 0 0,-1 1 0 0 0,1 0 0 0 0,-1 0 0 0 0,1 0 0 0 0,-1 0 0 0 0,1 0 0 0 0,-1 1 0 0 0,-1 13 38 0 0,1 24 0 0 0,1-40-1366 0 0,3-7-396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08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6 11975 0 0,'0'0'923'0'0,"-2"-1"-602"0"0,-3 0-496 0 0,2 0 599 0 0,-1 1-1 0 0,1-1 1 0 0,0 0 0 0 0,-1 1 0 0 0,1 0 0 0 0,0 0 0 0 0,-1 0 0 0 0,1 0 0 0 0,0 0-1 0 0,-1 1 1 0 0,1 0 0 0 0,0-1 0 0 0,-5 3 0 0 0,1 0-108 0 0,5-3-48 0 0,1 2-164 0 0,-4 3-91 0 0,1 1 0 0 0,-1 1-1 0 0,1-1 1 0 0,0 1 0 0 0,1 0 0 0 0,-4 7 0 0 0,4-5-14 0 0,-1 0 0 0 0,-1-1 0 0 0,0 0 0 0 0,-8 11 0 0 0,-109 102 1 0 0,79-82 0 0 0,-48 56 0 0 0,86-89 10 0 0,0 1 1 0 0,1-1-1 0 0,-1 1 0 0 0,1-1 0 0 0,0 1 0 0 0,1 1 0 0 0,-3 6 1 0 0,5-11 1 0 0,1-1 1 0 0,-1 0-1 0 0,1 1 1 0 0,-1-1-1 0 0,1 0 1 0 0,0 1-1 0 0,0-1 1 0 0,1 0-1 0 0,-1 1 1 0 0,0-1-1 0 0,1 0 1 0 0,-1 1-1 0 0,1-1 1 0 0,0 0-1 0 0,0 0 1 0 0,-1 0-1 0 0,2 0 1 0 0,-1 0 0 0 0,0 0-1 0 0,0 0 1 0 0,1 0-1 0 0,-1 0 1 0 0,1 0-1 0 0,-1 0 1 0 0,1-1-1 0 0,0 1 1 0 0,3 2-1 0 0,1-1 24 0 0,0 1 0 0 0,0-1 0 0 0,0-1 0 0 0,0 1 0 0 0,0-1-1 0 0,0 0 1 0 0,1 0 0 0 0,-1-1 0 0 0,1 0 0 0 0,-1 0 0 0 0,1 0 0 0 0,12-1 0 0 0,1-1 119 0 0,-1-1 0 0 0,0-1 1 0 0,22-6-1 0 0,-8 0-60 0 0,-2-2-1 0 0,0-1 1 0 0,0-2-1 0 0,-1-1 1 0 0,-1-1-1 0 0,0-2 1 0 0,46-37-1 0 0,-60 42-34 0 0,0 0 0 0 0,-1-1 0 0 0,13-17-1 0 0,-22 24-39 0 0,-1 1 0 0 0,1 0 1 0 0,-1-1-1 0 0,0 0 0 0 0,-1 0 0 0 0,0 0 0 0 0,0-1 0 0 0,0 1 0 0 0,-1-1 0 0 0,2-12 0 0 0,-3 14-61 0 0,-1 1 0 0 0,0 0 0 0 0,0-1 0 0 0,-1 1 0 0 0,1 0 0 0 0,-1 0 1 0 0,0-1-1 0 0,-1 1 0 0 0,1 0 0 0 0,-1 0 0 0 0,0 0 0 0 0,0 0 0 0 0,-1 1 0 0 0,0-1 0 0 0,1 1 0 0 0,-1-1 0 0 0,-1 1 0 0 0,1 0 0 0 0,-1 0 0 0 0,1 0 0 0 0,-1 1 0 0 0,0-1 0 0 0,-1 1 0 0 0,1 0 0 0 0,0 0 1 0 0,-7-2-1 0 0,1 0-123 0 0,0 0 1 0 0,0 1 0 0 0,-1 1 0 0 0,1 0 0 0 0,-1 0-1 0 0,0 1 1 0 0,0 1 0 0 0,0-1 0 0 0,0 2 0 0 0,0 0-1 0 0,-18 1 1 0 0,16 0-60 0 0,9-1 79 0 0,0 0 1 0 0,1 0-1 0 0,-1 1 1 0 0,1-1-1 0 0,-1 1 0 0 0,1 0 1 0 0,0 0-1 0 0,-1 0 1 0 0,1 0-1 0 0,-5 3 1 0 0,10-3-900 0 0,6 0-48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13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96 7423 0 0,'0'0'340'0'0,"2"-1"-5"0"0,163-59 5125 0 0,-151 55-4875 0 0,46-18 1422 0 0,-60 23-1922 0 0,0 0 0 0 0,1 0-1 0 0,-1 0 1 0 0,0 0 0 0 0,0 0 0 0 0,1 0 0 0 0,-1 0 0 0 0,0 0 0 0 0,0 0-1 0 0,0 0 1 0 0,1 0 0 0 0,-1-1 0 0 0,0 1 0 0 0,0 0 0 0 0,0 0 0 0 0,1 0-1 0 0,-1 0 1 0 0,0 0 0 0 0,0 0 0 0 0,0-1 0 0 0,0 1 0 0 0,1 0-1 0 0,-1 0 1 0 0,0 0 0 0 0,0-1 0 0 0,0 1 0 0 0,0 0 0 0 0,0 0 0 0 0,0 0-1 0 0,0-1 1 0 0,0 1 0 0 0,0 0 0 0 0,1 0 0 0 0,-1-1 0 0 0,0 1-1 0 0,0 0 1 0 0,-10-2 751 0 0,-15 5-612 0 0,-158 40 438 0 0,2 15-613 0 0,-14 6 273 0 0,173-58-254 0 0,10-4 49 0 0,1 1 0 0 0,0 1 0 0 0,0 0 0 0 0,0 0 1 0 0,0 1-1 0 0,-11 7 0 0 0,21-11 76 0 0,3 1-97 0 0,3 3-55 0 0,0 0-1 0 0,1 0 1 0 0,0 0-1 0 0,0-1 0 0 0,0 0 1 0 0,0 0-1 0 0,9 3 1 0 0,55 21 72 0 0,-30-13-83 0 0,-7-1-24 0 0,144 66 25 0 0,-159-70-29 0 0,-1 1 0 0 0,-1 0 0 0 0,0 1 0 0 0,0 0 0 0 0,-1 2 0 0 0,0 0 0 0 0,18 24 0 0 0,-29-34 4 0 0,-1 1 1 0 0,0 0-1 0 0,0-1 0 0 0,0 1 0 0 0,-1 0 1 0 0,0 0-1 0 0,0 1 0 0 0,0-1 1 0 0,1 8-1 0 0,-2-9-1 0 0,-1 0 1 0 0,0 0 0 0 0,0 0-1 0 0,0 0 1 0 0,-1 0 0 0 0,0 0-1 0 0,1 0 1 0 0,-1 1-1 0 0,0-2 1 0 0,-1 1 0 0 0,1 0-1 0 0,-1 0 1 0 0,-2 4-1 0 0,-3 3 12 0 0,0-1 0 0 0,0 0 0 0 0,-1 0-1 0 0,-1-1 1 0 0,1 0 0 0 0,-2 0-1 0 0,1-1 1 0 0,-1 0 0 0 0,0-1 0 0 0,-21 12-1 0 0,2-4-22 0 0,0-2-1 0 0,-1-1 0 0 0,-33 10 1 0 0,44-17-21 0 0,0 0 1 0 0,-29 3-1 0 0,40-8 21 0 0,0 1-1 0 0,0-1 1 0 0,0 0-1 0 0,0-1 1 0 0,0 0-1 0 0,0 0 0 0 0,0 0 1 0 0,-14-6-1 0 0,20 6 10 0 0,0 1-1 0 0,-1-1 1 0 0,1-1-1 0 0,0 1 1 0 0,0 0-1 0 0,0-1 1 0 0,0 1-1 0 0,0-1 1 0 0,0 1-1 0 0,1-1 1 0 0,-1 0-1 0 0,0 0 1 0 0,1 1-1 0 0,0-1 1 0 0,-1-1-1 0 0,1 1 1 0 0,-2-3-1 0 0,2 2 7 0 0,1 0 0 0 0,-1 0-1 0 0,0-1 1 0 0,1 1-1 0 0,0 0 1 0 0,-1-1-1 0 0,1 1 1 0 0,1 0 0 0 0,-1 0-1 0 0,0-1 1 0 0,2-4-1 0 0,2-4 24 0 0,0 0-1 0 0,1 0 0 0 0,0 1 0 0 0,1-1 0 0 0,10-15 0 0 0,5-4 59 0 0,2 2 0 0 0,1 0 1 0 0,1 2-1 0 0,1 0 0 0 0,2 2 1 0 0,0 1-1 0 0,49-31 0 0 0,-22 20 247 0 0,31-22 653 0 0,-76 48-950 0 0,-1-2-64 0 0,-9 6-55 0 0,-1 4 22 0 0,1-1-77 0 0,-1-1-1 0 0,1 1 1 0 0,0 0-1 0 0,-1 0 1 0 0,0 0-1 0 0,1 0 1 0 0,-1 0-1 0 0,0 0 1 0 0,0 0-1 0 0,0 1 1 0 0,-1-1 0 0 0,1 0-1 0 0,0 0 1 0 0,0 1-1 0 0,-1-1 1 0 0,-1-1-1 0 0,-3-3-2095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14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27 182 4143 0 0,'0'0'11311'0'0,"-1"1"-10415"0"0,-9 52 1400 0 0,-5 33-95 0 0,15-75-2061 0 0,-1 0 1 0 0,1 0-1 0 0,1 0 1 0 0,0 0-1 0 0,1 0 0 0 0,3 12 1 0 0,3 15-31 0 0,-5-25-93 0 0,0 0 0 0 0,0 0-1 0 0,9 20 1 0 0,-11-31 879 0 0,3-12-552 0 0,6-5-230 0 0,0 0 0 0 0,1 1 0 0 0,1 0 0 0 0,0 1 0 0 0,0 0 0 0 0,16-12 0 0 0,1-3 1 0 0,264-225 515 0 0,-248 215-589 0 0,2 4-34 0 0,-30 23-94 0 0,30-27-1 0 0,-46 36-93 0 0,-8 18-3778 0 0,3-10 3002 0 0,-3 8-818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14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34 5063 0 0,'50'-34'6843'0'0,"-61"34"-4131"0"0,1 1 0 0 0,-20 4 1 0 0,-22 10-477 0 0,-46 28-3111 0 0,81-35 1501 0 0,-46 24-828 0 0,2 4-1 0 0,-61 47 1 0 0,117-80 132 0 0,4-3 44 0 0,-1 1 1 0 0,1 0-1 0 0,0 0 1 0 0,-1 0-1 0 0,1 0 1 0 0,0 0-1 0 0,0 0 1 0 0,0 0-1 0 0,0 1 0 0 0,0-1 1 0 0,0 0-1 0 0,1 1 1 0 0,-1-1-1 0 0,-1 3 1 0 0,2-3-67 0 0,1 1 79 0 0,0 1 0 0 0,0-1 0 0 0,0 0 0 0 0,1 0 0 0 0,-1 0 0 0 0,1 0 0 0 0,0 0 0 0 0,0 0 0 0 0,-1 0 1 0 0,4 2-1 0 0,-4-4 12 0 0,11 9 1 0 0,0 0 1 0 0,1-1-1 0 0,1 0 0 0 0,20 8 0 0 0,1 1 63 0 0,104 47 516 0 0,-47-35 41 0 0,-36-12 60 0 0,-54-16-306 0 0,-3 0-363 0 0,1 1-1 0 0,0-1 0 0 0,-1 1 0 0 0,1-1 0 0 0,-1 1 0 0 0,1-1 0 0 0,-1 0 0 0 0,1 1 0 0 0,-1-1 0 0 0,0 0 0 0 0,0 0 0 0 0,0 1 0 0 0,0-1 0 0 0,0 0 0 0 0,0 0 0 0 0,0 0 0 0 0,0 0 0 0 0,0 0 0 0 0,0 0 0 0 0,-1-1 0 0 0,-1 2 0 0 0,-32 13 196 0 0,33-14-183 0 0,-42 13 194 0 0,-53 8 1 0 0,-1 1-116 0 0,-135 52-543 0 0,229-74 381 0 0,1 0 0 0 0,0 0 0 0 0,0 0 0 0 0,-1-1 0 0 0,1 1 0 0 0,-1-1 0 0 0,1 0 0 0 0,-5-1 0 0 0,6 1-227 0 0,2-1-38 0 0,0-2 235 0 0,1 0 1 0 0,0 1-1 0 0,-1-1 0 0 0,1 1 1 0 0,0-1-1 0 0,0 1 1 0 0,0-1-1 0 0,1 1 0 0 0,-1 0 1 0 0,1-1-1 0 0,-1 1 0 0 0,1 0 1 0 0,0 0-1 0 0,-1 0 1 0 0,1 0-1 0 0,3-1 0 0 0,6-7-566 0 0,20-13-1 0 0,-25 19 449 0 0,6-3-980 0 0,0 0 0 0 0,25-11 0 0 0,-17 11-4642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1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15919 0 0,'0'0'11183'0'0,"1"1"-11046"0"0,7 5-284 0 0,-1 0-1 0 0,15 7 0 0 0,-20-12-244 0 0,-1-1-1 0 0,1 1 0 0 0,0-1 0 0 0,0 0 0 0 0,0 0 0 0 0,0 0 0 0 0,0 0 0 0 0,0 0 0 0 0,0 0 0 0 0,0 0 0 0 0,2-1 0 0 0,0 1-1074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25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7 12407 0 0,'0'0'566'0'0,"1"-1"-6"0"0,3-5 3824 0 0,-4 9-4291 0 0,-1 0 0 0 0,1 0 0 0 0,-1 0 0 0 0,0 0 0 0 0,0-1 1 0 0,-2 4-1 0 0,-1 7 31 0 0,-131 320 1232 0 0,109-274-1355 0 0,-44 88 26 0 0,-94 147-1 0 0,137-255-22 0 0,-13 21 12 0 0,39-58-240 0 0,2-4-36 0 0,0 1 1 0 0,-1 0-1 0 0,1-1 0 0 0,0 1 0 0 0,0 0 0 0 0,0 0 0 0 0,0 0 1 0 0,0 0-1 0 0,0 0 0 0 0,1 0 0 0 0,1-1 0 0 0,3-5-2550 0 0,8-11-3202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0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0,'0'0'976'0'0</inkml:trace>
  <inkml:trace contextRef="#ctx0" brushRef="#br0" timeOffset="1">326 336 15951 0 0,'0'0'730'0'0,"-2"0"-14"0"0,-22 12-218 0 0,0 0 0 0 0,1 2 0 0 0,0 0 0 0 0,-32 27 0 0 0,1 13 787 0 0,27-27-948 0 0,19-19-301 0 0,0 0 0 0 0,1 0 0 0 0,-1 1 0 0 0,2 0 0 0 0,-1 0 0 0 0,1 1 1 0 0,1 0-1 0 0,-7 16 0 0 0,11-25-27 0 0,1 1 0 0 0,-1-1 0 0 0,1 1 0 0 0,0-1 0 0 0,-1 1 0 0 0,1-1 0 0 0,0 1 0 0 0,0 0-1 0 0,0-1 1 0 0,0 1 0 0 0,1-1 0 0 0,-1 1 0 0 0,0 0 0 0 0,1-1 0 0 0,-1 1 0 0 0,1-1 0 0 0,-1 1 0 0 0,1-1 0 0 0,0 0 0 0 0,-1 1 0 0 0,1-1 0 0 0,0 0 0 0 0,0 1 0 0 0,0-1 0 0 0,0 0 0 0 0,0 0 0 0 0,1 0 0 0 0,-1 0 0 0 0,0 0 0 0 0,0 0 0 0 0,1 0 0 0 0,-1 0-1 0 0,1 0 1 0 0,1 0 0 0 0,6 2 97 0 0,-1 0 1 0 0,0 0-1 0 0,1-1 0 0 0,0-1 0 0 0,8 1 0 0 0,-9-1 25 0 0,84 12 1273 0 0,165 27 452 0 0,-200-28-2779 0 0,-43-10 342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25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476 131 3223 0 0,'54'-68'1989'0'0,"-37"44"2135"0"0,-3 0 3417 0 0,-9 11-4525 0 0,-5 13-2982 0 0,0 0 0 0 0,0 0 0 0 0,0 0 0 0 0,0 0 0 0 0,0 0 0 0 0,0 0 0 0 0,0 0 0 0 0,0 0 0 0 0,0 0 0 0 0,0 0 0 0 0,0 0 0 0 0,0-1 0 0 0,0 1 0 0 0,0 0 0 0 0,0 0 0 0 0,0 0 0 0 0,0 0 0 0 0,0 0 0 0 0,0 0 0 0 0,0 0 0 0 0,0 0 0 0 0,0 0 0 0 0,-1 0 0 0 0,1 0 0 0 0,0 0 0 0 0,0 0 0 0 0,0 0 0 0 0,0 0 0 0 0,0-1 0 0 0,0 1 0 0 0,0 0 0 0 0,0 0 0 0 0,0 0 0 0 0,0 0 0 0 0,0 0 0 0 0,-1 0 0 0 0,1 0 0 0 0,0 0 0 0 0,0 0 0 0 0,0 0 0 0 0,0 0 0 0 0,0 0 0 0 0,0 0 0 0 0,0 0 0 0 0,0 0 0 0 0,0 0 0 0 0,0 0 0 0 0,0 1 0 0 0,-1-1 0 0 0,1 0 0 0 0,0 0 1 0 0,0 0-1 0 0,0 0 0 0 0,0 0 0 0 0,0 0 0 0 0,0 0 0 0 0,-18 14 778 0 0,9-3-686 0 0,1 0-1 0 0,0 0 1 0 0,0 1-1 0 0,-6 13 1 0 0,-22 52 234 0 0,32-66-313 0 0,-150 395 448 0 0,152-399-486 0 0,-41 122 24 0 0,-13 37 51 0 0,44-136-39 0 0,-1-2 0 0 0,-2 0 0 0 0,-17 27 0 0 0,-60 72-306 0 0,62-88-88 0 0,21-24-606 0 0,10-15 874 0 0,-1 0 0 0 0,0 0 0 0 0,0 0 0 0 0,0 0 0 0 0,1 0 0 0 0,-1 0 0 0 0,0 0 0 0 0,0 0 0 0 0,0 0 0 0 0,1 0 0 0 0,-1 0 0 0 0,0 0 0 0 0,0 0 0 0 0,0 0-1 0 0,1 0 1 0 0,-1 0 0 0 0,0 0 0 0 0,0 0 0 0 0,0 0 0 0 0,1 0 0 0 0,-1 0 0 0 0,0 0 0 0 0,0-1 0 0 0,0 1 0 0 0,1 0 0 0 0,-1 0 0 0 0,0 0 0 0 0,0 0 0 0 0,0 0 0 0 0,0-1 0 0 0,0 1 0 0 0,1 0-1 0 0,-1 0 1 0 0,0 0 0 0 0,25-23-4064 0 0,-14 10 2123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2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127 157 4143 0 0,'-2'0'319'0'0,"-41"9"707"0"0,5-2 3640 0 0,-5 2 2874 0 0,46-10-7092 0 0,47-6 387 0 0,0-3 1 0 0,-1-2-1 0 0,0-2 1 0 0,55-23-1 0 0,134-56 980 0 0,-232 91-2388 0 0,8-4 1504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26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8287 0 0,'0'0'756'0'0,"1"2"-234"0"0,-1 6 986 0 0,0 0 0 0 0,0 0 1 0 0,-1 0-1 0 0,0 0 1 0 0,-4 14-1 0 0,-15 43 1736 0 0,14-47-3380 0 0,-28 75 947 0 0,-9 29-290 0 0,38-95-505 0 0,5-12-28 0 0,3-12-26 0 0,-2-2 8 0 0,0 0 6 0 0,0 0-1 0 0,-1 0 1 0 0,1 0-1 0 0,0 0 0 0 0,0 0 1 0 0,0-1-1 0 0,0 1 1 0 0,1 0-1 0 0,-1 0 1 0 0,0-1-1 0 0,0 1 1 0 0,0 0-1 0 0,1-1 1 0 0,-1 1-1 0 0,0-1 0 0 0,0 0 1 0 0,1 1-1 0 0,-1-1 1 0 0,0 0-1 0 0,1 0 1 0 0,-1 0-1 0 0,2 0 1 0 0,14-2-1652 0 0,-3-1-3409 0 0,2-2-1662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26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10135 0 0,'0'0'5319'0'0,"11"-11"-4420"0"0,-6 5-450 0 0,1 0 1 0 0,0 1 0 0 0,0 0 0 0 0,0 0 0 0 0,0 1 0 0 0,1-1-1 0 0,8-3 1 0 0,-15 8-569 0 0,1 0 1 0 0,-1 0-1 0 0,0-1 0 0 0,1 1 0 0 0,-1 0 1 0 0,1 0-1 0 0,-1 0 0 0 0,0 0 0 0 0,1 0 0 0 0,-1 0 1 0 0,1 0-1 0 0,-1 0 0 0 0,0 0 0 0 0,1 0 1 0 0,-1 0-1 0 0,1 0 0 0 0,-1 0 0 0 0,1 0 1 0 0,-1 0-1 0 0,0 0 0 0 0,1 0 0 0 0,-1 0 0 0 0,0 0 1 0 0,1 1-1 0 0,-1-1 0 0 0,1 0 0 0 0,-1 0 1 0 0,0 1-1 0 0,1-1 0 0 0,-1 0 0 0 0,0 0 0 0 0,1 1 1 0 0,-1-1-1 0 0,0 0 0 0 0,0 1 0 0 0,1-1 1 0 0,-1 0-1 0 0,0 1 0 0 0,8 8-6897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2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9671 0 0,'0'0'12240'0'0,"7"-3"-11232"0"0,1-4-2056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27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 11975 0 0,'0'1'923'0'0,"-16"38"-329"0"0,-36 99 5465 0 0,-9 80-4292 0 0,-25 71-898 0 0,62-224-801 0 0,5-15-59 0 0,-15 61-1 0 0,33-106-130 0 0,0 0 0 0 0,0 0-1 0 0,0 0 1 0 0,1 0-1 0 0,-1 0 1 0 0,2 9-1 0 0,-1-12-465 0 0,11-1-3080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2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30 385 6911 0 0,'-7'-4'715'0'0,"5"3"-281"0"0,0-1 0 0 0,0 1 0 0 0,1-1 1 0 0,-1 0-1 0 0,1 1 0 0 0,-1-1 0 0 0,1 0 0 0 0,-1 0 0 0 0,1 0 0 0 0,0 0 1 0 0,0-1-1 0 0,0 1 0 0 0,0 0 0 0 0,0 0 0 0 0,1-1 0 0 0,-1 1 1 0 0,1 0-1 0 0,0-1 0 0 0,-1 1 0 0 0,1 0 0 0 0,0-1 0 0 0,0 1 0 0 0,0-1 1 0 0,1 1-1 0 0,0-4 0 0 0,1-3 35 0 0,0 1 0 0 0,0-1 0 0 0,1 0 0 0 0,0 1 0 0 0,7-13 1 0 0,3 0-306 0 0,0 1 1 0 0,2 0 0 0 0,0 0-1 0 0,2 2 1 0 0,0 0 0 0 0,1 1 0 0 0,0 0-1 0 0,24-14 1 0 0,-28 21-113 0 0,1 0 1 0 0,0 2-1 0 0,1 0 0 0 0,-1 0 1 0 0,2 2-1 0 0,-1 0 0 0 0,1 1 0 0 0,0 0 1 0 0,0 1-1 0 0,0 1 0 0 0,0 1 0 0 0,1 1 1 0 0,-1 0-1 0 0,1 1 0 0 0,-1 1 1 0 0,1 0-1 0 0,-1 2 0 0 0,0 0 0 0 0,0 1 1 0 0,0 0-1 0 0,0 2 0 0 0,-1 0 1 0 0,21 10-1 0 0,-21-7 105 0 0,-1 0 0 0 0,20 16 0 0 0,-29-20-101 0 0,0 0-1 0 0,0 1 0 0 0,-1 0 1 0 0,1 0-1 0 0,-1 0 1 0 0,-1 1-1 0 0,7 12 0 0 0,-9-16-36 0 0,-1 0-1 0 0,0 1 0 0 0,-1-1 0 0 0,1 1 0 0 0,0 0 1 0 0,-1-1-1 0 0,0 1 0 0 0,0-1 0 0 0,0 1 0 0 0,0 0 0 0 0,-1-1 1 0 0,1 1-1 0 0,-1 0 0 0 0,0-1 0 0 0,0 1 0 0 0,0-1 1 0 0,0 0-1 0 0,-1 1 0 0 0,1-1 0 0 0,-1 0 0 0 0,-3 4 1 0 0,-2 3-4 0 0,0 0 1 0 0,-1 0 0 0 0,0 0 0 0 0,0-2-1 0 0,-11 10 1 0 0,-84 73 47 0 0,-85 72-75 0 0,113-107-7 0 0,65-50 20 0 0,-1 1 0 0 0,1-2-1 0 0,-1 0 1 0 0,0 0-1 0 0,-21 5 1 0 0,30-9-7 0 0,-1 0-1 0 0,0-1 1 0 0,0 1 0 0 0,1-1 0 0 0,-1 0-1 0 0,0 0 1 0 0,0 0 0 0 0,1 0-1 0 0,-1-1 1 0 0,0 1 0 0 0,1-1-1 0 0,-1 1 1 0 0,0-1 0 0 0,1 0-1 0 0,-1 0 1 0 0,1 0 0 0 0,-1 0-1 0 0,1-1 1 0 0,-1 1 0 0 0,1-1-1 0 0,0 1 1 0 0,-4-5 0 0 0,4 4-2 0 0,0-1 0 0 0,0 1 0 0 0,1-1 0 0 0,-1 0-1 0 0,1 0 1 0 0,-1 0 0 0 0,1 0 0 0 0,0 0 0 0 0,0 0 0 0 0,0 0 0 0 0,1 0 0 0 0,-1 0 0 0 0,1 0 0 0 0,-1 0 0 0 0,1 0 0 0 0,0-1 0 0 0,1 1 0 0 0,-1 0 0 0 0,1-5-1 0 0,11-33-486 0 0,-3 16-4465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28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13 16039 0 0,'0'0'1452'0'0,"6"-7"-1168"0"0,2 2 3992 0 0,-66 55-2912 0 0,14-14-1300 0 0,-156 133-64 0 0,82-85-127 0 0,72-52 33 0 0,-138 87 15 0 0,149-98 75 0 0,13-5 4 0 0,14-12 13 0 0,16-6 17 0 0,-1 0-1 0 0,1 1 1 0 0,-1 0-1 0 0,12 0 1 0 0,1-1 22 0 0,36-4 80 0 0,346-49 907 0 0,-318 39-840 0 0,-82 16-293 0 0,-4 1-515 0 0,-19 11-1757 0 0,8-5 964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28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13823 0 0,'0'0'1062'0'0,"1"2"-400"0"0,0 3 337 0 0,-1 1 0 0 0,1 0-1 0 0,-1 0 1 0 0,0-1 0 0 0,0 1-1 0 0,-1 0 1 0 0,-2 11 0 0 0,1-11-727 0 0,0 0 1 0 0,-1 0-1 0 0,1 0 1 0 0,-1-1-1 0 0,-1 1 1 0 0,1 0-1 0 0,-5 5 0 0 0,-8 8 224 0 0,10-12-445 0 0,0 0-1 0 0,0 1 0 0 0,1 0 1 0 0,-8 14-1 0 0,13-21-240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29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10 6911 0 0,'0'0'12922'0'0,"-2"1"-12581"0"0,-13 9-264 0 0,0 2 1 0 0,0 0-1 0 0,1 0 1 0 0,0 1-1 0 0,1 1 1 0 0,1 0-1 0 0,0 1 1 0 0,-16 27-1 0 0,0 3 46 0 0,-10 16-27 0 0,35-53-66 0 0,-1-1-1 0 0,1 1 1 0 0,0 0-1 0 0,0 0 1 0 0,1 1-1 0 0,-1 9 0 0 0,2-16 3 0 0,1 1 0 0 0,0-1 0 0 0,0 0 0 0 0,-1 0 0 0 0,1 0 0 0 0,1 1 0 0 0,-1-1 0 0 0,0 0 0 0 0,1 0 0 0 0,-1 0 0 0 0,1 0 0 0 0,-1 1 0 0 0,1-1 0 0 0,0 0 0 0 0,0 0 0 0 0,0 0 0 0 0,0-1 0 0 0,0 1 0 0 0,1 0 0 0 0,-1 0 0 0 0,0 0 0 0 0,1-1 0 0 0,-1 1 0 0 0,1-1 0 0 0,0 1 0 0 0,0-1 0 0 0,-1 0 0 0 0,1 0 0 0 0,0 0 0 0 0,0 0 0 0 0,0 0 0 0 0,0 0 0 0 0,0 0 0 0 0,0 0 0 0 0,1-1 0 0 0,-1 1 0 0 0,0-1 0 0 0,4 0 0 0 0,7 1 188 0 0,0 0 0 0 0,0-2-1 0 0,-1 1 1 0 0,1-2 0 0 0,16-3 0 0 0,-16 2-142 0 0,-1-1 0 0 0,1 0 0 0 0,-1-1 0 0 0,0 0 0 0 0,0-1 0 0 0,0 0 0 0 0,-1-1-1 0 0,0 0 1 0 0,0-1 0 0 0,-1 0 0 0 0,0 0 0 0 0,-1-1 0 0 0,17-21 0 0 0,-20 23-124 0 0,0 0-1 0 0,-1-1 1 0 0,0 0 0 0 0,-1 0-1 0 0,0 0 1 0 0,0 0 0 0 0,-1-1 0 0 0,0 1-1 0 0,0-1 1 0 0,-1 0 0 0 0,0 0-1 0 0,-1 0 1 0 0,0 0 0 0 0,0 0 0 0 0,-1 0-1 0 0,0 0 1 0 0,0 0 0 0 0,-1-1-1 0 0,-1 1 1 0 0,-4-17 0 0 0,4 22-119 0 0,0 0 0 0 0,0-1 0 0 0,0 1 0 0 0,-1 0 0 0 0,1 0 0 0 0,-1 0 1 0 0,0 0-1 0 0,0 1 0 0 0,-1-1 0 0 0,1 1 0 0 0,-1 0 0 0 0,0 0 0 0 0,0 0 0 0 0,0 1 0 0 0,0-1 0 0 0,0 1 1 0 0,-8-3-1 0 0,6 2-189 0 0,0 1 0 0 0,-1 0 0 0 0,1 1-1 0 0,0 0 1 0 0,-1-1 0 0 0,1 2 0 0 0,-1-1 0 0 0,0 1 0 0 0,1 0 0 0 0,-1 1 0 0 0,1-1 0 0 0,-11 4 0 0 0,7 0-1860 0 0,4 0 1000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6447 0 0,'0'0'499'0'0,"-2"0"-328"0"0,-41 4 7338 0 0,41-4-6881 0 0,2 0-494 0 0,-1 0 1 0 0,0 0-1 0 0,1 0 0 0 0,-1 0 1 0 0,1 0-1 0 0,-1 0 0 0 0,1 1 1 0 0,-1-1-1 0 0,1 0 0 0 0,-1 0 1 0 0,1 0-1 0 0,-1 1 0 0 0,1-1 1 0 0,-1 0-1 0 0,1 1 0 0 0,0-1 1 0 0,-1 0-1 0 0,1 1 0 0 0,-1-1 1 0 0,1 1-1 0 0,0-1 0 0 0,-1 0 1 0 0,1 1-1 0 0,0-1 0 0 0,0 1 1 0 0,-1-1-1 0 0,1 1 0 0 0,0-1 1 0 0,0 1-1 0 0,-1 1-38 0 0,1 0 1 0 0,0 0 0 0 0,0-1-1 0 0,0 1 1 0 0,0 0 0 0 0,0 0-1 0 0,0-1 1 0 0,1 1-1 0 0,0 2 1 0 0,1 2-44 0 0,-1-1 0 0 0,1 0 0 0 0,1 0-1 0 0,-1 0 1 0 0,5 6 0 0 0,0-4 53 0 0,0-1 1 0 0,0 1-1 0 0,1-2 0 0 0,-1 1 0 0 0,1-1 0 0 0,1 0 1 0 0,-1-1-1 0 0,14 6 0 0 0,20 11 49 0 0,-35-17-140 0 0,0 0 0 0 0,-1 1 0 0 0,1 0 0 0 0,-1 0 0 0 0,0 0 0 0 0,-1 1 0 0 0,9 10-1 0 0,-12-13-9 0 0,-1-1-1 0 0,1 1 0 0 0,-1-1 0 0 0,0 1 0 0 0,1 0 0 0 0,-1 0 0 0 0,0 0 0 0 0,-1-1 0 0 0,1 1 0 0 0,0 0 0 0 0,-1 0 0 0 0,0 0 0 0 0,0 0 0 0 0,0 0 1 0 0,0 0-1 0 0,0 0 0 0 0,0 0 0 0 0,-1 0 0 0 0,1 0 0 0 0,-1 0 0 0 0,0 0 0 0 0,0 0 0 0 0,-2 3 0 0 0,0 0 3 0 0,0-1 0 0 0,-1 0-1 0 0,0 1 1 0 0,0-1 0 0 0,0-1-1 0 0,-1 1 1 0 0,1-1 0 0 0,-1 0-1 0 0,-10 7 1 0 0,-6 2 37 0 0,-27 13 0 0 0,33-18-39 0 0,3-2-6 0 0,-9 5-42 0 0,-24 9 0 0 0,38-17 8 0 0,0-1-1 0 0,-1 0 0 0 0,1-1 0 0 0,0 1 0 0 0,-1-1 0 0 0,1-1 1 0 0,-13 0-1 0 0,19 0-45 0 0,0 0 1 0 0,0 0 0 0 0,1 0-1 0 0,-1 0 1 0 0,0 0 0 0 0,0 0-1 0 0,0 0 1 0 0,0-1-1 0 0,1 1 1 0 0,-1 0 0 0 0,0 0-1 0 0,0-1 1 0 0,1 1 0 0 0,-1-1-1 0 0,0 1 1 0 0,0-1-1 0 0,1 1 1 0 0,-1-1 0 0 0,1 1-1 0 0,-2-2 1 0 0,-1-5-923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29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498 137 13359 0 0,'21'-25'938'0'0,"-15"19"-316"0"0,-1 1 0 0 0,0-1 1 0 0,0 0-1 0 0,0 0 1 0 0,4-11-1 0 0,-8 16-555 0 0,0-1 0 0 0,-1 1 1 0 0,1-1-1 0 0,-1 1 0 0 0,1-1 0 0 0,-1 0 0 0 0,0 1 0 0 0,1-1 0 0 0,-1 0 1 0 0,0 1-1 0 0,0-1 0 0 0,-1 0 0 0 0,1 1 0 0 0,0-1 0 0 0,0 0 0 0 0,-1 1 0 0 0,1-1 1 0 0,-1 0-1 0 0,1 1 0 0 0,-2-3 0 0 0,1 3 83 0 0,-1-1 0 0 0,1 0 0 0 0,-1 0 1 0 0,0 1-1 0 0,1-1 0 0 0,-1 1 0 0 0,0-1 0 0 0,0 1 0 0 0,0 0 1 0 0,0 0-1 0 0,0 0 0 0 0,-5-2 0 0 0,-2 1 263 0 0,0-1 0 0 0,-1 2 0 0 0,0-1 0 0 0,1 1 0 0 0,-15 0 0 0 0,0 3-413 0 0,0 0 0 0 0,1 2 0 0 0,0 0 0 0 0,0 2 0 0 0,0 0 0 0 0,-26 12 0 0 0,35-12 0 0 0,-1 0 0 0 0,1 1 0 0 0,-16 11 0 0 0,23-13 0 0 0,1-1 0 0 0,-1 2 0 0 0,1-1 0 0 0,0 1 0 0 0,0 0 0 0 0,0 0 0 0 0,-7 12 0 0 0,11-16-2 0 0,1 1-1 0 0,0-1 1 0 0,0 0-1 0 0,0 1 1 0 0,0-1 0 0 0,0 1-1 0 0,1-1 1 0 0,-1 1-1 0 0,1 0 1 0 0,0-1-1 0 0,-1 1 1 0 0,1-1 0 0 0,0 1-1 0 0,1-1 1 0 0,-1 1-1 0 0,0 0 1 0 0,1-1 0 0 0,-1 1-1 0 0,1-1 1 0 0,0 1-1 0 0,0-1 1 0 0,0 0-1 0 0,0 1 1 0 0,0-1 0 0 0,1 0-1 0 0,-1 0 1 0 0,1 0-1 0 0,3 4 1 0 0,4 4-22 0 0,1 0 0 0 0,0-1 0 0 0,1-1 0 0 0,15 11 1 0 0,-6-5-4 0 0,111 78-329 0 0,-50-37 208 0 0,-72-49 188 0 0,-1 0-1 0 0,1 1 0 0 0,-1 0 1 0 0,0 1-1 0 0,-1-1 0 0 0,0 1 1 0 0,0 1-1 0 0,-1 0 1 0 0,0-1-1 0 0,0 2 0 0 0,-1-1 1 0 0,0 1-1 0 0,-1 0 0 0 0,5 16 1 0 0,-4-12 24 0 0,-4-10-36 0 0,0 0 0 0 0,0 0 0 0 0,0 0 0 0 0,0 7 0 0 0,-1-9-23 0 0,0 0-1 0 0,0 0 1 0 0,0-1-1 0 0,-1 1 1 0 0,1 0 0 0 0,-1-1-1 0 0,1 1 1 0 0,-1-1 0 0 0,1 1-1 0 0,-1-1 1 0 0,0 1 0 0 0,0-1-1 0 0,0 1 1 0 0,0-1 0 0 0,-2 2-1 0 0,-5 6 17 0 0,-1-1-1 0 0,-1 0 1 0 0,0 0-1 0 0,0-1 1 0 0,0 0-1 0 0,-1-1 1 0 0,0 0-1 0 0,0-1 1 0 0,-14 5-1 0 0,-15 3-210 0 0,-54 11-1 0 0,-23-4-558 0 0,100-18 591 0 0,-1-1 1 0 0,1-1-1 0 0,0-1 0 0 0,-33-5 0 0 0,47 6 157 0 0,-1-1 0 0 0,1 0 1 0 0,-1 0-1 0 0,1 0 0 0 0,0-1 0 0 0,-1 1 1 0 0,1-1-1 0 0,0 1 0 0 0,0-1 0 0 0,0 0 1 0 0,0 0-1 0 0,-5-6 0 0 0,7 6 24 0 0,-1 0 0 0 0,1 0 1 0 0,0 0-1 0 0,0 0 0 0 0,0-1 0 0 0,0 1 0 0 0,0 0 0 0 0,0-1 0 0 0,0 1 0 0 0,1-1 0 0 0,0 1 0 0 0,-1-1 1 0 0,1 1-1 0 0,0-1 0 0 0,0 1 0 0 0,0-1 0 0 0,0 1 0 0 0,2-5 0 0 0,0-3 88 0 0,1 0 0 0 0,0 0 0 0 0,1 0 0 0 0,0 1-1 0 0,1-1 1 0 0,0 1 0 0 0,0 0 0 0 0,1 1 0 0 0,7-9 0 0 0,10-11 358 0 0,33-29 1 0 0,-24 27-201 0 0,1 2 0 0 0,2 1 0 0 0,0 2 0 0 0,2 1 0 0 0,1 2 0 0 0,0 1 0 0 0,47-17 0 0 0,-47 22-615 0 0,71-44-1 0 0,-99 53 16 0 0,-2 3-555 0 0,0 1 0 0 0,0-1 0 0 0,9-1 0 0 0,-8 2-1403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3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231 267 7543 0 0,'0'0'682'0'0,"-1"2"-561"0"0,-13 27 1945 0 0,-19 29-1 0 0,-17 35-535 0 0,46-86-1419 0 0,0 1-1 0 0,0-1 1 0 0,-1 0 0 0 0,0 0-1 0 0,0-1 1 0 0,-1 1-1 0 0,-8 7 1 0 0,-62 46 415 0 0,68-57-460 0 0,7-6-43 0 0,3-4-5 0 0,0-2-46 0 0,2 1 0 0 0,-1-1 0 0 0,1 1 0 0 0,0 0 0 0 0,1 0 0 0 0,0 0 0 0 0,0 1 1 0 0,9-9-1 0 0,3-4-86 0 0,33-26 1 0 0,163-129-535 0 0,-146 114 405 0 0,-44 38 191 0 0,42-32-1 0 0,-50 44 46 0 0,64-43 522 0 0,-67 47-227 0 0,-1 0 0 0 0,2 1 0 0 0,-1 1 0 0 0,23-7 0 0 0,-33 11 24 0 0,3 3 77 0 0,-5-2-374 0 0,1 0 0 0 0,-1 0-1 0 0,1 0 1 0 0,-1 0 0 0 0,0 1 0 0 0,1-1 0 0 0,-1 0 0 0 0,0 0-1 0 0,1 0 1 0 0,-1 0 0 0 0,0 1 0 0 0,1-1 0 0 0,-1 0-1 0 0,0 0 1 0 0,1 1 0 0 0,-1-1 0 0 0,0 0 0 0 0,0 1-1 0 0,1-1 1 0 0,-1 0 0 0 0,0 0 0 0 0,0 1 0 0 0,0-1 0 0 0,1 1-1 0 0,-1-1 1 0 0,0 0 0 0 0,0 1 0 0 0,0-1 0 0 0,0 0-1 0 0,0 1 1 0 0,1 7 45 0 0,-2-1-1 0 0,1 1 0 0 0,-1-1 0 0 0,0 1 1 0 0,0-1-1 0 0,-1 0 0 0 0,-4 12 1 0 0,-24 52 275 0 0,3-10-73 0 0,21-45-195 0 0,1-3 12 0 0,0 1 0 0 0,-3 18 0 0 0,4-13-62 0 0,-1 0 0 0 0,0 1 0 0 0,-2-2-1 0 0,0 1 1 0 0,-2-1 0 0 0,-13 23 0 0 0,18-33-6 0 0,-12 27-12 0 0,12-25-8 0 0,1 3-247 0 0,3-8-37 0 0,8 4-1891 0 0,-7-7 886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38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0 11055 0 0,'0'0'6978'0'0,"0"4"-5138"0"0,-1 14-1440 0 0,0 1 1 0 0,-1-1-1 0 0,-1 1 1 0 0,-7 23-1 0 0,-7 18-162 0 0,-70 208-81 0 0,3-89-929 0 0,64-143 177 0 0,-2-1 0 0 0,-47 58 0 0 0,-6 10-694 0 0,70-95 1186 0 0,4-7-35 0 0,5-15-8462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38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88 465 9095 0 0,'-2'1'415'0'0,"-19"16"138"0"0,-2-1 986 0 0,16-14 476 0 0,3-1-2209 0 0,2-1 689 0 0,-4 0 191 0 0,6 0-651 0 0,0 0-1 0 0,-1 0 1 0 0,1 0-1 0 0,0 0 1 0 0,0 0-1 0 0,-1 0 1 0 0,1 0-1 0 0,0 0 1 0 0,0 0-1 0 0,-1 0 1 0 0,1 0-1 0 0,0 0 1 0 0,0 0 0 0 0,-1 0-1 0 0,1 0 1 0 0,0 0-1 0 0,0 0 1 0 0,-1 0-1 0 0,1 0 1 0 0,0-1-1 0 0,0 1 1 0 0,-1 0-1 0 0,1 0 1 0 0,0 0-1 0 0,0 0 1 0 0,-1 0-1 0 0,1-1 1 0 0,0 1-1 0 0,0 0 1 0 0,0 0-1 0 0,0 0 1 0 0,-1-1-1 0 0,-1-2 76 0 0,1 1 0 0 0,-1-1 0 0 0,0 0-1 0 0,1 0 1 0 0,0 0 0 0 0,0 0 0 0 0,0 0 0 0 0,0 0-1 0 0,0 0 1 0 0,1-1 0 0 0,-1 1 0 0 0,1 0-1 0 0,0 0 1 0 0,0-1 0 0 0,0 1 0 0 0,0 0 0 0 0,1 0-1 0 0,-1 0 1 0 0,1-1 0 0 0,0 1 0 0 0,0 0 0 0 0,2-5-1 0 0,4-7 52 0 0,0 1 1 0 0,1-1-1 0 0,13-17 0 0 0,-10 16-69 0 0,11-17 35 0 0,2 0 1 0 0,1 2 0 0 0,2 0 0 0 0,35-31 0 0 0,-45 47-7 0 0,0 1-1 0 0,2 1 0 0 0,0 0 1 0 0,0 2-1 0 0,1 0 1 0 0,1 1-1 0 0,-1 1 1 0 0,2 1-1 0 0,21-5 1 0 0,-2 4 239 0 0,1 3 0 0 0,0 1 0 0 0,0 2 0 0 0,0 2 1 0 0,57 6-1 0 0,-74-2-277 0 0,-1 0 0 0 0,1 2 0 0 0,-1 0 1 0 0,34 13-1 0 0,-31-3-14 0 0,-19-7-69 0 0,-8-7 0 0 0,0 1 0 0 0,1 0 0 0 0,-1-1 0 0 0,0 1 0 0 0,0 0 0 0 0,0-1 0 0 0,0 1 0 0 0,0 0 0 0 0,0-1 0 0 0,-1 1 0 0 0,1 0 0 0 0,-1-1 0 0 0,1 1 0 0 0,-1 0 0 0 0,1-1 0 0 0,-1 1 0 0 0,0-1 0 0 0,0 1 0 0 0,0-1 0 0 0,-1 2 0 0 0,-24 28 0 0 0,25-29 0 0 0,-126 126 144 0 0,90-95-72 0 0,-67 47 0 0 0,-108 56-221 0 0,152-96 59 0 0,-72 36 1 0 0,125-73 66 0 0,1 1 3 0 0,0-1-1 0 0,-1-1 1 0 0,1 1-1 0 0,-1-1 1 0 0,0 0-1 0 0,0-1 1 0 0,-12 2-1 0 0,18-4 16 0 0,1 1 0 0 0,-1 0 0 0 0,1 0-1 0 0,-1 0 1 0 0,1-1 0 0 0,-1 1 0 0 0,1 0-1 0 0,-1-1 1 0 0,1 1 0 0 0,0-1 0 0 0,-1 1-1 0 0,1 0 1 0 0,0-1 0 0 0,-1 1 0 0 0,1-1-1 0 0,0 1 1 0 0,0-1 0 0 0,-1 1 0 0 0,1-1-1 0 0,0 1 1 0 0,0-1 0 0 0,0 1 0 0 0,-1-2-1 0 0,1 2-1 0 0,0-1-6 0 0,0-1 1 0 0,0 0-1 0 0,0 1 1 0 0,0-1-1 0 0,0 1 0 0 0,0-1 1 0 0,0 1-1 0 0,1-1 0 0 0,-1 0 1 0 0,0 1-1 0 0,1-1 0 0 0,0 1 1 0 0,-1-1-1 0 0,1 1 0 0 0,0 0 1 0 0,-1-1-1 0 0,1 1 0 0 0,0 0 1 0 0,0-1-1 0 0,0 1 0 0 0,2-1 1 0 0,26-25-454 0 0,-26 24 385 0 0,9-6-530 0 0,1 0 1 0 0,-1 1 0 0 0,2 1-1 0 0,-1 0 1 0 0,16-6-1 0 0,-3 4-1045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3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65 14335 0 0,'0'0'662'0'0,"4"-15"236"0"0,7-10 3229 0 0,-20 33-3836 0 0,6-6-257 0 0,-27 29 245 0 0,0 2 0 0 0,2 1 0 0 0,-25 39 0 0 0,48-65-224 0 0,-3 2 51 0 0,1-1-1 0 0,1 1 1 0 0,0 1 0 0 0,0-1-1 0 0,1 1 1 0 0,1 0 0 0 0,-4 13-1 0 0,7-22-81 0 0,1 0 0 0 0,0-1 0 0 0,-1 1 0 0 0,1 0 0 0 0,0 0-1 0 0,0 0 1 0 0,0-1 0 0 0,1 1 0 0 0,-1 0 0 0 0,0-1 0 0 0,1 1 0 0 0,-1 0 0 0 0,1 0 0 0 0,-1-1-1 0 0,1 1 1 0 0,0-1 0 0 0,0 1 0 0 0,0-1 0 0 0,0 1 0 0 0,0-1 0 0 0,0 1 0 0 0,0-1 0 0 0,0 0-1 0 0,0 0 1 0 0,1 1 0 0 0,-1-1 0 0 0,1 0 0 0 0,-1 0 0 0 0,1 0 0 0 0,-1-1 0 0 0,1 1 0 0 0,-1 0-1 0 0,1 0 1 0 0,0-1 0 0 0,2 1 0 0 0,2 1 19 0 0,0-1-1 0 0,0 0 0 0 0,0 0 1 0 0,0-1-1 0 0,0 1 1 0 0,0-1-1 0 0,0-1 0 0 0,0 1 1 0 0,8-2-1 0 0,-3-1 21 0 0,0 0 1 0 0,-1 0-1 0 0,1-1 0 0 0,-1-1 0 0 0,0 0 1 0 0,12-7-1 0 0,-18 10-50 0 0,-1-1 0 0 0,0 1 0 0 0,1-1 0 0 0,-1 1 0 0 0,-1-1 0 0 0,1 0 0 0 0,0 0 0 0 0,-1 0 1 0 0,1 0-1 0 0,-1-1 0 0 0,0 1 0 0 0,0-1 0 0 0,0 1 0 0 0,-1-1 0 0 0,1 0 0 0 0,-1 0 0 0 0,0 1 0 0 0,0-1 1 0 0,0 0-1 0 0,0 0 0 0 0,-1-5 0 0 0,-1-9 6 0 0,-1 0-1 0 0,-1 0 1 0 0,-1 1 0 0 0,0-1 0 0 0,-12-27-1 0 0,1-2-141 0 0,11 22-366 0 0,4 23 258 0 0,5-5-1930 0 0,69-24-6404 0 0,-64 26 3723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39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67 8287 0 0,'-8'3'756'0'0,"2"-2"-817"0"0,0 0-1 0 0,-1-1 0 0 0,1 0 0 0 0,-11-2 1 0 0,-3 0 3379 0 0,2 3 8540 0 0,142-28-11412 0 0,-74 14-161 0 0,91-10 0 0 0,-115 21-500 0 0,-18 1-36 0 0,0 0 1 0 0,1 0-1 0 0,-1 1 0 0 0,0 0 1 0 0,1 0-1 0 0,-1 1 1 0 0,13 3-1 0 0,-20-3-229 0 0,0-1-1 0 0,0 1 1 0 0,0 0 0 0 0,0 0-1 0 0,0 0 1 0 0,0 0 0 0 0,0 0-1 0 0,0 0 1 0 0,0 0 0 0 0,-1 1-1 0 0,1-1 1 0 0,0 0 0 0 0,-1 0-1 0 0,1 1 1 0 0,-1-1 0 0 0,1 2-1 0 0,1 10-5853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39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2303 0 0,'0'0'19187'0'0,"2"0"-18455"0"0,19-2 51 0 0,0 0 0 0 0,40-12 0 0 0,-30 7-524 0 0,198-35 1072 0 0,-131 30-5799 0 0,-81 10-3498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4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83 5983 0 0,'0'0'831'0'0,"-2"0"265"0"0,-14 3 2120 0 0,-23 8 1 0 0,28-7-2693 0 0,-1 0 0 0 0,2 1 0 0 0,-1 0 0 0 0,0 1 0 0 0,-13 10 0 0 0,-3 4 2540 0 0,29-20-2830 0 0,4 0-181 0 0,0 1 1 0 0,0-1 0 0 0,0-1 0 0 0,0 1-1 0 0,0-1 1 0 0,0 0 0 0 0,0-1 0 0 0,-1 1 0 0 0,1-1-1 0 0,5-3 1 0 0,12-5-15 0 0,24-16-1 0 0,-11 5-14 0 0,96-38 152 0 0,-115 53-103 0 0,0 0 0 0 0,0 1 0 0 0,1 2 0 0 0,-1-1 0 0 0,34-1 0 0 0,-50 6-70 0 0,-1-1 0 0 0,1 0 0 0 0,-1 0-1 0 0,1 0 1 0 0,-1 0 0 0 0,1 0 0 0 0,-1 0 0 0 0,1 1-1 0 0,-1-1 1 0 0,1 0 0 0 0,-1 0 0 0 0,1 1 0 0 0,-1-1-1 0 0,0 0 1 0 0,1 1 0 0 0,-1-1 0 0 0,1 0 0 0 0,-1 1-1 0 0,0-1 1 0 0,1 0 0 0 0,-1 1 0 0 0,0-1 0 0 0,0 1-1 0 0,1-1 1 0 0,-1 1 0 0 0,0-1 0 0 0,0 1 0 0 0,0-1-1 0 0,1 1 1 0 0,-1-1 0 0 0,0 1 0 0 0,0-1 0 0 0,0 1-1 0 0,0-1 1 0 0,0 2 0 0 0,-2 16 20 0 0,0-10-23 0 0,-1 1 0 0 0,-1-1 0 0 0,0 1 1 0 0,0-1-1 0 0,0 0 0 0 0,-6 7 0 0 0,-36 44-5 0 0,27-36-6 0 0,-10 11-182 0 0,-38 36 0 0 0,49-54 50 0 0,-1 0 0 0 0,0-2 0 0 0,-39 23 0 0 0,53-34 129 0 0,-16 5-72 0 0,20-7 6 0 0,2-3 3 0 0,2-3 57 0 0,1 0 1 0 0,0 0 0 0 0,1 1 0 0 0,-1-1-1 0 0,1 1 1 0 0,0 0 0 0 0,0 0 0 0 0,0 1-1 0 0,10-6 1 0 0,-11 7 33 0 0,0 0 1 0 0,0 0-1 0 0,0 1 1 0 0,0-1-1 0 0,0 1 1 0 0,0 0-1 0 0,0 0 1 0 0,0 0-1 0 0,1 1 0 0 0,-1-1 1 0 0,0 1-1 0 0,1 0 1 0 0,-1 0-1 0 0,0 1 1 0 0,7 1-1 0 0,2 2 59 0 0,0 1-1 0 0,0 1 0 0 0,-1 0 1 0 0,0 1-1 0 0,0 0 0 0 0,0 1 1 0 0,14 13-1 0 0,-10-9-10 0 0,-8-5-36 0 0,1-1 1 0 0,10 12-1 0 0,-12-9-15 0 0,1 5 70 0 0,-8-9-69 0 0,-1-2 2 0 0,1 0-3 0 0,0 0 0 0 0,0-1 0 0 0,0 1 1 0 0,-1 0-1 0 0,0 0 0 0 0,1 0 0 0 0,-1 0 1 0 0,0 0-1 0 0,0-1 0 0 0,0 1 0 0 0,-1 0 1 0 0,1-1-1 0 0,-1 1 0 0 0,1-1 0 0 0,-1 0 1 0 0,0 1-1 0 0,0-1 0 0 0,0 0 0 0 0,0 0 1 0 0,0 0-1 0 0,-1 0 0 0 0,-2 1 0 0 0,-7 5 58 0 0,0-1 1 0 0,-1 0-1 0 0,-18 7 0 0 0,6-3 5 0 0,-48 20 115 0 0,-94 27 1 0 0,95-35-120 0 0,30-10-47 0 0,-55 10-1 0 0,95-22-108 0 0,4-3-34 0 0,8-6-303 0 0,1 0 0 0 0,-1 0 0 0 0,2 1 1 0 0,18-9-1 0 0,-2 2-994 0 0,-8 1 285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4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0 11055 0 0,'0'0'852'0'0,"-2"1"-560"0"0,-67 46 3730 0 0,-29 33-2345 0 0,72-59-1524 0 0,-64 48 155 0 0,50-41-261 0 0,-40 39 0 0 0,70-56-39 0 0,-15 19 1 0 0,13-15 126 0 0,12-15-119 0 0,0 1 0 0 0,0-1 0 0 0,-1 1 0 0 0,1-1 0 0 0,0 1 0 0 0,0 0 1 0 0,0-1-1 0 0,-1 1 0 0 0,1-1 0 0 0,0 1 0 0 0,0-1 0 0 0,0 1 1 0 0,0 0-1 0 0,0-1 0 0 0,0 1 0 0 0,0-1 0 0 0,0 1 0 0 0,1 0 0 0 0,-1-1 1 0 0,0 1-1 0 0,0-1 0 0 0,0 1 0 0 0,1-1 0 0 0,-1 1 0 0 0,0-1 1 0 0,1 1-1 0 0,-1-1 0 0 0,0 1 0 0 0,1-1 0 0 0,-1 1 0 0 0,1 0 0 0 0,14 11 446 0 0,-9-10-348 0 0,0 1 1 0 0,0-1-1 0 0,1-1 0 0 0,-1 1 0 0 0,1-1 1 0 0,0 0-1 0 0,-1 0 0 0 0,1-1 0 0 0,-1 0 1 0 0,1 0-1 0 0,0-1 0 0 0,-1 0 0 0 0,8-1 1 0 0,11-4 188 0 0,-1-1 1 0 0,26-12-1 0 0,-31 11-151 0 0,-11 5-133 0 0,-1 0 1 0 0,1 0-1 0 0,-1-1 1 0 0,0-1-1 0 0,0 1 1 0 0,-1-1-1 0 0,1 0 1 0 0,-1-1 0 0 0,0 1-1 0 0,0-1 1 0 0,-1 0-1 0 0,6-9 1 0 0,-9 11-25 0 0,0 1 0 0 0,0-1-1 0 0,0 0 1 0 0,0 1 0 0 0,-1-1 0 0 0,0 0 0 0 0,0 0 0 0 0,0 0 0 0 0,0 0 0 0 0,0 0-1 0 0,-1 0 1 0 0,0 0 0 0 0,0 0 0 0 0,0 0 0 0 0,0 0 0 0 0,-1 0 0 0 0,0 0 0 0 0,1 0-1 0 0,-1 0 1 0 0,-1 0 0 0 0,1 0 0 0 0,-1 1 0 0 0,1-1 0 0 0,-1 0 0 0 0,0 1 0 0 0,-4-6-1 0 0,0 0-402 0 0,-1 0 0 0 0,-1 1 0 0 0,1-1 0 0 0,-1 1 0 0 0,-1 1 0 0 0,1 0-1 0 0,-19-12 1 0 0,4-1-1464 0 0,22 19 1231 0 0,0-2-1469 0 0,1 3 2025 0 0,0 0 0 0 0,0 0 1 0 0,0-1-1 0 0,0 1 0 0 0,0 0 0 0 0,0 0 0 0 0,0-1 0 0 0,0 1 0 0 0,0 0 1 0 0,0 0-1 0 0,0-1 0 0 0,0 1 0 0 0,1 0 0 0 0,-1 0 0 0 0,0-1 0 0 0,0 1 1 0 0,0-1-1 0 0,10 0-587 0 0,4-1 6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4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85 16207 0 0,'40'-85'5847'0'0,"-58"95"-5383"0"0,12-7-453 0 0,1 2-1 0 0,0-1 1 0 0,1 0 0 0 0,-1 1 0 0 0,1 0 0 0 0,0 0-1 0 0,-6 9 1 0 0,-21 43 47 0 0,28-50-57 0 0,-12 19-25 0 0,-1 0-1 0 0,-32 37 1 0 0,30-41 4 0 0,1 2 1 0 0,1-1-1 0 0,-14 29 0 0 0,28-47 51 0 0,0 0 0 0 0,1 0-1 0 0,-1-1 1 0 0,1 1 0 0 0,0 0-1 0 0,0 0 1 0 0,1 0 0 0 0,-1 0-1 0 0,1 0 1 0 0,0 0 0 0 0,0 0-1 0 0,2 9 1 0 0,-1-12-14 0 0,-1 1 0 0 0,1-1-1 0 0,0 0 1 0 0,0 1 0 0 0,0-1-1 0 0,0 0 1 0 0,0 0 0 0 0,0 0 0 0 0,1 0-1 0 0,-1 0 1 0 0,1 0 0 0 0,-1 0 0 0 0,1 0-1 0 0,0-1 1 0 0,-1 1 0 0 0,1-1-1 0 0,0 1 1 0 0,0-1 0 0 0,0 0 0 0 0,1 1-1 0 0,-1-1 1 0 0,0 0 0 0 0,0 0 0 0 0,0-1-1 0 0,1 1 1 0 0,-1 0 0 0 0,1-1-1 0 0,2 1 1 0 0,0-1 54 0 0,0 0 1 0 0,1-1-1 0 0,-1 1 0 0 0,0-1 0 0 0,0 0 1 0 0,1 0-1 0 0,-1-1 0 0 0,0 1 1 0 0,0-1-1 0 0,0 0 0 0 0,8-5 0 0 0,-2 0 51 0 0,0 0-1 0 0,0-1 0 0 0,16-15 0 0 0,-20 16-105 0 0,-1 0 0 0 0,0 0-1 0 0,0 0 1 0 0,-1-1 0 0 0,0 0 0 0 0,0 0 0 0 0,-1 0-1 0 0,0-1 1 0 0,0 1 0 0 0,-1-1 0 0 0,0 0-1 0 0,-1 0 1 0 0,0 0 0 0 0,0 0 0 0 0,-1-1-1 0 0,0 1 1 0 0,-1 0 0 0 0,1-1 0 0 0,-2 1-1 0 0,0 0 1 0 0,0-1 0 0 0,-4-13 0 0 0,3 12-32 0 0,-1 0-89 0 0,0 0 1 0 0,0 1-1 0 0,-6-13 0 0 0,8 20 18 0 0,-1 1 0 0 0,1-1 0 0 0,-1 0-1 0 0,0 1 1 0 0,1-1 0 0 0,-1 1 0 0 0,0 0 0 0 0,-1-1 0 0 0,1 1 0 0 0,0 0 0 0 0,-1 0-1 0 0,1 1 1 0 0,-1-1 0 0 0,0 0 0 0 0,1 1 0 0 0,-6-2 0 0 0,1 1-184 0 0,1 0 0 0 0,-1 0 0 0 0,0 1 1 0 0,0 0-1 0 0,-1 0 0 0 0,1 1 0 0 0,0 0 0 0 0,0 0 0 0 0,0 1 1 0 0,0 0-1 0 0,0 0 0 0 0,0 1 0 0 0,0 0 0 0 0,0 0 1 0 0,1 0-1 0 0,-10 5 0 0 0,14-6-180 0 0,15 10-10413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3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571 599 13735 0 0,'0'0'1246'0'0,"2"0"-1028"0"0,7 0 49 0 0,1 0 0 0 0,-1-1-1 0 0,1-1 1 0 0,-1 1 0 0 0,0-2-1 0 0,0 1 1 0 0,0-1 0 0 0,0 0-1 0 0,0-1 1 0 0,0 0 0 0 0,-1 0-1 0 0,0-1 1 0 0,0 0 0 0 0,0-1-1 0 0,-1 0 1 0 0,1 0 0 0 0,9-11-1 0 0,-2-3-295 0 0,-1 0 0 0 0,-1-1 0 0 0,-1 0 0 0 0,-1-1 0 0 0,0 0 0 0 0,-2-1 0 0 0,-1 0 0 0 0,-1-1 0 0 0,-1 1 0 0 0,0-1 0 0 0,-2-1 0 0 0,-1 1 0 0 0,-1 0 0 0 0,-1-1 0 0 0,-3-30 0 0 0,1 41-349 0 0,-1 1-1 0 0,0 0 1 0 0,-5-15-1 0 0,5 23 210 0 0,1 1 0 0 0,-1 0 1 0 0,0-1-1 0 0,0 1 0 0 0,0 0 0 0 0,0 0 0 0 0,-1 0 0 0 0,1 1 0 0 0,-1-1 0 0 0,0 0 0 0 0,0 1 0 0 0,-6-5 0 0 0,8 7 123 0 0,-1 0 0 0 0,1 0 0 0 0,0 1 0 0 0,0-1 1 0 0,-1 1-1 0 0,1-1 0 0 0,0 1 0 0 0,-1-1 0 0 0,1 1 0 0 0,-1 0 1 0 0,1-1-1 0 0,-1 1 0 0 0,1 0 0 0 0,0 0 0 0 0,-1 0 0 0 0,1 0 1 0 0,-1 0-1 0 0,-2 1 0 0 0,2 0 18 0 0,-1 0 0 0 0,1 0 1 0 0,-1 1-1 0 0,1-1 0 0 0,-1 0 0 0 0,1 1 0 0 0,0 0 0 0 0,0-1 0 0 0,-3 4 1 0 0,-3 3 94 0 0,1 1 1 0 0,0 0 0 0 0,-10 17 0 0 0,16-24-54 0 0,-18 33 464 0 0,3 0 1 0 0,1 1-1 0 0,-18 66 0 0 0,9-29-2 0 0,-103 252 1165 0 0,98-266-1490 0 0,-2-1 0 0 0,-2-2-1 0 0,-55 69 1 0 0,34-58-105 0 0,-152 210 1356 0 0,196-262-1314 0 0,5-8-50 0 0,0 1 1 0 0,1 0 0 0 0,0 0 0 0 0,0 0 0 0 0,-3 12 0 0 0,19-26-439 0 0,-4 1 119 0 0,-1 0 0 0 0,0 0-1 0 0,7-8 1 0 0,5-8-310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42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73 10135 0 0,'1'-2'127'0'0,"54"-48"965"0"0,-31 30 7904 0 0,-26 20-8894 0 0,0 1 0 0 0,0 0 0 0 0,0-1 0 0 0,0 1 1 0 0,0 0-1 0 0,0 0 0 0 0,1 0 0 0 0,-1 0 0 0 0,-3 3 0 0 0,0-1 38 0 0,-75 58 853 0 0,13-9-610 0 0,43-34-359 0 0,1 1 0 0 0,-25 25 0 0 0,-37 50 61 0 0,10-12-50 0 0,51-57-35 0 0,-6 4 0 0 0,1 2 0 0 0,2 1 0 0 0,-27 41 0 0 0,49-65 5 0 0,1 1 1 0 0,0-1-1 0 0,0 1 0 0 0,1 0 1 0 0,0 0-1 0 0,1 0 0 0 0,0 0 1 0 0,0 0-1 0 0,1 0 0 0 0,0 1 1 0 0,1 14-1 0 0,0-19-2 0 0,0 0-1 0 0,1-1 1 0 0,0 1 0 0 0,0 0-1 0 0,0 0 1 0 0,0-1 0 0 0,1 1-1 0 0,0-1 1 0 0,0 1 0 0 0,0-1-1 0 0,1 0 1 0 0,-1 0 0 0 0,1 0-1 0 0,0 0 1 0 0,0 0 0 0 0,0-1 0 0 0,1 1-1 0 0,-1-1 1 0 0,1 0 0 0 0,0 0-1 0 0,0 0 1 0 0,0 0 0 0 0,8 3-1 0 0,-1-2-329 0 0,0 0 0 0 0,0 0 0 0 0,0-1 0 0 0,1-1 0 0 0,-1 0 0 0 0,1 0 0 0 0,14-1 1 0 0,-4-1-1566 0 0,1-1 1 0 0,40-8 0 0 0,-40 4-4548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4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1839 0 0,'9'-6'20216'0'0,"-2"4"-19215"0"0,-5 1-206 0 0,8 4 989 0 0,-9-1-1783 0 0,0 0 0 0 0,1 0 0 0 0,-1 0-1 0 0,0 0 1 0 0,-1 0 0 0 0,1 1 0 0 0,0-1 0 0 0,-1 0 0 0 0,1 0-1 0 0,-1 0 1 0 0,0 1 0 0 0,0-1 0 0 0,0 0 0 0 0,0 1 0 0 0,0 3-1 0 0,-2 5-325 0 0,0 0 0 0 0,-4 12 0 0 0,-1 6-2102 0 0,5-21 1290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42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29 11055 0 0,'1'-1'852'0'0,"9"-26"7839"0"0,-19 31-7604 0 0,-1 2-1031 0 0,1 0 1 0 0,-1 1 0 0 0,1 0 0 0 0,1 1-1 0 0,0 0 1 0 0,0 0 0 0 0,-10 14 0 0 0,-42 69 230 0 0,48-70-274 0 0,1-3-14 0 0,-41 75-34 0 0,46-82 31 0 0,2 0 0 0 0,-1 1 0 0 0,2 0 0 0 0,-1 0 0 0 0,2 0 0 0 0,-3 19 0 0 0,5-29 42 0 0,0 0-1 0 0,0 0 0 0 0,0 1 1 0 0,0-1-1 0 0,0 0 1 0 0,0 0-1 0 0,1 1 0 0 0,-1-1 1 0 0,1 0-1 0 0,0 0 1 0 0,0 0-1 0 0,-1 0 0 0 0,1 0 1 0 0,0 0-1 0 0,1 0 1 0 0,-1 0-1 0 0,0 0 0 0 0,1 0 1 0 0,-1-1-1 0 0,1 1 1 0 0,-1 0-1 0 0,1-1 0 0 0,0 0 1 0 0,-1 1-1 0 0,1-1 1 0 0,0 0-1 0 0,0 0 1 0 0,0 0-1 0 0,0 0 0 0 0,3 1 1 0 0,1 0 38 0 0,0-1-1 0 0,0 0 1 0 0,0 0 0 0 0,0 0 0 0 0,0-1 0 0 0,0 0-1 0 0,0 0 1 0 0,0 0 0 0 0,0-1 0 0 0,8-1-1 0 0,-6 0-49 0 0,1 0 0 0 0,-1-1 0 0 0,1 0 0 0 0,-1 0 0 0 0,0-1 0 0 0,0 1 0 0 0,-1-2 0 0 0,1 1-1 0 0,-1-1 1 0 0,0-1 0 0 0,13-11 0 0 0,-3 0-22 0 0,28-37-1 0 0,-38 45-23 0 0,-2 0-1 0 0,1 0 1 0 0,-1-1-1 0 0,-1 0 1 0 0,1 0 0 0 0,3-17-1 0 0,-1 2-235 0 0,-2-1 0 0 0,-1 0 0 0 0,-1 0 0 0 0,-1 0 0 0 0,-1-29 0 0 0,-1 53 114 0 0,0-1 0 0 0,-1 1 0 0 0,1-1 0 0 0,0 1 0 0 0,-1-1 0 0 0,0 1-1 0 0,1 0 1 0 0,-1-1 0 0 0,0 1 0 0 0,0 0 0 0 0,0-1 0 0 0,-1 1 0 0 0,1 0 0 0 0,0 0 0 0 0,-1 0 0 0 0,1 0 0 0 0,-1 0-1 0 0,0 1 1 0 0,0-1 0 0 0,-4-2 0 0 0,5 3-210 0 0,-9 4-1708 0 0,6 3 1144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43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467 102 18023 0 0,'13'-6'261'0'0,"0"0"102"0"0,-1 0 1 0 0,0-1-1 0 0,0 0 0 0 0,20-17 1 0 0,-31 23 281 0 0,-1 1-562 0 0,1-1 0 0 0,-1 1-1 0 0,0 0 1 0 0,1-1 0 0 0,-1 1 0 0 0,0 0 0 0 0,0-1 0 0 0,1 1 0 0 0,-1 0 0 0 0,0-1-1 0 0,0 1 1 0 0,0-1 0 0 0,0 1 0 0 0,1 0 0 0 0,-1-1 0 0 0,0 1 0 0 0,0-1-1 0 0,0 1 1 0 0,0 0 0 0 0,0-1 0 0 0,0 1 0 0 0,0-1 0 0 0,0 1 0 0 0,0-1 0 0 0,0 1-1 0 0,-1 0 1 0 0,1-1 0 0 0,0 1 0 0 0,0-1 0 0 0,0 1 0 0 0,0 0 0 0 0,-1-1 0 0 0,1 0-1 0 0,-10-12 546 0 0,7 11-609 0 0,0 0 1 0 0,-1 0-1 0 0,1 1 0 0 0,-1-1 0 0 0,1 1 0 0 0,-1 0 1 0 0,0 0-1 0 0,1 0 0 0 0,-6 0 0 0 0,-39-1 127 0 0,27 2-124 0 0,-9-1-48 0 0,0 1-1 0 0,-1 2 1 0 0,-44 8 0 0 0,56-6 8 0 0,-1 1 1 0 0,1 1 0 0 0,0 0-1 0 0,0 2 1 0 0,1 0 0 0 0,-22 14-1 0 0,36-20 12 0 0,1 0 0 0 0,-1 1 0 0 0,1-1-1 0 0,0 1 1 0 0,0 0 0 0 0,0 0 0 0 0,1 0-1 0 0,-1 0 1 0 0,0 0 0 0 0,1 0 0 0 0,0 1-1 0 0,0-1 1 0 0,0 1 0 0 0,1 0 0 0 0,-1 0-1 0 0,-1 5 1 0 0,3-6 1 0 0,-1-1 0 0 0,1 1 0 0 0,0 0 0 0 0,0-1 0 0 0,0 1 1 0 0,1 0-1 0 0,-1 0 0 0 0,1-1 0 0 0,-1 1 0 0 0,1 0 0 0 0,0-1 0 0 0,0 1 0 0 0,0-1 0 0 0,0 1 0 0 0,1-1 0 0 0,-1 0 0 0 0,0 1 0 0 0,1-1 0 0 0,0 0 0 0 0,0 0 0 0 0,-1 0 1 0 0,1 0-1 0 0,0 0 0 0 0,1 0 0 0 0,1 1 0 0 0,83 57-134 0 0,36 29 22 0 0,-65-37 333 0 0,-51-44-135 0 0,0 0 0 0 0,0 0 0 0 0,0 0 0 0 0,10 19 0 0 0,-16-25-69 0 0,0 0 0 0 0,-1 0 0 0 0,1-1 1 0 0,-1 1-1 0 0,1 0 0 0 0,-1 0 0 0 0,0 0 0 0 0,0 0 0 0 0,0 0 0 0 0,0 0 0 0 0,0 0 0 0 0,0 0 0 0 0,-1 3 1 0 0,-9 23 66 0 0,5-18-24 0 0,3-3-59 0 0,-2-1 0 0 0,1 0-1 0 0,-1 0 1 0 0,0 0 0 0 0,0-1-1 0 0,-1 0 1 0 0,1 0 0 0 0,-1 0 0 0 0,0 0-1 0 0,-1 0 1 0 0,1-1 0 0 0,-1 0 0 0 0,0 0-1 0 0,0-1 1 0 0,0 0 0 0 0,0 0-1 0 0,-11 3 1 0 0,-1 0-52 0 0,0-1 0 0 0,0 0 0 0 0,0-2 0 0 0,0 0 0 0 0,-27 0 0 0 0,32-2 54 0 0,-1-2 1 0 0,1 1-1 0 0,0-2 1 0 0,0 0-1 0 0,-1 0 1 0 0,-20-8-1 0 0,30 9 17 0 0,-1-1 0 0 0,1 0 0 0 0,0 0 0 0 0,0-1 1 0 0,0 1-1 0 0,0-1 0 0 0,1 0 0 0 0,-1 0 0 0 0,-5-6 0 0 0,7 6 12 0 0,0 0 1 0 0,0 0 0 0 0,1 1-1 0 0,-1-1 1 0 0,1 0-1 0 0,-1 0 1 0 0,1 0-1 0 0,0-1 1 0 0,0 1 0 0 0,1 0-1 0 0,-1 0 1 0 0,1-1-1 0 0,-1 1 1 0 0,1 0 0 0 0,0-5-1 0 0,1 1-9 0 0,0 0 0 0 0,0 0 0 0 0,0 0 0 0 0,1 1-1 0 0,0-1 1 0 0,0 0 0 0 0,1 1 0 0 0,0 0 0 0 0,0-1 0 0 0,5-6 0 0 0,-2 5 37 0 0,0-1 1 0 0,1 1-1 0 0,1 0 1 0 0,-1 0 0 0 0,17-12-1 0 0,2 3 59 0 0,0 1-1 0 0,1 1 1 0 0,46-18-1 0 0,-14 13-346 0 0,-39 14 58 0 0,23-10-1 0 0,-26 10-360 0 0,0 1-1 0 0,0 0 1 0 0,1 1-1 0 0,25-2 0 0 0,-13 2-1754 0 0,-8 0 465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4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 11975 0 0,'-7'-3'1244'0'0,"-2"3"-1008"0"0,8 0-58 0 0,0 1-1 0 0,0-1 0 0 0,-1 1 0 0 0,1 0 1 0 0,0-1-1 0 0,0 1 0 0 0,0 0 0 0 0,0-1 1 0 0,0 1-1 0 0,0 0 0 0 0,0 0 0 0 0,0 0 1 0 0,0 0-1 0 0,0 0 0 0 0,1 0 0 0 0,-1 0 0 0 0,0 0 1 0 0,0 3-1 0 0,0-1 71 0 0,0-1 0 0 0,0 1 0 0 0,0 0 1 0 0,1 0-1 0 0,0 0 0 0 0,-1 0 0 0 0,1 6 0 0 0,1 1 3 0 0,0-1 0 0 0,1 0-1 0 0,0 0 1 0 0,4 12 0 0 0,5 6-48 0 0,0-1 0 0 0,1 0 0 0 0,17 24 0 0 0,53 69-8 0 0,-26-38-86 0 0,-55-79-112 0 0,23 33 171 0 0,26 53 0 0 0,-44-75-46 0 0,-1 0 1 0 0,0 0 0 0 0,0 0-1 0 0,-2 1 1 0 0,0-1 0 0 0,0 1 0 0 0,-1 0-1 0 0,0 18 1 0 0,-3-10 87 0 0,-1 1-1 0 0,-1-1 1 0 0,-1 1 0 0 0,-1-1-1 0 0,-15 42 1 0 0,2-21-104 0 0,-42 77-1 0 0,36-83-117 0 0,-1-1 0 0 0,-2-2 0 0 0,-35 35 0 0 0,34-37 7 0 0,-24 31-10 0 0,51-61-65 0 0,12-6-353 0 0,27-13-1085 0 0,-13 3-4474 0 0,-5 2-898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4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19 9215 0 0,'-2'-1'422'0'0,"-3"-2"-328"0"0,-1 0 1 0 0,0 1-1 0 0,1 0 1 0 0,-1 0-1 0 0,0 1 1 0 0,-7-2-1 0 0,-8 2 11173 0 0,22 2-11041 0 0,3 4-186 0 0,1-1-1 0 0,0 1 1 0 0,0-1-1 0 0,0 0 1 0 0,0 0-1 0 0,1-1 1 0 0,-1 0 0 0 0,1 0-1 0 0,10 4 1 0 0,8 2-16 0 0,28 5 1 0 0,-40-11-3 0 0,128 31 157 0 0,110 32 791 0 0,-228-59-777 0 0,-1 2-1 0 0,23 12 1 0 0,-35-16-159 0 0,-1 0 0 0 0,-1 0 0 0 0,1 0-1 0 0,-1 1 1 0 0,0 0 0 0 0,0 1 0 0 0,-1 0 0 0 0,7 8 0 0 0,-8-6 8 0 0,-3 2-31 0 0,-2-10-12 0 0,0 1 0 0 0,-1-1 1 0 0,0 0-1 0 0,1 1 0 0 0,-1-1 0 0 0,0 1 0 0 0,1-1 0 0 0,-1 0 0 0 0,0 1 1 0 0,0-1-1 0 0,0 0 0 0 0,0 0 0 0 0,0 0 0 0 0,-1 0 0 0 0,1 0 0 0 0,0 0 1 0 0,0 0-1 0 0,-1 0 0 0 0,-1 0 0 0 0,-29 13-32 0 0,30-13 30 0 0,-8 3-10 0 0,-284 111 463 0 0,244-87-277 0 0,48-26-119 0 0,0 6-62 0 0,2-8-4 0 0,-1 1 0 0 0,1 0 0 0 0,0 0 0 0 0,0 0 0 0 0,0-1 0 0 0,1 1 1 0 0,-1 0-1 0 0,0 0 0 0 0,0 0 0 0 0,0-1 0 0 0,1 1 0 0 0,-1 0 0 0 0,0 0 0 0 0,1-1 0 0 0,-1 1 1 0 0,0 0-1 0 0,1 0 0 0 0,-1-1 0 0 0,1 1 0 0 0,-1-1 0 0 0,1 1 0 0 0,0 0 0 0 0,-1-1 0 0 0,1 1 1 0 0,1 0-1 0 0,-2-1-139 0 0,1 1 1 0 0,-1-1-1 0 0,1 1 1 0 0,-1-1-1 0 0,1 1 1 0 0,-1-1-1 0 0,1 1 1 0 0,-1-1-1 0 0,0 1 1 0 0,1 0-1 0 0,-1-1 1 0 0,0 1-1 0 0,1 0 1 0 0,-1 0-1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4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194 144 2303 0 0,'13'-24'-1643'0'0,"5"-9"3478"0"0,3 2 3524 0 0,-16 24-3197 0 0,0 0 0 0 0,1 1 0 0 0,0-1 0 0 0,0 1 0 0 0,1 1 0 0 0,12-9 0 0 0,-19 14-2151 0 0,0-1 0 0 0,0 1 0 0 0,1 0 0 0 0,-1 0 0 0 0,0-1 0 0 0,1 1 0 0 0,-1 0 0 0 0,0 0 0 0 0,1 0 0 0 0,-1-1 0 0 0,0 1 0 0 0,1 0 0 0 0,-1 0 0 0 0,0 0 0 0 0,1 0 0 0 0,-1 0 0 0 0,1 0 0 0 0,-1 0 0 0 0,0 0 0 0 0,1 0 0 0 0,-1 0 0 0 0,0 0 0 0 0,1 0 0 0 0,-1 0 0 0 0,1 0 0 0 0,2 11 6 0 0,-3-6-26 0 0,0 0 1 0 0,0 1-1 0 0,-1-1 0 0 0,1 0 1 0 0,-1 1-1 0 0,-1-1 0 0 0,1 0 1 0 0,-1 0-1 0 0,-3 8 0 0 0,-26 44-74 0 0,27-50 81 0 0,-24 37 44 0 0,-55 63 0 0 0,52-70 11 0 0,2 0 0 0 0,-32 56 0 0 0,55-81 64 0 0,0-1 0 0 0,2 1 1 0 0,-7 21-1 0 0,9-28-261 0 0,1 0 0 0 0,0 1-1 0 0,0-1 1 0 0,1 1 0 0 0,0-1 0 0 0,0 1-1 0 0,0-1 1 0 0,0 1 0 0 0,1-1 0 0 0,2 10-1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45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5063 0 0,'0'0'390'0'0,"-1"2"119"0"0,-5 1 955 0 0,1 1 0 0 0,0 0 0 0 0,1 0 0 0 0,-1 0 0 0 0,1 1 0 0 0,0-1 0 0 0,-4 7 0 0 0,5-7-1166 0 0,0 1 0 0 0,1-1 0 0 0,0 1 0 0 0,0 0-1 0 0,0-1 1 0 0,-1 6 0 0 0,-8 25 299 0 0,-1-1 0 0 0,-2 0 0 0 0,-25 41 0 0 0,8-12-153 0 0,25-51-436 0 0,-14 28 267 0 0,-13 43 0 0 0,29-71-213 0 0,0 0 1 0 0,1 0-1 0 0,0 0 0 0 0,1 1 0 0 0,1-1 0 0 0,0 1 0 0 0,1-1 0 0 0,1 20 0 0 0,0-28-27 0 0,0 0-1 0 0,0 0 1 0 0,0 0-1 0 0,0 0 0 0 0,0-1 1 0 0,1 1-1 0 0,0 0 1 0 0,0-1-1 0 0,0 1 0 0 0,0-1 1 0 0,0 1-1 0 0,1-1 0 0 0,0 0 1 0 0,4 5-1 0 0,-2-5 25 0 0,0 1 1 0 0,-1-1-1 0 0,1 0 0 0 0,0 0 0 0 0,1-1 1 0 0,-1 0-1 0 0,0 0 0 0 0,1 0 0 0 0,8 2 1 0 0,-1-2 31 0 0,-1-1 0 0 0,1 0 0 0 0,-1 0 0 0 0,1-2 0 0 0,-1 1 0 0 0,1-2 0 0 0,-1 0 0 0 0,1 0 0 0 0,11-4 0 0 0,2-3 29 0 0,0-2-1 0 0,-1 0 1 0 0,-1-1-1 0 0,37-25 0 0 0,-25 11 2 0 0,-2-1 0 0 0,35-34 0 0 0,-50 42-83 0 0,-2 0 0 0 0,0-1 0 0 0,16-26-1 0 0,-26 35-19 0 0,0 0-1 0 0,-1-1 0 0 0,0 0 0 0 0,-1 0 1 0 0,0 0-1 0 0,-1-1 0 0 0,-1 0 0 0 0,3-15 1 0 0,-5 24-21 0 0,-1-1 1 0 0,0 1-1 0 0,0-1 0 0 0,0 1 1 0 0,0-1-1 0 0,-1 1 1 0 0,0-1-1 0 0,0 1 0 0 0,0-1 1 0 0,0 1-1 0 0,-1 0 1 0 0,0 0-1 0 0,0 0 0 0 0,-4-7 1 0 0,3 6-25 0 0,-1 1 1 0 0,0-1-1 0 0,0 1 1 0 0,0 0-1 0 0,-1 0 1 0 0,0 0-1 0 0,1 1 0 0 0,-1 0 1 0 0,0-1-1 0 0,-7-1 1 0 0,0 0-265 0 0,-1 0 1 0 0,0 1-1 0 0,0 0 0 0 0,-1 1 1 0 0,1 1-1 0 0,-1 0 0 0 0,1 1 1 0 0,-1 0-1 0 0,-14 2 0 0 0,15 0-1001 0 0,4 1-53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4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334 260 8287 0 0,'0'0'382'0'0,"-2"2"-8"0"0,-20 25-250 0 0,10-16 9162 0 0,13-13-8988 0 0,44-81 543 0 0,9-19-724 0 0,-41 78-89 0 0,-10 19 55 0 0,1-1 0 0 0,-1 0 0 0 0,0 0 0 0 0,-1 0 0 0 0,1-1 0 0 0,-1 1-1 0 0,-1 0 1 0 0,1-1 0 0 0,0-8 0 0 0,-2 15-72 0 0,-1-1 0 0 0,1 0 0 0 0,0 1 0 0 0,0-1 0 0 0,-1 0 0 0 0,1 1-1 0 0,-1-1 1 0 0,1 0 0 0 0,0 1 0 0 0,-1-1 0 0 0,1 1 0 0 0,-1-1 0 0 0,1 1 0 0 0,-1-1 0 0 0,0 1 0 0 0,1-1 0 0 0,-1 1 0 0 0,1 0 0 0 0,-1-1 0 0 0,0 1 0 0 0,0 0 0 0 0,0-1-1 0 0,-16-4 134 0 0,10 4-103 0 0,1 1 1 0 0,0 0 0 0 0,0 0 0 0 0,0 0 0 0 0,-1 1 0 0 0,1 0 0 0 0,0 0 0 0 0,0 1 0 0 0,0 0 0 0 0,-10 4 0 0 0,-7 4 51 0 0,-27 18 1 0 0,44-24-76 0 0,-23 13 69 0 0,2 1 0 0 0,0 2 0 0 0,-33 31 0 0 0,47-40-36 0 0,2 2-1 0 0,-1 0 0 0 0,2 0 1 0 0,0 1-1 0 0,0 0 0 0 0,1 1 1 0 0,1 0-1 0 0,-9 22 1 0 0,16-33-30 0 0,0-1 0 0 0,0 1 0 0 0,0 0 1 0 0,0 0-1 0 0,0 0 0 0 0,1 0 0 0 0,0-1 1 0 0,0 1-1 0 0,0 0 0 0 0,0 0 0 0 0,0 0 1 0 0,1 0-1 0 0,0 0 0 0 0,0 0 0 0 0,0 0 1 0 0,0-1-1 0 0,0 1 0 0 0,1 0 1 0 0,0-1-1 0 0,0 1 0 0 0,0-1 0 0 0,0 0 1 0 0,5 6-1 0 0,-3-5 16 0 0,1 0 1 0 0,-1 0 0 0 0,1 0-1 0 0,0-1 1 0 0,0 0-1 0 0,0 0 1 0 0,0 0 0 0 0,0-1-1 0 0,0 0 1 0 0,1 0-1 0 0,0 0 1 0 0,-1-1 0 0 0,1 1-1 0 0,0-1 1 0 0,9 0-1 0 0,-5 0-18 0 0,-1-1-1 0 0,1 0 1 0 0,-1-1-1 0 0,1 0 1 0 0,-1-1-1 0 0,12-2 1 0 0,-16 2-11 0 0,0 0 0 0 0,-1 0 0 0 0,1 0 0 0 0,-1-1 0 0 0,1 1 0 0 0,-1-1 0 0 0,0 0 1 0 0,0 0-1 0 0,0-1 0 0 0,-1 1 0 0 0,1-1 0 0 0,-1 0 0 0 0,5-6 0 0 0,-3 2 0 0 0,0-1 0 0 0,0 1-1 0 0,-1-1 1 0 0,0 0 0 0 0,3-12-1 0 0,10-51 77 0 0,-12 43-62 0 0,-4 35 16 0 0,3 1-18 0 0,0 25-14 0 0,-4-18 15 0 0,-1 0 0 0 0,-1 0 0 0 0,-1 0 0 0 0,1 0 0 0 0,-2 0 0 0 0,-7 19 0 0 0,-1-7 31 0 0,-1 5-572 0 0,9-11-3949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47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74 235 9215 0 0,'0'0'707'0'0,"-1"1"-166"0"0,-2 5 448 0 0,0-1 0 0 0,-1 1 0 0 0,1-1 0 0 0,-1 0 0 0 0,0 0 0 0 0,0-1 0 0 0,-1 1 0 0 0,1-1 0 0 0,-1 0 0 0 0,-6 3 0 0 0,-5 0 1428 0 0,15-6-1956 0 0,-3-9 101 0 0,4 5-526 0 0,-1 0 0 0 0,1 1 0 0 0,0-1 0 0 0,0 0 0 0 0,0 0 0 0 0,0 0 0 0 0,1 0 0 0 0,-1 1 0 0 0,1-1 0 0 0,-1 0 0 0 0,1 1 0 0 0,0-1 0 0 0,0 0 0 0 0,0 1 0 0 0,3-5 0 0 0,4-5-21 0 0,16-22 1 0 0,-13 20 26 0 0,7-10-40 0 0,2 1 1 0 0,30-28-1 0 0,-36 38-19 0 0,1 1-1 0 0,0 1 1 0 0,1 0 0 0 0,33-17-1 0 0,-46 27 10 0 0,0-1 1 0 0,1 1-1 0 0,-1-1 0 0 0,0 1 0 0 0,1 0 1 0 0,-1 1-1 0 0,1-1 0 0 0,-1 0 1 0 0,1 1-1 0 0,-1 0 0 0 0,1 0 0 0 0,-1 0 1 0 0,1 0-1 0 0,6 2 0 0 0,-8-1 4 0 0,1 0-1 0 0,-1 0 1 0 0,0 1 0 0 0,1-1-1 0 0,-1 1 1 0 0,0-1-1 0 0,0 1 1 0 0,0 0 0 0 0,0 0-1 0 0,0-1 1 0 0,-1 2 0 0 0,1-1-1 0 0,0 0 1 0 0,-1 0-1 0 0,0 0 1 0 0,1 1 0 0 0,-1-1-1 0 0,0 1 1 0 0,0-1 0 0 0,0 3-1 0 0,3 8 36 0 0,0 0 0 0 0,-2 0 0 0 0,0 0 0 0 0,0 0 0 0 0,-1 1 1 0 0,0-1-1 0 0,-3 17 0 0 0,-16 92 274 0 0,9-70-323 0 0,8-50-446 0 0,5-2-1479 0 0,-2 0 1649 0 0,-1 0-1 0 0,1 0 0 0 0,0 0 1 0 0,0-1-1 0 0,-1 1 1 0 0,1-1-1 0 0,0 1 0 0 0,-1-1 1 0 0,1 1-1 0 0,0-1 0 0 0,2-2 1 0 0,11-6-1532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16527 0 0,'0'0'1499'0'0,"1"1"-1123"0"0,0 1-244 0 0,1 0 1 0 0,-1 0 0 0 0,1 0-1 0 0,0-1 1 0 0,0 1-1 0 0,0-1 1 0 0,0 0 0 0 0,0 1-1 0 0,0-1 1 0 0,0 0 0 0 0,0 0-1 0 0,0 0 1 0 0,1 0-1 0 0,-1-1 1 0 0,0 1 0 0 0,1-1-1 0 0,-1 1 1 0 0,0-1-1 0 0,5 0 1 0 0,6 1 294 0 0,0-1-1 0 0,19-3 1 0 0,-22 2-242 0 0,119-15 807 0 0,0-5 0 0 0,157-48 0 0 0,-263 62-1195 0 0,29-7 269 0 0,-19 10-3483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4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135 268 8287 0 0,'2'1'639'0'0,"4"3"-373"0"0,-1-1-1 0 0,0 1 1 0 0,-1 0 0 0 0,1 0 0 0 0,-1 0-1 0 0,5 7 1 0 0,-3-3 1683 0 0,0 0 1 0 0,0 1-1 0 0,5 10 4624 0 0,-14-20-6339 0 0,1-1 0 0 0,0 1 0 0 0,0-1 0 0 0,-1 1-1 0 0,1 0 1 0 0,-4-1 0 0 0,-7-4 129 0 0,3 0-215 0 0,-75-50 293 0 0,76 49-448 0 0,1 0 1 0 0,-1-1 0 0 0,1 0 0 0 0,1 0 0 0 0,0-1 0 0 0,-12-18-1 0 0,17 24-16 0 0,1 1 0 0 0,0 0 0 0 0,0 0-1 0 0,1 0 1 0 0,-1 0 0 0 0,0-1-1 0 0,1 1 1 0 0,-1 0 0 0 0,1-1-1 0 0,0 1 1 0 0,0 0 0 0 0,0-1-1 0 0,0 1 1 0 0,0 0 0 0 0,1-5 0 0 0,1 4-16 0 0,-1-1 1 0 0,0 0 0 0 0,1 0 0 0 0,0 1 0 0 0,0-1 0 0 0,0 0-1 0 0,0 1 1 0 0,4-5 0 0 0,2-1-42 0 0,1 1 0 0 0,0 0 0 0 0,0 0-1 0 0,0 1 1 0 0,14-8 0 0 0,-9 6 101 0 0,1 1 0 0 0,1 1 0 0 0,-1 0 0 0 0,1 1 0 0 0,0 0 0 0 0,1 1-1 0 0,-1 1 1 0 0,1 1 0 0 0,0 0 0 0 0,0 1 0 0 0,0 1 0 0 0,0 1 0 0 0,0 0 0 0 0,0 1 0 0 0,0 1 0 0 0,0 1 0 0 0,0 0-1 0 0,-1 1 1 0 0,1 1 0 0 0,-1 0 0 0 0,18 10 0 0 0,-30-13 25 0 0,0 0 1 0 0,-1 0-1 0 0,1 0 0 0 0,0 1 0 0 0,-1-1 0 0 0,0 1 1 0 0,1 0-1 0 0,-1 0 0 0 0,0 1 0 0 0,-1-1 0 0 0,1 1 1 0 0,-1-1-1 0 0,1 1 0 0 0,2 7 0 0 0,-3-8-17 0 0,-1 1 0 0 0,-1 0-1 0 0,1-1 1 0 0,0 1-1 0 0,-1 0 1 0 0,1-1 0 0 0,-1 1-1 0 0,0 0 1 0 0,-1-1-1 0 0,1 1 1 0 0,-1 0 0 0 0,1-1-1 0 0,-1 1 1 0 0,0 0-1 0 0,0-1 1 0 0,-1 1 0 0 0,-2 4-1 0 0,-5 8-1 0 0,0 0 0 0 0,-1-1-1 0 0,-1-1 1 0 0,0 0 0 0 0,-1 0-1 0 0,-1-1 1 0 0,0-1 0 0 0,-20 15-1 0 0,15-14-233 0 0,0-1 0 0 0,-1-1 0 0 0,0 0 0 0 0,0-2 0 0 0,-1 0 0 0 0,-35 10 0 0 0,48-18 30 0 0,-1 1 1 0 0,1-1 0 0 0,-1 0-1 0 0,0 0 1 0 0,1-1 0 0 0,-15-1-1 0 0,20 0 79 0 0,0 1 0 0 0,0 0 0 0 0,0-1 0 0 0,0 0 0 0 0,-1 1 0 0 0,2-1-1 0 0,-1 0 1 0 0,0 0 0 0 0,0 0 0 0 0,0 0 0 0 0,0 0 0 0 0,-2-3 0 0 0,3 3-38 0 0,0-1 1 0 0,0 1-1 0 0,0 0 1 0 0,0-1-1 0 0,1 1 1 0 0,-1 0-1 0 0,0-1 1 0 0,1 1-1 0 0,-1-1 1 0 0,1 1-1 0 0,0-1 1 0 0,-1 1-1 0 0,1-1 1 0 0,0 0-1 0 0,0 1 1 0 0,0-1-1 0 0,0 1 1 0 0,0-1-1 0 0,1-2 1 0 0,5-14-1277 0 0,3-3-11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4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99 8287 0 0,'71'-60'1952'0'0,"-23"21"8694"0"0,-49 49-9612 0 0,-3 1-854 0 0,0 0-1 0 0,-1 0 1 0 0,0 0-1 0 0,0-1 1 0 0,-10 13-1 0 0,1 0-69 0 0,-158 237-1 0 0,42-69-51 0 0,93-131-47 0 0,-37 82 0 0 0,69-131-24 0 0,0 0 0 0 0,1 0 0 0 0,1 1 0 0 0,0-1 0 0 0,1 1 1 0 0,0 0-1 0 0,1-1 0 0 0,0 1 0 0 0,1 18 0 0 0,0-28-655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5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162 269 11887 0 0,'0'0'1083'0'0,"-9"2"-774"0"0,6-1-110 0 0,0 0 1 0 0,-1 0-1 0 0,1 1 0 0 0,0-1 0 0 0,0 1 0 0 0,0 0 0 0 0,0 0 0 0 0,0 0 1 0 0,1 0-1 0 0,-1 1 0 0 0,1-1 0 0 0,-1 1 0 0 0,-2 4 0 0 0,-5 5 734 0 0,-12 24 0 0 0,16-25-576 0 0,-2 2-103 0 0,-5 9 86 0 0,0 1 0 0 0,2 0-1 0 0,-15 41 1 0 0,26-62-40 0 0,7-10-128 0 0,1-4-132 0 0,0-1-1 0 0,-1 1 0 0 0,0-2 1 0 0,5-16-1 0 0,7-12 12 0 0,2 1-99 0 0,2 1 0 0 0,34-46 0 0 0,-44 69 30 0 0,1 1 0 0 0,0 0 0 0 0,1 1 0 0 0,0 1 0 0 0,2 0 0 0 0,-1 1 0 0 0,23-13 0 0 0,-9 10 47 0 0,53-22 1 0 0,-68 33 67 0 0,-1 0 1 0 0,1 1 0 0 0,0 0 0 0 0,1 2-1 0 0,-1 0 1 0 0,16-1 0 0 0,-28 3-60 0 0,-1 0-1 0 0,1 0 1 0 0,0 0 0 0 0,-1 1 0 0 0,1-1-1 0 0,-1 1 1 0 0,1-1 0 0 0,-1 1 0 0 0,1 0-1 0 0,-1 0 1 0 0,1 0 0 0 0,-1 0 0 0 0,0 0-1 0 0,0 0 1 0 0,1 1 0 0 0,-1-1 0 0 0,0 1-1 0 0,0 0 1 0 0,0 0 0 0 0,-1-1 0 0 0,1 1-1 0 0,0 0 1 0 0,-1 0 0 0 0,1 1 0 0 0,-1-1-1 0 0,0 0 1 0 0,1 0 0 0 0,-1 1 0 0 0,0-1-1 0 0,-1 1 1 0 0,1-1 0 0 0,0 1 0 0 0,-1-1-1 0 0,1 1 1 0 0,-1-1 0 0 0,0 5 0 0 0,0 4 35 0 0,0 0 1 0 0,-1 0-1 0 0,0 0 1 0 0,0 0-1 0 0,-2 0 1 0 0,1 0 0 0 0,-6 12-1 0 0,-4 7 27 0 0,-2 0 0 0 0,-1-2-1 0 0,-2 0 1 0 0,-27 37 0 0 0,-31 52-79 0 0,71-109-21 0 0,1 0 0 0 0,-1 1 0 0 0,2-1 0 0 0,-1 1 0 0 0,1-1 0 0 0,0 1 0 0 0,1 0 0 0 0,0 0 0 0 0,0 0 0 0 0,1 0 0 0 0,0-1 0 0 0,1 1 0 0 0,0 0 0 0 0,3 12 0 0 0,-4-19-54 0 0,1 0 0 0 0,-1 0 0 0 0,1 0 0 0 0,0 0 0 0 0,0 0 0 0 0,0-1 0 0 0,0 1 0 0 0,0 0 0 0 0,0 0 0 0 0,1-1 0 0 0,-1 1 0 0 0,1-1 0 0 0,-1 1 0 0 0,1-1 0 0 0,2 2 0 0 0,-3-2-336 0 0,0 0-1 0 0,1-1 0 0 0,-1 1 1 0 0,0-1-1 0 0,0 0 1 0 0,1 1-1 0 0,-1-1 0 0 0,0 0 1 0 0,0 0-1 0 0,1 0 1 0 0,-1 0-1 0 0,0 0 1 0 0,1 0-1 0 0,-1 0 0 0 0,0 0 1 0 0,0 0-1 0 0,2-1 1 0 0,13-6-6372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54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45 17303 0 0,'1'-1'795'0'0,"10"-5"-365"0"0,-1 0-1 0 0,1 0 1 0 0,0 1 0 0 0,1 1 0 0 0,-1 0-1 0 0,1 0 1 0 0,-1 1 0 0 0,1 1-1 0 0,15-2 1 0 0,-25 4 213 0 0,-1 12-265 0 0,-2-7-369 0 0,1 0-1 0 0,-1 0 1 0 0,0 0-1 0 0,-1 0 0 0 0,1 0 1 0 0,-1 0-1 0 0,0 0 1 0 0,0 0-1 0 0,-1-1 0 0 0,-4 8 1 0 0,-6 6 11 0 0,-17 20-1 0 0,21-28-8 0 0,-57 62-14 0 0,-85 71 1 0 0,21-21 9 0 0,91-83 29 0 0,-40 55 1 0 0,71-84-2 0 0,1 1 1 0 0,0 0-1 0 0,0 1 1 0 0,1-1-1 0 0,1 1 1 0 0,0 0-1 0 0,1 1 1 0 0,0-1-1 0 0,-3 18 0 0 0,6-24-20 0 0,1 1 0 0 0,-1-1 0 0 0,1 0-1 0 0,0 0 1 0 0,0 0 0 0 0,1 0 0 0 0,0 0-1 0 0,0 0 1 0 0,0 0 0 0 0,1 0-1 0 0,0 0 1 0 0,0 0 0 0 0,0-1 0 0 0,1 1-1 0 0,0-1 1 0 0,0 0 0 0 0,1 1-1 0 0,-1-1 1 0 0,1-1 0 0 0,0 1 0 0 0,0-1-1 0 0,5 5 1 0 0,-3-4-147 0 0,0-1 1 0 0,1 1-1 0 0,-1-1 1 0 0,1 0-1 0 0,0-1 0 0 0,0 0 1 0 0,0 0-1 0 0,1-1 0 0 0,-1 1 1 0 0,1-1-1 0 0,-1-1 0 0 0,13 1 1 0 0,-9-1-174 0 0,1-1 1 0 0,0-1 0 0 0,-1 0-1 0 0,1 0 1 0 0,-1-1-1 0 0,1-1 1 0 0,17-6 0 0 0,-2-1-1150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55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12 11519 0 0,'0'0'887'0'0,"1"-2"-583"0"0,7-7 2251 0 0,-8 9-2345 0 0,0 0 1 0 0,1 0 0 0 0,-1 0-1 0 0,0 0 1 0 0,0 0 0 0 0,1 0-1 0 0,-1 0 1 0 0,0 0-1 0 0,0 0 1 0 0,1 0 0 0 0,-1 0-1 0 0,0 0 1 0 0,1 0 0 0 0,-1 0-1 0 0,0 0 1 0 0,0 0-1 0 0,1 0 1 0 0,-1 0 0 0 0,0 0-1 0 0,0 0 1 0 0,1 1 0 0 0,4 8 4709 0 0,-4 3-6535 0 0,-1 0 1788 0 0,-2 0 0 0 0,1 0 0 0 0,-1 0 0 0 0,-6 19-1 0 0,-21 46 151 0 0,21-56-292 0 0,-156 325 224 0 0,138-295-245 0 0,-10 12-93 0 0,18-33-40 0 0,-19 44 0 0 0,37-72-255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55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5063 0 0,'3'10'13392'0'0,"-1"-8"-13099"0"0,0 0 1 0 0,1-1-1 0 0,0 1 0 0 0,-1-1 0 0 0,1 0 1 0 0,0 0-1 0 0,0 0 0 0 0,-1 0 0 0 0,1 0 1 0 0,0-1-1 0 0,0 1 0 0 0,0-1 0 0 0,0 0 1 0 0,0 0-1 0 0,6 0 0 0 0,4-1 126 0 0,1-1 0 0 0,14-3 0 0 0,304-81 1616 0 0,-293 74-2447 0 0,-22 6-641 0 0,1 0-1 0 0,18-2 1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5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 5983 0 0,'2'0'464'0'0,"0"0"75"0"0,-1 0-1 0 0,0 0 0 0 0,1 0 1 0 0,-1 0-1 0 0,1 1 0 0 0,-1-1 1 0 0,1 0-1 0 0,-1 1 0 0 0,0-1 0 0 0,1 1 1 0 0,-1-1-1 0 0,0 1 0 0 0,0 0 1 0 0,1-1-1 0 0,0 2 0 0 0,-1-1-250 0 0,0 0 1 0 0,0 0-1 0 0,-1 0 0 0 0,1 0 0 0 0,0 0 0 0 0,0 0 0 0 0,-1 1 1 0 0,1-1-1 0 0,-1 0 0 0 0,1 0 0 0 0,-1 0 0 0 0,0 1 0 0 0,1 1 1 0 0,-1 1 18 0 0,1 0 1 0 0,-1 1 0 0 0,0-1 0 0 0,-1 0-1 0 0,1 1 1 0 0,-2 5 0 0 0,1-9-275 0 0,-5 22 494 0 0,-2 1 0 0 0,-1-1 0 0 0,-1-1 0 0 0,-19 32 0 0 0,4-7-52 0 0,-34 72-210 0 0,-149 282-330 0 0,206-398 56 0 0,-8 16-159 0 0,-1-1 0 0 0,0 0 0 0 0,-2-1 0 0 0,-26 29 0 0 0,26-33-364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5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1 445 13039 0 0,'3'-13'241'0'0,"0"0"1"0"0,1 1-1 0 0,0-1 0 0 0,1 1 0 0 0,1 0 0 0 0,0 0 0 0 0,1 1 0 0 0,12-18 0 0 0,-2 7 790 0 0,1 1-1 0 0,1 1 0 0 0,25-20 0 0 0,-19 20-620 0 0,1 0 0 0 0,0 2 0 0 0,1 1 0 0 0,1 2 0 0 0,39-17 0 0 0,102-31 246 0 0,-143 55-377 0 0,1 2 1 0 0,-1 0 0 0 0,1 2 0 0 0,46-1-1 0 0,-62 5-172 0 0,1 0-1 0 0,0 2 1 0 0,0-1-1 0 0,-1 2 1 0 0,1 0-1 0 0,-1 0 1 0 0,1 1-1 0 0,-1 0 1 0 0,16 9 0 0 0,-22-11-74 0 0,-1 0 0 0 0,0 1 1 0 0,-1 0-1 0 0,1-1 1 0 0,0 1-1 0 0,-1 1 1 0 0,0-1-1 0 0,0 0 1 0 0,0 1-1 0 0,0-1 1 0 0,0 1-1 0 0,-1 0 1 0 0,1 0-1 0 0,-1 0 1 0 0,0 0-1 0 0,0 1 1 0 0,-1-1-1 0 0,1 0 1 0 0,-1 1-1 0 0,0-1 1 0 0,0 1-1 0 0,-1 0 1 0 0,1-1-1 0 0,-1 1 1 0 0,0-1-1 0 0,0 1 1 0 0,-1 5-1 0 0,-3 5-10 0 0,1 0-1 0 0,-2 0 1 0 0,0 0 0 0 0,-1-1-1 0 0,0 1 1 0 0,-1-2-1 0 0,-1 1 1 0 0,0-1 0 0 0,-14 17-1 0 0,6-10 13 0 0,-1-1 0 0 0,-1 0 0 0 0,-1-2-1 0 0,-39 30 1 0 0,19-20-27 0 0,-4 4 20 0 0,-62 33 0 0 0,-75 20-375 0 0,155-74 271 0 0,0-1 0 0 0,-1-2 0 0 0,0-1 0 0 0,0 0 0 0 0,-38 1 0 0 0,59-7-39 0 0,0 1-1 0 0,0-2 1 0 0,-1 1-1 0 0,1-1 0 0 0,0 0 1 0 0,-5-1-1 0 0,9 2 57 0 0,1 0-1 0 0,0-1 1 0 0,0 1 0 0 0,0 0-1 0 0,-1 0 1 0 0,1 0-1 0 0,0 0 1 0 0,0-1 0 0 0,0 1-1 0 0,-1 0 1 0 0,1 0 0 0 0,0-1-1 0 0,0 1 1 0 0,0 0-1 0 0,0 0 1 0 0,0 0 0 0 0,-1-1-1 0 0,1 1 1 0 0,0 0 0 0 0,0-1-1 0 0,0 1 1 0 0,0 0-1 0 0,0 0 1 0 0,0-1 0 0 0,0 1-1 0 0,0 0 1 0 0,0 0 0 0 0,0-1-1 0 0,0 1 1 0 0,0 0-1 0 0,0 0 1 0 0,0-1 0 0 0,0 1-1 0 0,1 0 1 0 0,-1-1 0 0 0,4-7-2194 0 0,4-1-5233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5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9215 0 0,'0'0'6587'0'0,"-1"1"-5852"0"0,-20 28 1790 0 0,-18 33 1 0 0,-2 4-1811 0 0,39-63-700 0 0,-1 1 0 0 0,1 0 0 0 0,0 0 0 0 0,0 0 0 0 0,0 0 0 0 0,0 0 0 0 0,1 0 0 0 0,-1 0 1 0 0,1 1-1 0 0,0-1 0 0 0,1 0 0 0 0,-1 1 0 0 0,1-1 0 0 0,0 1 0 0 0,0-1 0 0 0,0 1 0 0 0,0-1 0 0 0,1 1 0 0 0,0-1 0 0 0,0 0 0 0 0,0 1 0 0 0,1-1 0 0 0,-1 0 0 0 0,3 5 0 0 0,-2-8 42 0 0,0 1-1 0 0,0-1 0 0 0,1 1 1 0 0,-1-1-1 0 0,0 1 1 0 0,1-1-1 0 0,-1 0 1 0 0,0 0-1 0 0,1 0 1 0 0,0-1-1 0 0,4 2 0 0 0,-2-2 46 0 0,-1 0 0 0 0,0 0 0 0 0,1 0 0 0 0,-1 0 0 0 0,0-1 0 0 0,1 0 0 0 0,-1 0 0 0 0,0 0-1 0 0,0 0 1 0 0,6-3 0 0 0,7-4 366 0 0,17-11 0 0 0,-22 12-243 0 0,96-65 1136 0 0,-103 69-1335 0 0,-2 0-1 0 0,1-1 1 0 0,0 0-1 0 0,6-8 1 0 0,-4-1-43 0 0,-8 9-38 0 0,1 3 19 0 0,0-1-7 0 0,1 0 1 0 0,-1 0-1 0 0,0 1 0 0 0,-1-1 1 0 0,1 0-1 0 0,0 1 0 0 0,0-1 1 0 0,-1 1-1 0 0,1-1 0 0 0,-1 1 1 0 0,1-1-1 0 0,-1 1 0 0 0,1 0 0 0 0,-1 0 1 0 0,0 0-1 0 0,0 0 0 0 0,1 0 1 0 0,-1 0-1 0 0,0 1 0 0 0,-4-2 1 0 0,-4 0-279 0 0,0 0 0 0 0,0 0 0 0 0,-11 1 0 0 0,-5-1-311 0 0,19 0 518 0 0,0 1-1 0 0,1-1 1 0 0,-1 0 0 0 0,-6-3-1 0 0,11 4-58 0 0,0 0-1 0 0,0 0 1 0 0,0 0-1 0 0,1 0 1 0 0,-1 0-1 0 0,0-1 1 0 0,1 1 0 0 0,-2-2-1 0 0,2 2-135 0 0,1 1 0 0 0,-1-1 0 0 0,1 0 1 0 0,-1 0-1 0 0,1 1 0 0 0,-1-1 0 0 0,1 0 0 0 0,0 0 0 0 0,-1 0 0 0 0,1 0 0 0 0,0 0 1 0 0,0 1-1 0 0,0-1 0 0 0,0 0 0 0 0,0 0 0 0 0,0 0 0 0 0,0 0 0 0 0,0 0 0 0 0,0-1 1 0 0,5-12-6542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56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 8287 0 0,'-7'-7'9766'0'0,"9"8"-8802"0"0,25 13-410 0 0,-1 2 1 0 0,-1 1-1 0 0,44 37 0 0 0,-42-32-270 0 0,11 10 283 0 0,-2 1 0 0 0,57 66 0 0 0,-73-74-367 0 0,-1 1 0 0 0,-2 0 1 0 0,0 2-1 0 0,-2 0 0 0 0,16 39 0 0 0,-25-51-109 0 0,-1-1 0 0 0,-1 1 0 0 0,-1 1 0 0 0,0-1 0 0 0,-1 0 0 0 0,0 1 0 0 0,-2-1 0 0 0,0 1 0 0 0,-4 30 0 0 0,0-23 45 0 0,-2-1 0 0 0,-1 1-1 0 0,0-1 1 0 0,-2-1-1 0 0,0 1 1 0 0,-15 22-1 0 0,-4 3 130 0 0,-56 73-1 0 0,-46 35-254 0 0,126-153-91 0 0,-1 3-123 0 0,0-1-1 0 0,0 1 1 0 0,0 0 0 0 0,1 1 0 0 0,0-1 0 0 0,0 1 0 0 0,1-1-1 0 0,-5 14 1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77 17935 0 0,'-1'-14'827'0'0,"1"11"-22"0"0,-3-6-485 0 0,2 6-193 0 0,-1 0 0 0 0,0 0 0 0 0,0 0 0 0 0,0 0 0 0 0,0 0 0 0 0,0 1 0 0 0,-1-1 0 0 0,1 1 0 0 0,-1-1 0 0 0,0 1 0 0 0,1 0 0 0 0,-1 0 0 0 0,0 0 0 0 0,0 1 0 0 0,0-1 0 0 0,-1 1 0 0 0,1-1-1 0 0,0 1 1 0 0,-1 0 0 0 0,-5-1 0 0 0,2 1 11 0 0,0 0 0 0 0,0 0-1 0 0,0 0 1 0 0,0 1 0 0 0,1 0-1 0 0,-1 0 1 0 0,0 1-1 0 0,0 0 1 0 0,-11 3 0 0 0,2 2-141 0 0,0 0 1 0 0,0 2 0 0 0,0 0-1 0 0,1 0 1 0 0,1 2-1 0 0,-1 0 1 0 0,-17 16-1 0 0,0 4-16 0 0,-49 60-1 0 0,77-85 20 0 0,0 0 0 0 0,0 0 0 0 0,1 0 0 0 0,-1 0 0 0 0,1 1 0 0 0,0-1 0 0 0,1 1 0 0 0,-1 0 0 0 0,1 0 0 0 0,0 0 0 0 0,1 0 0 0 0,-1 0 0 0 0,1 0 0 0 0,0 1 0 0 0,1 7 0 0 0,3 1 0 0 0,1-11 0 0 0,-2-3 0 0 0,-1 0 2 0 0,0-1 0 0 0,0 1 1 0 0,0 0-1 0 0,0 0 0 0 0,0 0 0 0 0,0-1 0 0 0,0 1 0 0 0,0-1 0 0 0,1 1 0 0 0,-1-1 1 0 0,0 1-1 0 0,1-1 0 0 0,-1 0 0 0 0,0 1 0 0 0,1-1 0 0 0,-1 0 0 0 0,0 0 0 0 0,2 0 1 0 0,0 0 7 0 0,0-1 0 0 0,0 0 0 0 0,-1 1 1 0 0,1-1-1 0 0,0 0 0 0 0,-1 0 0 0 0,1 0 1 0 0,3-2-1 0 0,3-3 32 0 0,1-1-1 0 0,-1 0 1 0 0,10-11 0 0 0,-16 16-38 0 0,5-7 1 0 0,0 0 1 0 0,-1 0-1 0 0,0-1 0 0 0,8-14 0 0 0,10-13-23 0 0,-20 29 18 0 0,2 2-12 0 0,-5 4 8 0 0,1 0 0 0 0,-1 0 0 0 0,0 0 0 0 0,1 1 0 0 0,-1-1 0 0 0,1 1 0 0 0,-1 0 0 0 0,1-1 0 0 0,0 1 0 0 0,0 1 0 0 0,-1-1 0 0 0,1 0 0 0 0,0 1 0 0 0,0-1 0 0 0,5 1 0 0 0,4-1-45 0 0,-3-1 38 0 0,0 4 11 0 0,-8-1 4 0 0,0 0-1 0 0,0 0 1 0 0,0 1-1 0 0,0-1 0 0 0,0 1 1 0 0,0-1-1 0 0,0 1 1 0 0,-1-1-1 0 0,1 1 1 0 0,0 0-1 0 0,-1-1 1 0 0,1 1-1 0 0,-1 0 1 0 0,0 0-1 0 0,0-1 1 0 0,0 1-1 0 0,1 0 1 0 0,-2 0-1 0 0,1-1 1 0 0,0 4-1 0 0,-1 0 62 0 0,0 0 0 0 0,0 0 0 0 0,0-1 0 0 0,0 1 0 0 0,-1 0 0 0 0,-2 5 0 0 0,0-2-65 0 0,-1 2-120 0 0,0-1-1 0 0,0 1 1 0 0,1 0-1 0 0,0 0 1 0 0,1 0 0 0 0,0 0-1 0 0,1 1 1 0 0,-2 16-1 0 0,4-24-2156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0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88 8287 0 0,'0'0'756'0'0,"-9"0"-608"0"0,8 0 76 0 0,0 0 0 0 0,-1-1-1 0 0,1 1 1 0 0,0 0 0 0 0,-1 0-1 0 0,1 0 1 0 0,0 1 0 0 0,0-1-1 0 0,-1 0 1 0 0,1 0 0 0 0,0 1 0 0 0,0-1-1 0 0,0 0 1 0 0,-1 1 0 0 0,1-1-1 0 0,-6 5 5468 0 0,19-5-5211 0 0,31-5-252 0 0,0-3 0 0 0,0-1 0 0 0,44-16 1 0 0,49-11 312 0 0,-123 34-525 0 0,2-2-69 0 0,-1 2 0 0 0,27-2-1 0 0,-41 6-1724 0 0,-2 9-4928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01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66 12439 0 0,'-36'-7'9316'0'0,"46"5"-7747"0"0,43-6-591 0 0,278-34 739 0 0,-314 41-1702 0 0,96-5 217 0 0,-93 7-276 0 0,1 0-1 0 0,-1 1 1 0 0,30 7-1 0 0,-46-8-121 0 0,0 0-1 0 0,0 1 0 0 0,0-1 1 0 0,0 1-1 0 0,6 4 0 0 0,6 6-3266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05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198 115 6911 0 0,'0'0'9814'0'0,"3"0"-9556"0"0,6-1-99 0 0,1 0-1 0 0,-1 0 0 0 0,1-1 0 0 0,-1 0 1 0 0,12-4-1 0 0,48-22 564 0 0,-38 15-483 0 0,4-2-44 0 0,-19 7-7 0 0,1 1 0 0 0,0 0-1 0 0,0 2 1 0 0,0 0 0 0 0,23-4-1 0 0,-27 8-74 0 0,-4 0 59 0 0,-1 0-1 0 0,0 0 0 0 0,0 1 0 0 0,1 0 1 0 0,12 2-1 0 0,-19-2-150 0 0,0 0 0 0 0,-1 1-1 0 0,1-1 1 0 0,0 1 0 0 0,-1 0 0 0 0,1 0 0 0 0,-1-1 0 0 0,1 1-1 0 0,-1 0 1 0 0,1 0 0 0 0,-1 0 0 0 0,0 0 0 0 0,1 1 0 0 0,-1-1-1 0 0,0 0 1 0 0,0 1 0 0 0,0-1 0 0 0,0 0 0 0 0,0 1-1 0 0,0-1 1 0 0,0 1 0 0 0,-1 0 0 0 0,1-1 0 0 0,0 1 0 0 0,-1-1-1 0 0,0 1 1 0 0,1 0 0 0 0,-1 0 0 0 0,0-1 0 0 0,0 1 0 0 0,1 0-1 0 0,-2 3 1 0 0,1-1-20 0 0,-1 0 0 0 0,0 0 0 0 0,0 0 0 0 0,0 0 1 0 0,0 0-1 0 0,-1 0 0 0 0,1 0 0 0 0,-1 0 0 0 0,0-1 0 0 0,0 1 0 0 0,0-1 0 0 0,-1 1 0 0 0,-3 3 0 0 0,-6 7-2 0 0,-23 19-1 0 0,28-26 2 0 0,-15 10-48 0 0,-1 0 1 0 0,-1-1-1 0 0,-1-2 0 0 0,-39 18 1 0 0,34-17-26 0 0,-132 51-872 0 0,122-52 761 0 0,-58 15-796 0 0,97-28 912 0 0,3-2-49 0 0,15-1 119 0 0,0 1-1 0 0,1 1 1 0 0,22 3 0 0 0,56 10 110 0 0,-7 0 17 0 0,-47-10-58 0 0,-9 0 164 0 0,47 9 0 0 0,-77-11-188 0 0,-1-1-31 0 0,-1 0 1 0 0,1 0-1 0 0,-1 1 1 0 0,1-1-1 0 0,-1 1 0 0 0,1-1 1 0 0,-1 1-1 0 0,0 0 1 0 0,1 0-1 0 0,-1-1 1 0 0,0 1-1 0 0,0 0 1 0 0,1 0-1 0 0,-1 0 0 0 0,0 0 1 0 0,0 0-1 0 0,0 1 1 0 0,0-1-1 0 0,-1 0 1 0 0,1 0-1 0 0,0 1 1 0 0,0-1-1 0 0,0 3 1 0 0,0-1 4 0 0,1 0 1 0 0,-1 0 0 0 0,-1 0-1 0 0,1 0 1 0 0,0 1 0 0 0,-1-1 0 0 0,0 0-1 0 0,1 1 1 0 0,-1-1 0 0 0,-1 0 0 0 0,1 0-1 0 0,0 1 1 0 0,-1-1 0 0 0,0 0 0 0 0,0 0-1 0 0,0 1 1 0 0,0-1 0 0 0,0 0-1 0 0,0 0 1 0 0,-1 0 0 0 0,0-1 0 0 0,1 1-1 0 0,-1 0 1 0 0,-3 3 0 0 0,-3 3 15 0 0,0 0-1 0 0,0-1 1 0 0,-1 0 0 0 0,0 0 0 0 0,-15 10 0 0 0,-36 17 77 0 0,-111 49 1 0 0,99-51-86 0 0,56-25-26 0 0,-43 17 32 0 0,53-22-28 0 0,0-1 0 0 0,-1-1 0 0 0,1 1 0 0 0,0-1 0 0 0,-1 0 0 0 0,1-1 0 0 0,-11 0-1 0 0,16 0 8 0 0,1 0 0 0 0,-1 0-1 0 0,0 0 1 0 0,0 0 0 0 0,1 0-1 0 0,-1 0 1 0 0,0-1 0 0 0,1 1-1 0 0,-1 0 1 0 0,0 0 0 0 0,1-1-1 0 0,-1 1 1 0 0,1 0 0 0 0,-1-1-1 0 0,1 1 1 0 0,-1-1 0 0 0,0 1-1 0 0,1-1 1 0 0,-1 1 0 0 0,1-1-1 0 0,0 1 1 0 0,-1-1 0 0 0,1 0-1 0 0,-1 1 1 0 0,1-1 0 0 0,0 0-1 0 0,-1-1-20 0 0,1 0 1 0 0,0 1-1 0 0,-1-1 0 0 0,1 1 0 0 0,0-1 1 0 0,0 0-1 0 0,1 1 0 0 0,-1-1 0 0 0,0 0 0 0 0,1-2 1 0 0,2-4-103 0 0,0 0 1 0 0,0 1 0 0 0,7-12 0 0 0,-1 3-1099 0 0,2 1 1 0 0,22-26-1 0 0,-24 32-992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05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22 16327 0 0,'9'-18'746'0'0,"-7"15"-16"0"0,-4 3-467 0 0,-5 0-169 0 0,1 1 0 0 0,-1 1 0 0 0,0-1 0 0 0,1 1 0 0 0,-1 0 0 0 0,1 1 0 0 0,-10 4 0 0 0,-12 5 145 0 0,-6 0-67 0 0,2 2 1 0 0,0 1 0 0 0,-33 20 0 0 0,52-26-158 0 0,0 0 1 0 0,0 0-1 0 0,1 1 1 0 0,0 0-1 0 0,1 1 1 0 0,0 1-1 0 0,1 0 1 0 0,0 0 0 0 0,-11 19-1 0 0,20-28-6 0 0,-7 11-14 0 0,0 0 0 0 0,1 0-1 0 0,1 1 1 0 0,-6 19 0 0 0,11-30 58 0 0,1 0 1 0 0,-1-1-1 0 0,0 1 0 0 0,1 0 1 0 0,0-1-1 0 0,0 1 0 0 0,0 0 1 0 0,0 0-1 0 0,0-1 0 0 0,1 1 1 0 0,0 0-1 0 0,0-1 0 0 0,0 1 1 0 0,0 0-1 0 0,0-1 0 0 0,1 1 1 0 0,-1-1-1 0 0,1 0 0 0 0,0 0 1 0 0,0 1-1 0 0,0-1 0 0 0,1-1 1 0 0,4 7-1 0 0,4 0 614 0 0,1 0-1 0 0,16 9 1 0 0,-27-17-639 0 0,0-1 0 0 0,0 1 1 0 0,1-1-1 0 0,-1 0 0 0 0,0 1 1 0 0,0-1-1 0 0,1 0 0 0 0,-1 0 1 0 0,0 0-1 0 0,1 0 0 0 0,-1 0 0 0 0,0 0 1 0 0,0-1-1 0 0,1 1 0 0 0,-1 0 1 0 0,0-1-1 0 0,0 1 0 0 0,1 0 1 0 0,-1-1-1 0 0,0 0 0 0 0,0 1 0 0 0,0-1 1 0 0,0 0-1 0 0,0 1 0 0 0,0-1 1 0 0,0 0-1 0 0,1-1 0 0 0,3-3-11 0 0,0 0-1 0 0,0 0 0 0 0,5-8 0 0 0,64-74 175 0 0,-6 8-228 0 0,-58 66-14 0 0,0 0 0 0 0,-2-1 0 0 0,1-1 0 0 0,7-19 0 0 0,-13 25-23 0 0,0 0 0 0 0,0-1-1 0 0,-1 0 1 0 0,2-14 0 0 0,-3 19 17 0 0,-1 0-1 0 0,0 1 0 0 0,0-1 1 0 0,0 0-1 0 0,-1 0 1 0 0,0 0-1 0 0,0 0 1 0 0,0 0-1 0 0,0 0 0 0 0,-4-6 1 0 0,5 9-118 0 0,-17 0-1616 0 0,16 1 1635 0 0,0 1 0 0 0,0-1 0 0 0,0 1 0 0 0,0 0 0 0 0,-1-1 0 0 0,1 1 0 0 0,0 0 0 0 0,0 0 0 0 0,-1 0 0 0 0,1 0 0 0 0,0 0 0 0 0,0 0 0 0 0,0 1 0 0 0,-1-1 0 0 0,1 0 0 0 0,0 0 0 0 0,0 1 0 0 0,0-1 0 0 0,0 1 0 0 0,0-1 1 0 0,-1 1-1 0 0,0 1 0 0 0,-7 4-1235 0 0,2 0-16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0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10 4607 0 0,'20'-10'14059'0'0,"-23"14"-12699"0"0,1-2-2192 0 0,-14 15 1172 0 0,0 0-1 0 0,-28 20 1 0 0,-17 18-226 0 0,48-42-108 0 0,1 0-1 0 0,0 1 0 0 0,1 1 1 0 0,1 0-1 0 0,0 0 0 0 0,1 1 1 0 0,1 1-1 0 0,0-1 0 0 0,1 1 1 0 0,1 0-1 0 0,-7 30 0 0 0,13-41 40 0 0,-1 0-1 0 0,1 0 1 0 0,0 0-1 0 0,1 0 1 0 0,0 0-1 0 0,0-1 1 0 0,0 1-1 0 0,0 0 1 0 0,1 0-1 0 0,0-1 1 0 0,0 1-1 0 0,1-1 1 0 0,-1 0-1 0 0,1 1 1 0 0,0-1-1 0 0,1 0 1 0 0,-1-1-1 0 0,1 1 1 0 0,0-1-1 0 0,0 1 1 0 0,0-1-1 0 0,1-1 1 0 0,8 7-1 0 0,-9-7 8 0 0,0 0-1 0 0,0-1 0 0 0,1 0 0 0 0,-1 0 1 0 0,0 0-1 0 0,1 0 0 0 0,-1-1 0 0 0,1 1 0 0 0,-1-1 1 0 0,1 0-1 0 0,0-1 0 0 0,0 1 0 0 0,-1-1 0 0 0,1 0 1 0 0,0 0-1 0 0,0 0 0 0 0,-1-1 0 0 0,1 0 1 0 0,0 0-1 0 0,-1 0 0 0 0,1 0 0 0 0,-1-1 0 0 0,1 0 1 0 0,-1 0-1 0 0,0 0 0 0 0,0 0 0 0 0,0-1 0 0 0,0 1 1 0 0,0-1-1 0 0,4-4 0 0 0,1-2 13 0 0,-1 0 0 0 0,0-1 0 0 0,-1 0 0 0 0,0-1 0 0 0,0 0 0 0 0,-1 0 0 0 0,-1 0 0 0 0,0-1 0 0 0,0 1 0 0 0,-1-1 0 0 0,-1-1 0 0 0,4-21 0 0 0,-4 16 17 0 0,-1 0 0 0 0,-1 0 0 0 0,-1 0 0 0 0,0 0 0 0 0,-2 0-1 0 0,0 1 1 0 0,-1-1 0 0 0,-7-26 0 0 0,9 41-96 0 0,0 0-1 0 0,0 0 0 0 0,-1 0 1 0 0,1 0-1 0 0,0 0 1 0 0,-1 0-1 0 0,0 1 1 0 0,-2-4-1 0 0,3 5-107 0 0,0 0-34 0 0,0 0-1 0 0,0 0 0 0 0,0 1 0 0 0,1-1 0 0 0,-1 1 1 0 0,0-1-1 0 0,0 1 0 0 0,0-1 0 0 0,0 1 0 0 0,0-1 1 0 0,0 1-1 0 0,-1 0 0 0 0,0-1 0 0 0,-1 8-563 0 0,1-1 0 0 0,1 0-1 0 0,-1 1 1 0 0,0 8 0 0 0,2-3-841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06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19 16527 0 0,'41'-18'3435'0'0,"-51"24"-2925"0"0,7-3-416 0 0,-62 36 622 0 0,17-11-601 0 0,-58 45-1 0 0,53-31-114 0 0,15-13 0 0 0,0 2 0 0 0,-34 38 0 0 0,-90 127 47 0 0,143-168 172 0 0,0 0 0 0 0,3 1 1 0 0,0 1-1 0 0,2 1 0 0 0,-16 50 1 0 0,26-68-86 0 0,2 1 1 0 0,-1 0 0 0 0,2 0-1 0 0,-1-1 1 0 0,2 1-1 0 0,0 0 1 0 0,3 21-1 0 0,-2-27-54 0 0,1 1 0 0 0,0 0-1 0 0,0 0 1 0 0,1-1-1 0 0,0 1 1 0 0,0-1-1 0 0,1 0 1 0 0,0 0-1 0 0,0 0 1 0 0,1-1-1 0 0,0 1 1 0 0,10 10-1 0 0,-15-18-77 0 0,5 5 46 0 0,0 0 0 0 0,1-1 0 0 0,-1 1 0 0 0,9 4 0 0 0,-12-7-46 0 0,1-1 1 0 0,0 0-1 0 0,0 0 1 0 0,0 0-1 0 0,-1 0 1 0 0,1 0-1 0 0,0-1 1 0 0,0 0-1 0 0,0 1 1 0 0,0-1-1 0 0,0 0 1 0 0,0 0-1 0 0,0-1 1 0 0,3 1-1 0 0,11-6-713 0 0,-6-2-3443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0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 11519 0 0,'0'0'887'0'0,"-1"2"-406"0"0,-6 11 709 0 0,-1 0-1 0 0,0 0 0 0 0,-1-1 1 0 0,-13 16-1 0 0,-15 19 532 0 0,-56 98 530 0 0,1 0-1762 0 0,51-93-353 0 0,30-39-78 0 0,0 0-1 0 0,1 0 1 0 0,-15 29 0 0 0,-4 23 101 0 0,18-39-115 0 0,0 0-1 0 0,-2-1 1 0 0,0-1 0 0 0,-23 31-1 0 0,24-39-58 0 0,11-14-187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0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91 6447 0 0,'-11'3'13483'0'0,"21"-2"-11611"0"0,19-2-1635 0 0,245-55 3707 0 0,-105 19-3848 0 0,-167 37-337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0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18167 0 0,'0'0'2055'0'0,"-1"1"-1412"0"0,-5 9-18 0 0,1-1 0 0 0,-1 1 0 0 0,2 0 0 0 0,-1 0 0 0 0,2 0 0 0 0,-4 13 0 0 0,-10 25-302 0 0,0-3-359 0 0,16-43-215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08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45 11519 0 0,'1'-1'887'0'0,"1"-3"-271"0"0,8-14-1145 0 0,-6 5 5942 0 0,-5 13-5308 0 0,1-1-1 0 0,0 1 1 0 0,0-1 0 0 0,0 1 0 0 0,-1-1-1 0 0,1 1 1 0 0,0-1 0 0 0,-1 1 0 0 0,1 0-1 0 0,0-1 1 0 0,-1 1 0 0 0,1-1 0 0 0,-1 1-1 0 0,1 0 1 0 0,-1-1 0 0 0,1 1-1 0 0,-1 0 1 0 0,1 0 0 0 0,-1-1 0 0 0,1 1-1 0 0,-1 0 1 0 0,1 0 0 0 0,-1 0 0 0 0,1 0-1 0 0,-1 0 1 0 0,1-1 0 0 0,-1 1 0 0 0,-1 0-1 0 0,-15 1 300 0 0,3 6-270 0 0,1 1 0 0 0,0 0-1 0 0,0 1 1 0 0,1 0 0 0 0,0 1-1 0 0,-15 16 1 0 0,0-1-106 0 0,-130 132-28 0 0,151-151 0 0 0,-11 12 74 0 0,-22 30 1 0 0,35-42-22 0 0,0 0 0 0 0,0 0 0 0 0,1 0 0 0 0,0 1 0 0 0,0-1 1 0 0,0 1-1 0 0,1 0 0 0 0,0 0 0 0 0,-2 12 0 0 0,4-17-42 0 0,0 0 0 0 0,0-1 0 0 0,0 1 0 0 0,0 0 0 0 0,0-1 0 0 0,0 1 0 0 0,0 0 0 0 0,1-1 1 0 0,-1 1-1 0 0,0 0 0 0 0,1-1 0 0 0,0 1 0 0 0,-1-1 0 0 0,1 1 0 0 0,0-1 0 0 0,0 1 0 0 0,0-1 0 0 0,0 1 0 0 0,0-1 0 0 0,2 2 0 0 0,-1-1 3 0 0,0-1 1 0 0,1 0-1 0 0,-1 0 1 0 0,0 1-1 0 0,0-1 1 0 0,1-1-1 0 0,-1 1 1 0 0,1 0-1 0 0,-1-1 0 0 0,1 1 1 0 0,-1-1-1 0 0,4 1 1 0 0,3-2 9 0 0,0 1 1 0 0,0-1-1 0 0,0 0 1 0 0,-1-1 0 0 0,1 0-1 0 0,-1 0 1 0 0,9-4-1 0 0,4-3 28 0 0,-1-1 0 0 0,0-1 0 0 0,-1-1 0 0 0,25-20 0 0 0,-14 8 22 0 0,47-51 0 0 0,-66 62-123 0 0,0 0 0 0 0,-1-1 0 0 0,0 0 0 0 0,9-20 0 0 0,-16 28-23 0 0,0 0-1 0 0,0 0 1 0 0,-1 0 0 0 0,0-1 0 0 0,0 1 0 0 0,0-1-1 0 0,-1 0 1 0 0,0 0 0 0 0,0 1 0 0 0,-1-1 0 0 0,0 0 0 0 0,0 0-1 0 0,-2-10 1 0 0,1 15 43 0 0,1 0 0 0 0,-1 0 0 0 0,1 0-1 0 0,-1 0 1 0 0,0 1 0 0 0,0-1 0 0 0,0 0 0 0 0,0 1 0 0 0,0-1-1 0 0,0 0 1 0 0,0 1 0 0 0,-1-1 0 0 0,1 1 0 0 0,-3-3 0 0 0,1 3 13 0 0,0-1 0 0 0,1 1 0 0 0,-1 0 1 0 0,0 0-1 0 0,1 0 0 0 0,-1 0 0 0 0,0 0 0 0 0,0 1 1 0 0,0-1-1 0 0,0 1 0 0 0,0 0 0 0 0,-4 0 1 0 0,1 2-1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16 9671 0 0,'5'-16'13052'0'0,"-6"17"-12419"0"0,-7 4-338 0 0,1 1-1 0 0,0 0 1 0 0,1 0-1 0 0,-1 0 0 0 0,-9 13 1 0 0,-27 40 2 0 0,33-43-253 0 0,-6 9-750 0 0,1 1 0 0 0,-22 51 0 0 0,32-69-152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0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650 108 13823 0 0,'18'-13'499'0'0,"0"0"0"0"0,23-12-1 0 0,-17 13 2356 0 0,41-30-1 0 0,-64 41-2289 0 0,-11-1-300 0 0,-1 3-233 0 0,-1 0-1 0 0,0 0 1 0 0,1 1 0 0 0,0 0-1 0 0,-22 8 1 0 0,10-3-35 0 0,-399 131-63 0 0,393-124 57 0 0,29-14 8 0 0,-1 0 1 0 0,1 1 0 0 0,-1-1-1 0 0,1 0 1 0 0,-1 1 0 0 0,1-1 0 0 0,-1 0-1 0 0,1 1 1 0 0,-1-1 0 0 0,1 0-1 0 0,0 1 1 0 0,-1-1 0 0 0,1 1 0 0 0,0-1-1 0 0,-1 1 1 0 0,1-1 0 0 0,0 1-1 0 0,-1-1 1 0 0,1 1 0 0 0,0-1 0 0 0,0 1-1 0 0,0-1 1 0 0,0 1 0 0 0,0-1-1 0 0,-1 1 1 0 0,1 0 0 0 0,4 3-18 0 0,1 3 14 0 0,1-1-1 0 0,0 1 1 0 0,0-1 0 0 0,0-1-1 0 0,1 1 1 0 0,0-1-1 0 0,0 0 1 0 0,1-1 0 0 0,8 4-1 0 0,10 8-4 0 0,4 3-10 0 0,-14-10-6 0 0,22 17 0 0 0,-30-19 4 0 0,7 5 65 0 0,-1 0 0 0 0,0 1 0 0 0,0 0 0 0 0,12 18 0 0 0,-23-27 23 0 0,0 0 0 0 0,0 1 0 0 0,-1 0 0 0 0,1-1 0 0 0,-1 1 0 0 0,0 0 0 0 0,0 0 0 0 0,-1 0 0 0 0,0 0 0 0 0,0 0-1 0 0,0 1 1 0 0,0-1 0 0 0,-1 0 0 0 0,0 1 0 0 0,0-1 0 0 0,0 0 0 0 0,-1 0 0 0 0,1 1 0 0 0,-4 7 0 0 0,2-4-22 0 0,-1 0 0 0 0,0 0 0 0 0,0 0-1 0 0,-8 13 1 0 0,8-19-42 0 0,1 0 0 0 0,0 0 0 0 0,-1 0 0 0 0,0 0 0 0 0,0 0 0 0 0,0-1 0 0 0,0 1 0 0 0,0-1 0 0 0,0 0 0 0 0,-1 0-1 0 0,1 0 1 0 0,0 0 0 0 0,-1-1 0 0 0,-4 2 0 0 0,-9 2-7 0 0,-1-1 0 0 0,1-1-1 0 0,-1 0 1 0 0,-26 0 0 0 0,-74-6-37 0 0,105 3 46 0 0,-136-6-76 0 0,146 6 72 0 0,-1-1 0 0 0,1 1 0 0 0,-1 0 0 0 0,1-1 0 0 0,-1 0 0 0 0,1 0 0 0 0,-1 0-1 0 0,1 0 1 0 0,0 0 0 0 0,-1-1 0 0 0,1 0 0 0 0,0 1 0 0 0,0-1 0 0 0,-3-3 0 0 0,5 4 0 0 0,0 0 1 0 0,-1-1-1 0 0,1 1 1 0 0,0 0-1 0 0,0 0 1 0 0,0-1-1 0 0,1 1 1 0 0,-1-1-1 0 0,0 1 1 0 0,1-1-1 0 0,-1 1 1 0 0,0-1-1 0 0,1 1 1 0 0,0-1-1 0 0,-1 0 1 0 0,1 1-1 0 0,0-1 1 0 0,0 0-1 0 0,0 1 1 0 0,0-1-1 0 0,0 0 1 0 0,0 1-1 0 0,1-1 1 0 0,-1 0-1 0 0,0 1 1 0 0,1-1-1 0 0,-1 1 1 0 0,1-1-1 0 0,0 1 1 0 0,-1-1-1 0 0,3-2 1 0 0,3-5 21 0 0,0 0 1 0 0,1 1-1 0 0,0-1 0 0 0,1 1 1 0 0,0 0-1 0 0,15-11 1 0 0,57-34 133 0 0,-71 47-107 0 0,1 2 0 0 0,0-1 0 0 0,0 1-1 0 0,0 1 1 0 0,0-1 0 0 0,20-2 0 0 0,66-2 561 0 0,-65 7-434 0 0,38-7 0 0 0,-41 3-192 0 0,44-14 0 0 0,-64 16 7 0 0,-1 0 1 0 0,1-1-1 0 0,0 1 0 0 0,-1-1 0 0 0,0-1 1 0 0,0 1-1 0 0,0-1 0 0 0,-1 0 1 0 0,1-1-1 0 0,6-7 0 0 0,-12 11-14 0 0,1 0 0 0 0,-1-1-1 0 0,1 1 1 0 0,-1 0 0 0 0,0-1-1 0 0,1 1 1 0 0,-1-1 0 0 0,0 1 0 0 0,-1-1-1 0 0,1 1 1 0 0,0-1 0 0 0,-1 0-1 0 0,0 0 1 0 0,1 1 0 0 0,-1-1 0 0 0,0 0-1 0 0,-1-3 1 0 0,-1-3-1000 0 0,0 1 0 0 0,0-1 0 0 0,-1 1 0 0 0,-3-9 0 0 0,5 16 824 0 0,-2-8-6868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09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11 13359 0 0,'-7'-4'1384'0'0,"5"4"-1267"0"0,0-1 0 0 0,1 0 1 0 0,-1 0-1 0 0,0 0 0 0 0,0 1 0 0 0,0-1 0 0 0,0 1 0 0 0,0-1 0 0 0,0 1 0 0 0,0 0 0 0 0,0 0 1 0 0,0 0-1 0 0,1 0 0 0 0,-1 0 0 0 0,0 0 0 0 0,0 1 0 0 0,0-1 0 0 0,0 1 0 0 0,0-1 0 0 0,0 1 1 0 0,0 0-1 0 0,1-1 0 0 0,-1 1 0 0 0,0 0 0 0 0,0 0 0 0 0,1 0 0 0 0,-1 1 0 0 0,1-1 0 0 0,-3 3 1 0 0,1-1 62 0 0,-1 0 1 0 0,1 1 0 0 0,1-1 0 0 0,-1 1 0 0 0,0 0-1 0 0,1 0 1 0 0,0 0 0 0 0,0 0 0 0 0,0 0 0 0 0,0 1 0 0 0,1-1-1 0 0,-1 5 1 0 0,1 2-63 0 0,0 1-1 0 0,1-1 0 0 0,0 0 0 0 0,1 0 1 0 0,0 1-1 0 0,1-1 0 0 0,0 0 1 0 0,1 0-1 0 0,0-1 0 0 0,0 1 1 0 0,1 0-1 0 0,10 16 0 0 0,3 5-85 0 0,2-2 0 0 0,38 48-1 0 0,43 31 29 0 0,2 2-25 0 0,-89-95 23 0 0,-1 0 0 0 0,-1 0 1 0 0,-1 1-1 0 0,-1 1 0 0 0,11 27 0 0 0,-16-35 60 0 0,-1 0 0 0 0,-1 1 0 0 0,1-1 0 0 0,-2 1 1 0 0,0 0-1 0 0,0-1 0 0 0,-1 1 0 0 0,0 0 0 0 0,0-1 0 0 0,-2 1 0 0 0,1 0 0 0 0,-1-1 0 0 0,-1 0 0 0 0,0 1 0 0 0,0-1 1 0 0,-1 0-1 0 0,0 0 0 0 0,-1-1 0 0 0,0 1 0 0 0,-1-1 0 0 0,0 0 0 0 0,-13 16 0 0 0,-30 24 47 0 0,-2-2 0 0 0,-80 56-1 0 0,102-81-150 0 0,-35 22-11 0 0,37-26-10 0 0,-30 25-1 0 0,53-40-31 0 0,1 0-1 0 0,0 0 1 0 0,0 0-1 0 0,1 0 1 0 0,-1 1 0 0 0,-3 5-1 0 0,6-8-171 0 0,29-2-3488 0 0,-10-4-4223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09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12695 0 0,'0'0'1150'0'0,"-1"1"-946"0"0,-24 7 10569 0 0,27-7-10609 0 0,48 11 130 0 0,90 36 1 0 0,-81-18-210 0 0,-2 2 1 0 0,54 39-1 0 0,-79-47-87 0 0,-21-16 5 0 0,0 0 0 0 0,0-1 1 0 0,16 9-1 0 0,-17-13 50 0 0,-2-1 11 0 0,-6-2-46 0 0,-1-1 0 0 0,1 1 0 0 0,-1-1 0 0 0,1 1-1 0 0,0-1 1 0 0,-1 1 0 0 0,0-1 0 0 0,1 0 0 0 0,-1 0 0 0 0,1 0 0 0 0,-1 0-1 0 0,0 0 1 0 0,0 0 0 0 0,0 0 0 0 0,1 0 0 0 0,0-2 0 0 0,-1 2-2 0 0,0-1 48 0 0,-1 2-61 0 0,0 0 1 0 0,0 0-1 0 0,0-1 1 0 0,0 1-1 0 0,1 0 0 0 0,-1 0 1 0 0,0-1-1 0 0,0 1 0 0 0,0 0 1 0 0,0 0-1 0 0,0-1 0 0 0,0 1 1 0 0,1 0-1 0 0,-1 0 1 0 0,0-1-1 0 0,0 1 0 0 0,0 0 1 0 0,1 0-1 0 0,-1 0 0 0 0,0 0 1 0 0,0 0-1 0 0,1-1 0 0 0,-1 1 1 0 0,0 0-1 0 0,2 1 2 0 0,-3 5-19 0 0,-2-2 12 0 0,1 0 1 0 0,-1 0 0 0 0,1-1-1 0 0,-1 1 1 0 0,0-1 0 0 0,0 0 0 0 0,-1 0-1 0 0,1 0 1 0 0,-6 4 0 0 0,-37 21 3 0 0,35-22-2 0 0,-49 25-24 0 0,-122 44-1 0 0,69-33-5 0 0,112-41-48 0 0,3-1-38 0 0,58 2-3044 0 0,-42-4 1545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10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0 11055 0 0,'8'3'10504'0'0,"-10"2"-10324"0"0,0 0 1 0 0,0-1-1 0 0,-1 1 0 0 0,1 0 0 0 0,-1 0 0 0 0,0-1 1 0 0,-8 8-1 0 0,-32 30 408 0 0,23-23-342 0 0,-48 52 62 0 0,4 4 0 0 0,-62 92 0 0 0,112-148-301 0 0,2-3 35 0 0,-18 32 0 0 0,30-47-536 0 0,-2 5 1302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10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92 1375 0 0,'36'-27'19'0'0,"-11"7"6641"0"0,27-24 3659 0 0,-55 45-10192 0 0,1 0 1 0 0,0 0 0 0 0,0 0 0 0 0,0 0 0 0 0,-1 0 0 0 0,1 0 0 0 0,0 1 0 0 0,-2 2 0 0 0,-4 1 133 0 0,-18 13 455 0 0,1 1 1 0 0,-36 35-1 0 0,-39 52 254 0 0,40-41-419 0 0,51-55-438 0 0,-24 26 332 0 0,31-32-378 0 0,0-1 1 0 0,-1 0-1 0 0,1 1 1 0 0,0-1-1 0 0,1 1 0 0 0,-1 0 1 0 0,1 0-1 0 0,-1 0 1 0 0,0 5-1 0 0,2-7-30 0 0,0 0-1 0 0,0 0 0 0 0,0-1 1 0 0,1 1-1 0 0,-1 0 0 0 0,0 0 1 0 0,1 0-1 0 0,-1 0 1 0 0,1 0-1 0 0,0 0 0 0 0,-1-1 1 0 0,1 1-1 0 0,0 0 1 0 0,0-1-1 0 0,0 1 0 0 0,1 0 1 0 0,-1-1-1 0 0,0 1 1 0 0,0-1-1 0 0,1 0 0 0 0,-1 1 1 0 0,1-1-1 0 0,-1 0 0 0 0,1 0 1 0 0,0 0-1 0 0,2 1 1 0 0,3 2 38 0 0,0-1 0 0 0,0 0 0 0 0,0 0-1 0 0,16 3 1 0 0,-8-4-51 0 0,0 0-1 0 0,0-1 0 0 0,0-1 0 0 0,0 0 1 0 0,1-1-1 0 0,-1 0 0 0 0,0-1 1 0 0,0-1-1 0 0,0-1 0 0 0,-1 0 0 0 0,1-1 1 0 0,-1 0-1 0 0,0-1 0 0 0,0-1 0 0 0,-1 0 1 0 0,0-1-1 0 0,13-9 0 0 0,-18 10-23 0 0,0-1 0 0 0,0 1 0 0 0,-1-1 0 0 0,0 0 0 0 0,0-1 0 0 0,0 0 0 0 0,-2 0 0 0 0,1 0 0 0 0,5-13 0 0 0,-7 14 0 0 0,-1 0 0 0 0,0-1 0 0 0,-1 1 0 0 0,0-1 0 0 0,0 1 0 0 0,-1-1 0 0 0,0 0 0 0 0,0 0 0 0 0,-1 1 0 0 0,0-1 0 0 0,-2-15 0 0 0,0 17-12 0 0,1 1 0 0 0,-1 0 0 0 0,-1-1-1 0 0,1 1 1 0 0,-1 0 0 0 0,0 1 0 0 0,-1-1 0 0 0,1 0 0 0 0,-1 1-1 0 0,0 0 1 0 0,-9-9 0 0 0,1 4-33 0 0,0-1-1 0 0,0 2 1 0 0,-23-13-1 0 0,34 21-66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11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113 214 5063 0 0,'-2'1'3584'0'0,"-22"10"549"0"0,17-9-3437 0 0,1 1 1 0 0,-1 0 0 0 0,1 1 0 0 0,-1-1 0 0 0,1 1 0 0 0,0 0 0 0 0,0 1-1 0 0,1-1 1 0 0,-1 1 0 0 0,1 0 0 0 0,-8 11 0 0 0,12-15-608 0 0,0 0 0 0 0,1 1 0 0 0,-1-1 0 0 0,0 1 0 0 0,1-1 0 0 0,-1 1 0 0 0,1-1 0 0 0,-1 1 1 0 0,1-1-1 0 0,0 1 0 0 0,0-1 0 0 0,0 1 0 0 0,0 0 0 0 0,0-1 0 0 0,0 3 0 0 0,1 0-4 0 0,0 0 1 0 0,0 0-1 0 0,1 0 0 0 0,-1 0 1 0 0,3 4-1 0 0,5 8 131 0 0,1 0 0 0 0,1 0 0 0 0,1-1 0 0 0,0 0 0 0 0,20 18 1508 0 0,-34-33-1649 0 0,-21-1 1 0 0,21 0 169 0 0,1-8-84 0 0,1 7-144 0 0,0 1-1 0 0,1-1 0 0 0,-1 0 0 0 0,0 0 1 0 0,1 0-1 0 0,0 1 0 0 0,-1-1 0 0 0,1 0 1 0 0,0 1-1 0 0,0-1 0 0 0,0 0 0 0 0,0 1 1 0 0,0-1-1 0 0,0 1 0 0 0,2-2 0 0 0,23-19 49 0 0,-25 21-64 0 0,46-31 75 0 0,59-31 0 0 0,57-20-150 0 0,-67 35-104 0 0,101-57-1894 0 0,-95 49 845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1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20815 0 0,'0'0'2296'0'0,"-9"2"-2296"0"0,-5 0 0 0 0,34 9-6440 0 0,5-2-840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24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436 208 2759 0 0,'0'0'14412'0'0,"2"0"-14060"0"0,11-6 3 0 0,0-1-1 0 0,0 1 1 0 0,16-13-1 0 0,-1 1-117 0 0,24-12 72 0 0,2 2 0 0 0,100-36 0 0 0,-137 57-251 0 0,1 1 0 0 0,1 2 0 0 0,-1-1 0 0 0,1 2 0 0 0,0 1 0 0 0,25-1 0 0 0,-30 5-58 0 0,-4 2 0 0 0,-9-3 0 0 0,-1 0 0 0 0,1 0 0 0 0,0 0 0 0 0,-1 1 0 0 0,1-1 0 0 0,-1 0 0 0 0,1 0 0 0 0,-1 0 0 0 0,0 1 0 0 0,0-1 0 0 0,1 0 0 0 0,-1 0 0 0 0,0 1 0 0 0,0-1 0 0 0,0 0 0 0 0,0 0 0 0 0,0 1 0 0 0,-1-1 0 0 0,1 0 0 0 0,0 0 0 0 0,-1 1 0 0 0,1-1 0 0 0,0 0 0 0 0,-2 2 0 0 0,0 2 0 0 0,0 0 0 0 0,0-1 0 0 0,-1 1 0 0 0,-4 6 0 0 0,-7 6-21 0 0,0-1 1 0 0,-1 0-1 0 0,-28 22 0 0 0,-57 35-134 0 0,18-14 73 0 0,-136 122-214 0 0,-2 2-281 0 0,162-135 232 0 0,-82 85-1 0 0,95-89 118 0 0,38-36 132 0 0,5-7 874 0 0,13-7-330 0 0,-7 5-355 0 0,22-11 414 0 0,1 2 0 0 0,1 1 0 0 0,40-7 0 0 0,87-8 545 0 0,-82 14-643 0 0,-28 4-143 0 0,-1 2-1 0 0,1 1 1 0 0,75 7 0 0 0,-104-3-229 0 0,8 2 18 0 0,36-1-1 0 0,-53-2-52 0 0,-1-1-1 0 0,1 0 1 0 0,0 0 0 0 0,0 0-1 0 0,-1-1 1 0 0,1 0-1 0 0,-1 0 1 0 0,1-1 0 0 0,-1 0-1 0 0,6-3 1 0 0,-3 0-128 0 0,3-1 302 0 0,19-17 1 0 0,-28 22-386 0 0,-1-1 0 0 0,1 1 0 0 0,0-1 0 0 0,-1 0 0 0 0,0 0 0 0 0,0 0 0 0 0,0-1 0 0 0,0 1 0 0 0,0 0 0 0 0,0-1 0 0 0,1-5-1 0 0,-2-2-1039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25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18 295 7831 0 0,'0'0'603'0'0,"-2"-1"-396"0"0,-7-7 5249 0 0,9 8-5307 0 0,-1 0 1 0 0,1 0-1 0 0,-1-1 1 0 0,1 1 0 0 0,0-1-1 0 0,-1 1 1 0 0,1 0-1 0 0,-1-1 1 0 0,1 1 0 0 0,0-1-1 0 0,-1 1 1 0 0,1-1 0 0 0,0 1-1 0 0,-1-1 1 0 0,1 1-1 0 0,0-1 1 0 0,0 0 0 0 0,0 1-1 0 0,0-1 1 0 0,-1 1-1 0 0,1-1 1 0 0,0 1 0 0 0,0-1-1 0 0,0 0 1 0 0,0 1-1 0 0,1-2 1 0 0,-2-20 2267 0 0,1 19-925 0 0,2 1-1385 0 0,-1 1 0 0 0,0-1 0 0 0,1 1 1 0 0,-1-1-1 0 0,1 1 0 0 0,0 0 0 0 0,0-1 1 0 0,-1 1-1 0 0,1 0 0 0 0,0 0 1 0 0,4-1-1 0 0,-4 1-83 0 0,16-7 155 0 0,1 1-1 0 0,1 1 1 0 0,-1 1-1 0 0,1 0 1 0 0,0 1-1 0 0,21 0 0 0 0,14-4-1 0 0,261-70 529 0 0,48-7-1163 0 0,-264 72-2514 0 0,-57 8-5066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25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10735 0 0,'0'0'7076'0'0,"2"0"-6360"0"0,8 3-389 0 0,0-1 1 0 0,0 0-1 0 0,1-1 0 0 0,-1 0 1 0 0,21-1-1 0 0,54-8 445 0 0,19-12-56 0 0,-69 11-598 0 0,68-6 0 0 0,-79 16-1998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4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0 18367 0 0,'0'0'844'0'0,"-1"0"-20"0"0,-6 1-748 0 0,1-1-1 0 0,-1 2 0 0 0,1-1 1 0 0,0 1-1 0 0,-1 0 1 0 0,1 0-1 0 0,0 0 1 0 0,0 1-1 0 0,1 0 0 0 0,-1 0 1 0 0,0 1-1 0 0,1-1 1 0 0,0 1-1 0 0,0 0 1 0 0,-7 8-1 0 0,-3 4 297 0 0,0 1-1 0 0,1 1 1 0 0,-14 22-1 0 0,-101 188 1405 0 0,84-141-1461 0 0,-80 136 9 0 0,-44 83-1115 0 0,153-269-2580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26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14743 0 0,'0'0'1715'0'0,"2"0"-696"0"0,7 3-412 0 0,0-1 1 0 0,-1-1 0 0 0,1 0 0 0 0,0 0 0 0 0,1-1 0 0 0,-1 0 0 0 0,0-1 0 0 0,10-1 0 0 0,77-18 175 0 0,-78 15-390 0 0,52-13 261 0 0,24-6 21 0 0,105-14-1 0 0,-186 37-708 0 0,0 0 1 0 0,17 1-1 0 0,-26 0-377 0 0,0 0 1 0 0,0 1 0 0 0,-1 0-1 0 0,1 0 1 0 0,0 0-1 0 0,0 0 1 0 0,0 0-1 0 0,-1 1 1 0 0,1-1-1 0 0,-1 1 1 0 0,5 3 0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3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29 3223 0 0,'0'0'143'0'0,"2"-2"-3"0"0,2-6 195 0 0,-2 6 349 0 0,-1 1 1 0 0,0-1 0 0 0,1 1-1 0 0,-1-1 1 0 0,1 1-1 0 0,-1 0 1 0 0,1 0 0 0 0,-1-1-1 0 0,9-3 6840 0 0,-9 8-7020 0 0,1 4-385 0 0,0 1 1 0 0,0-1 0 0 0,-1 1-1 0 0,-1 0 1 0 0,1-1-1 0 0,-1 1 1 0 0,0 0 0 0 0,-1-1-1 0 0,0 1 1 0 0,-3 11-1 0 0,-4 13 163 0 0,-15 36 0 0 0,11-35-80 0 0,-87 223 416 0 0,71-196-624 0 0,-2-2 0 0 0,-45 63 0 0 0,-32 32-498 0 0,75-110-1797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31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129 533 4143 0 0,'-9'10'258'0'0,"0"0"-1"0"0,-1 0 1 0 0,-15 11-1 0 0,-7 7 2747 0 0,25-22-3062 0 0,-4-2 8654 0 0,7-4-7489 0 0,2 1-426 0 0,-6-7 70 0 0,7 6-729 0 0,1 0 1 0 0,-1 0-1 0 0,1-1 0 0 0,-1 1 0 0 0,1 0 1 0 0,-1-1-1 0 0,1 1 0 0 0,0 0 0 0 0,-1-1 0 0 0,1 1 1 0 0,0 0-1 0 0,-1-1 0 0 0,1 1 0 0 0,0-1 1 0 0,-1 1-1 0 0,1-1 0 0 0,0 1 0 0 0,0-1 0 0 0,-1 1 1 0 0,1-1-1 0 0,0 0 0 0 0,-1-3 66 0 0,0 0 0 0 0,1 0 0 0 0,-1 0 0 0 0,1 0 0 0 0,0 0 0 0 0,0 0 0 0 0,0 0 0 0 0,1 0 0 0 0,-1 0 0 0 0,3-8 0 0 0,1-2 116 0 0,11-22 0 0 0,-7 18-149 0 0,6-14-11 0 0,2 1 0 0 0,0 0 0 0 0,2 2 0 0 0,1 0 1 0 0,2 1-1 0 0,0 1 0 0 0,2 0 0 0 0,1 2 0 0 0,1 1 0 0 0,1 1 0 0 0,1 2 1 0 0,1 0-1 0 0,1 2 0 0 0,1 1 0 0 0,0 1 0 0 0,1 1 0 0 0,1 2 0 0 0,57-17 0 0 0,-64 24 224 0 0,-1 2-1 0 0,1 0 0 0 0,45-2 0 0 0,-61 7-235 0 0,-1 0 0 0 0,1 0 0 0 0,0 1-1 0 0,-1 0 1 0 0,1 0 0 0 0,-1 1 0 0 0,1 1 0 0 0,-1-1 0 0 0,0 1 0 0 0,0 0 0 0 0,0 1-1 0 0,0 0 1 0 0,-1 0 0 0 0,12 10 0 0 0,-16-12-41 0 0,-2 0 0 0 0,1 0 0 0 0,0 0 0 0 0,0 0 0 0 0,0 0 0 0 0,-1 0 0 0 0,0 1 0 0 0,1-1 0 0 0,-1 1 0 0 0,0-1 0 0 0,0 1 0 0 0,0-1 0 0 0,0 1 0 0 0,-1 0 1 0 0,1-1-1 0 0,-1 1 0 0 0,1 0 0 0 0,-1 0 0 0 0,0-1 0 0 0,0 1 0 0 0,0 0 0 0 0,-1 0 0 0 0,1-1 0 0 0,-1 1 0 0 0,1 0 0 0 0,-1-1 0 0 0,0 1 0 0 0,-1 2 0 0 0,-4 8-30 0 0,0-1 0 0 0,-1 0 0 0 0,0 0 1 0 0,-12 14-1 0 0,11-15 21 0 0,-23 28-58 0 0,-2-1 0 0 0,-42 37 0 0 0,32-33 48 0 0,-191 191 28 0 0,221-220-37 0 0,-1 0 0 0 0,-1-1 0 0 0,0-1 1 0 0,0 0-1 0 0,-1-1 0 0 0,0-1 0 0 0,-1 0 0 0 0,-25 8 0 0 0,33-14 8 0 0,-1 0-1 0 0,1-1 1 0 0,-1-1 0 0 0,1 1-1 0 0,-1-1 1 0 0,0-1 0 0 0,-16-1-1 0 0,18 0 20 0 0,1 0 0 0 0,0-1 0 0 0,0 0 0 0 0,0 0 0 0 0,0-1 0 0 0,0 1 0 0 0,0-2-1 0 0,1 1 1 0 0,-1-1 0 0 0,1 0 0 0 0,-6-5 0 0 0,10 8-85 0 0,13-11-686 0 0,-7 9 739 0 0,0 0-1 0 0,0 0 1 0 0,0 1-1 0 0,0-1 1 0 0,0 1-1 0 0,0 0 1 0 0,9-2-1 0 0,6-2-2717 0 0,-9 3-410 0 0,10-3-3276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31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2 310 10799 0 0,'0'0'979'0'0,"-1"1"-808"0"0,0 1-153 0 0,3 16 2069 0 0,-1-17-932 0 0,0 0-949 0 0,1 0 1 0 0,-1 0-1 0 0,0 0 1 0 0,1 0 0 0 0,-1-1-1 0 0,0 1 1 0 0,1-1 0 0 0,-1 1-1 0 0,1-1 1 0 0,-1 1 0 0 0,1-1-1 0 0,-1 0 1 0 0,1 0-1 0 0,0 0 1 0 0,-1 0 0 0 0,3 0-1 0 0,0-1 27 0 0,-1 1-1 0 0,1-1 0 0 0,-1 0 0 0 0,0-1 0 0 0,0 1 1 0 0,0 0-1 0 0,5-3 0 0 0,4-4 212 0 0,-1-1-1 0 0,20-18 1 0 0,-22 19-196 0 0,31-31-82 0 0,40-53 1 0 0,34-33 53 0 0,-110 121-220 0 0,13-8 0 0 0,-8 9 0 0 0,-7 2-6 0 0,2 0-16 0 0,13 6-3 0 0,-14-4 24 0 0,-1 0 1 0 0,1 0-1 0 0,-1 0 1 0 0,1 0-1 0 0,-1 0 1 0 0,1 1-1 0 0,-1-1 1 0 0,0 1-1 0 0,0-1 0 0 0,1 1 1 0 0,-1 0-1 0 0,0 0 1 0 0,-1 0-1 0 0,1 0 1 0 0,0 0-1 0 0,-1 1 1 0 0,1-1-1 0 0,-1 0 1 0 0,2 4-1 0 0,0 5 80 0 0,1 0 0 0 0,-2 0 0 0 0,0 1 1 0 0,0-1-1 0 0,-1 1 0 0 0,-1 19 0 0 0,0-12 75 0 0,4 25-1 0 0,12 56-769 0 0,-16-98-354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32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11975 0 0,'0'0'923'0'0,"3"1"-360"0"0,7-1 293 0 0,0 0 1 0 0,1-1 0 0 0,-1 0 0 0 0,0 0-1 0 0,0-1 1 0 0,0 0 0 0 0,12-5 0 0 0,72-30 382 0 0,-58 21-830 0 0,112-37 355 0 0,-83 34-7149 0 0,-39 12-646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3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16127 0 0,'0'0'1242'0'0,"-1"2"-812"0"0,-21 40 1719 0 0,-16 47 0 0 0,13-28-1084 0 0,-230 587-664 0 0,247-626-601 0 0,-53 132-516 0 0,52-134 223 0 0,-1-2-1 0 0,-1 1 0 0 0,-1-2 0 0 0,0 1 0 0 0,-25 26 1 0 0,25-34-4362 0 0,1-2-1528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32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30 512 9215 0 0,'-11'-42'852'0'0,"5"22"-514"0"0,-5-32 0 0 0,10 43 657 0 0,1 1 1 0 0,0-1-1 0 0,1-16 1 0 0,1 14-292 0 0,0 1 0 0 0,1-1 0 0 0,0 0 0 0 0,1 1 1 0 0,0 0-1 0 0,0-1 0 0 0,12-16 0 0 0,-7 14-512 0 0,0 0 0 0 0,1 1 0 0 0,0 0 0 0 0,1 1 0 0 0,13-11 0 0 0,-4 6-247 0 0,2 1 0 0 0,-1 1 1 0 0,2 1-1 0 0,0 1 0 0 0,0 1 1 0 0,37-13-1 0 0,-8 8 172 0 0,79-15-1 0 0,-105 27 190 0 0,1 1-1 0 0,0 1 0 0 0,1 1 1 0 0,50 5-1 0 0,-62-2-38 0 0,-1 1 1 0 0,0 1-1 0 0,-1 0 0 0 0,1 1 1 0 0,22 10-1 0 0,-30-11-186 0 0,-1-1 1 0 0,0 1-1 0 0,0 0 0 0 0,0 0 1 0 0,0 0-1 0 0,-1 1 0 0 0,0 0 1 0 0,0 0-1 0 0,0 1 0 0 0,-1-1 1 0 0,1 1-1 0 0,-1 0 0 0 0,-1 0 1 0 0,5 9-1 0 0,-6-10-60 0 0,-1 1-1 0 0,1 0 1 0 0,-1 0-1 0 0,0 0 1 0 0,-1 0-1 0 0,1 0 1 0 0,-1 0-1 0 0,-1 0 1 0 0,1 0-1 0 0,-1 0 1 0 0,0 0-1 0 0,0-1 1 0 0,0 1-1 0 0,-1 0 1 0 0,0 0 0 0 0,0-1-1 0 0,-1 1 1 0 0,-4 6-1 0 0,-4 7 61 0 0,0-1-1 0 0,-2-1 1 0 0,-26 29-1 0 0,3-7-110 0 0,-2-2-1 0 0,-1-1 1 0 0,-2-2 0 0 0,-2-2-1 0 0,-1-1 1 0 0,-1-3-1 0 0,-1-1 1 0 0,-1-3-1 0 0,-57 21 1 0 0,83-38-341 0 0,1-1-1 0 0,-36 7 0 0 0,53-13-47 0 0,0 0-1 0 0,1 0 0 0 0,-1 0 1 0 0,1 0-1 0 0,-1 0 0 0 0,1 0 0 0 0,-1-1 1 0 0,1 1-1 0 0,-5-2 0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33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5063 0 0,'0'0'390'0'0,"-2"1"-252"0"0,-18 14 5119 0 0,8-7-455 0 0,-20 18 1 0 0,28-21-4544 0 0,0-1 1 0 0,0 1 0 0 0,0 0-1 0 0,-4 7 1 0 0,3-3-55 0 0,0-1 0 0 0,1 1 1 0 0,0 1-1 0 0,1-1 0 0 0,0 0 0 0 0,0 1 0 0 0,-1 11 0 0 0,4-15-144 0 0,-1 0 0 0 0,1 0 1 0 0,0 0-1 0 0,1 0 0 0 0,0 0 0 0 0,0 0 0 0 0,0 0 0 0 0,0 0 1 0 0,1 0-1 0 0,0-1 0 0 0,0 1 0 0 0,1 0 0 0 0,2 4 0 0 0,-3-7-19 0 0,0 0 0 0 0,0 0 0 0 0,0 0-1 0 0,0-1 1 0 0,0 1 0 0 0,0-1 0 0 0,1 0-1 0 0,-1 1 1 0 0,1-1 0 0 0,-1 0 0 0 0,1-1-1 0 0,0 1 1 0 0,0 0 0 0 0,0-1 0 0 0,0 1-1 0 0,0-1 1 0 0,6 1 0 0 0,-5-1-1 0 0,1 0 0 0 0,-1-1 0 0 0,1 0 1 0 0,-1 0-1 0 0,1 0 0 0 0,0-1 0 0 0,-1 1 0 0 0,1-1 0 0 0,-1 0 1 0 0,1-1-1 0 0,-1 1 0 0 0,6-3 0 0 0,-4 1 4 0 0,-1 1 0 0 0,0-1 1 0 0,0 0-1 0 0,0 0 0 0 0,0-1 0 0 0,-1 1 0 0 0,1-1 1 0 0,-1 0-1 0 0,0 0 0 0 0,7-10 0 0 0,-9 12-17 0 0,0-1 0 0 0,-1 0 0 0 0,0 1 0 0 0,0-1 0 0 0,0 0 0 0 0,0 0 0 0 0,0 0 0 0 0,0 0 0 0 0,-1 0 0 0 0,1 0 0 0 0,-1 0 0 0 0,0 0 0 0 0,0 0-1 0 0,0 1 1 0 0,0-1 0 0 0,-1 0 0 0 0,1 0 0 0 0,-1 0 0 0 0,0 0 0 0 0,1 0 0 0 0,-1 0 0 0 0,-1 0 0 0 0,0-3 0 0 0,-3-1-29 0 0,1-1 0 0 0,-1 1 0 0 0,0 0 0 0 0,0 0 0 0 0,-1 1 0 0 0,0-1 0 0 0,0 1 0 0 0,-1 0 0 0 0,-11-7 0 0 0,12 9-483 0 0,-1 0 1 0 0,1 1-1 0 0,-1-1 0 0 0,1 2 0 0 0,-1-1 1 0 0,0 1-1 0 0,-9-2 0 0 0,7 2-1884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33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83 320 16903 0 0,'-83'-23'4256'0'0,"86"21"-3432"0"0,4-2-530 0 0,1 1 1 0 0,-1-1-1 0 0,1 1 0 0 0,0 1 0 0 0,15-4 0 0 0,47-5 469 0 0,-46 8-594 0 0,883-88 1597 0 0,-824 84-1690 0 0,1088-64 321 0 0,36 1 636 0 0,-962 51-336 0 0,0 18-115 0 0,-234 2-593 0 0,-9-1-63 0 0,-8 10-321 0 0,0-4 190 0 0,0-1-1 0 0,-1 0 0 0 0,1 0 1 0 0,-1 0-1 0 0,0-1 1 0 0,0 0-1 0 0,-15 5 1 0 0,-4 4-832 0 0,4-2-1735 0 0,11-6 1209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5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 3823 0 0,'0'0'1392'0'0,"-13"-8"-1392"0"0,4 3-368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38 151 14191 0 0,'0'0'2011'0'0,"-1"2"-1499"0"0,-6 14 206 0 0,0 1 1 0 0,2 1-1 0 0,0-1 1 0 0,1 1-1 0 0,0 0 1 0 0,-1 25-1 0 0,5-31-451 0 0,0 0-1 0 0,3 16 1 0 0,-2-26-107 0 0,0-1 9 0 0,0 2-53 0 0,0 0-1 0 0,1 0 0 0 0,-1-1 0 0 0,1 1 0 0 0,0-1 0 0 0,0 0 0 0 0,0 1 0 0 0,0-1 0 0 0,0 0 0 0 0,4 3 0 0 0,-4-4-52 0 0,0 0 1 0 0,0-1-1 0 0,0 1 0 0 0,0 0 1 0 0,0 0-1 0 0,0-1 0 0 0,0 0 1 0 0,0 1-1 0 0,1-1 1 0 0,-1 0-1 0 0,0 0 0 0 0,0 0 1 0 0,0 0-1 0 0,0 0 0 0 0,0-1 1 0 0,3 0-1 0 0,-1 0 4 0 0,0 0 0 0 0,0-1 0 0 0,0 1 0 0 0,0-1-1 0 0,-1 0 1 0 0,1 0 0 0 0,-1-1 0 0 0,1 1 0 0 0,-1-1 0 0 0,0 0 0 0 0,0 1 0 0 0,0-1-1 0 0,2-4 1 0 0,6-7 162 0 0,15-27 0 0 0,-15 23-151 0 0,3-6-269 0 0,-2 1 0 0 0,16-43 0 0 0,-1-13-3346 0 0,-22 64 2295 0 0,1-4-542 0 0</inkml:trace>
  <inkml:trace contextRef="#ctx0" brushRef="#br0" timeOffset="1">575 287 4607 0 0,'-2'1'354'0'0,"-29"32"16268"0"0,39-45-15322 0 0,4-6-886 0 0,1 1 0 0 0,0 1 0 0 0,28-25 0 0 0,-23 23-259 0 0,8-5-75 0 0,1 0 0 0 0,1 2 0 0 0,1 1 1 0 0,1 1-1 0 0,1 1 0 0 0,61-25 0 0 0,-78 37-834 0 0,0 1-1 0 0,0 0 1 0 0,0 0-1 0 0,1 2 1 0 0,29-5 0 0 0,-28 8-6872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56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6 889 1839 0 0,'0'0'1751'0'0,"0"-2"20"0"0,-3-36 4971 0 0,3 35-5695 0 0,-3-9 6290 0 0,9 27-7251 0 0,-1 1-1 0 0,0-1 1 0 0,-1 1-1 0 0,-1 0 1 0 0,1 19-1 0 0,6 27 114 0 0,0-30-154 0 0,0 0 1 0 0,2-1-1 0 0,30 54 0 0 0,-3-6-10 0 0,-33-63-35 0 0,-1 1 0 0 0,0 0 0 0 0,-1 0 0 0 0,3 26 0 0 0,-7-42 0 0 0,13 65 0 0 0,-10-53 0 0 0,3 0 0 0 0,1 2 0 0 0,-4-10 0 0 0,12 7 0 0 0,3 8 11 0 0,-5-6 44 0 0,-13-14-55 0 0,15 33-2 0 0,-9-21 2 0 0,-2 2 0 0 0,-1-2 11 0 0,-3-7 32 0 0,-2 5-22 0 0,1-5 22 0 0,-2 4-22 0 0,2-6 421 0 0,1-18-255 0 0,19-74 579 0 0,-4 24-372 0 0,11-69-283 0 0,25-156 106 0 0,-46 250-214 0 0,39-243 58 0 0,-27 209-61 0 0,14-61 0 0 0,-17 20 0 0 0,-12 96 0 0 0,0-39-1 0 0,-2 24-9 0 0,-1 24-32 0 0,-1-1 31 0 0,0 2-1 0 0,1 7 80 0 0,4 3 0 0 0,5 3 17 0 0,-3-4-39 0 0,0 1 0 0 0,0-1 0 0 0,0 0-1 0 0,-1 0 1 0 0,1 0 0 0 0,0 0 0 0 0,0-1-1 0 0,0 0 1 0 0,9-3 0 0 0,52-19 5 0 0,-46 14-29 0 0,1 2 0 0 0,35-8 0 0 0,-44 13-7 0 0,0 0-1 0 0,1 0 1 0 0,-1 1 0 0 0,1 1-1 0 0,-1 0 1 0 0,0 1 0 0 0,25 4-1 0 0,-22-1-5 0 0,-8-2-9 0 0,0-1 1 0 0,0 1-1 0 0,0-1 0 0 0,0 0 0 0 0,1-1 0 0 0,-1 0 1 0 0,0 0-1 0 0,1-1 0 0 0,6-1 0 0 0,22-4 181 0 0,54-19 0 0 0,-57 15-75 0 0,65-11-1 0 0,-79 19-106 0 0,1 1-1 0 0,-1 0 0 0 0,1 2 0 0 0,-1 0 0 0 0,0 2 0 0 0,21 4 0 0 0,-20-3 2 0 0,0-2 0 0 0,0 0 0 0 0,0-1 0 0 0,32-3 0 0 0,81-16 0 0 0,-73 8 0 0 0,66-10 0 0 0,-105 20 0 0 0,10-2 0 0 0,-21 2 0 0 0,185 8 0 0 0,-155-6 0 0 0,77-5 0 0 0,-75 0 0 0 0,-9 2 0 0 0,27-2 0 0 0,76-13 0 0 0,-115 13 0 0 0,-1 1 0 0 0,0 0 0 0 0,39 3 0 0 0,58 15 0 0 0,-95-14 0 0 0,0-1 0 0 0,0-1 0 0 0,0-1 0 0 0,27-4 0 0 0,-14 2 0 0 0,19-2 0 0 0,89-6 0 0 0,-111 11 0 0 0,0 1 0 0 0,47 7 0 0 0,-62-7 7 0 0,-1 0 1 0 0,1-1-1 0 0,-1-1 0 0 0,1 0 0 0 0,19-5 1 0 0,36-2 12 0 0,104 8 46 0 0,3 1 23 0 0,-86-11 107 0 0,-17 0-70 0 0,43-7 111 0 0,-41 4-23 0 0,156-10-70 0 0,-119 19-42 0 0,-10 1-12 0 0,-29 3-90 0 0,-74-1 1 0 0,0 1 0 0 0,-1 0-1 0 0,1 0 1 0 0,0 0 0 0 0,0 0-1 0 0,-1 0 1 0 0,1 1 0 0 0,0-1-1 0 0,1 1 1 0 0,29 6-41 0 0,-31-7-128 0 0,-6 7-2258 0 0,-2-1 421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5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16 7487 0 0,'0'0'675'0'0,"-1"-2"-555"0"0,-8-12 7505 0 0,-6 98-4974 0 0,10-52-1999 0 0,-16 57 0 0 0,21-88-645 0 0,-18 55 530 0 0,-3-1 0 0 0,-33 64-1 0 0,7-37-392 0 0,-95 124 0 0 0,9-24-69 0 0,159-232-235 0 0,-4 13-951 0 0,5-5-389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58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182 425 8751 0 0,'0'0'674'0'0,"-2"1"-438"0"0,-3 2 64 0 0,1 0-1 0 0,-1 0 1 0 0,1 0 0 0 0,-1 0 0 0 0,1 1 0 0 0,0 0 0 0 0,-5 6-1 0 0,-23 36 2665 0 0,9-11-2505 0 0,-40 51 714 0 0,61-84-685 0 0,0 1-248 0 0,2-3-192 0 0,0 0-1 0 0,0 0 1 0 0,0 0 0 0 0,0 1 0 0 0,-1-1 0 0 0,1 0 0 0 0,0 0-1 0 0,0 0 1 0 0,0 1 0 0 0,0-1 0 0 0,0 0 0 0 0,-1 0 0 0 0,1 0 0 0 0,0 1-1 0 0,0-1 1 0 0,0 0 0 0 0,0 0 0 0 0,-1 0 0 0 0,1 0 0 0 0,0 0-1 0 0,0 0 1 0 0,-1 1 0 0 0,1-1 0 0 0,0 0 0 0 0,0 0 0 0 0,0 0-1 0 0,-1 0 1 0 0,1 0 0 0 0,0 0 0 0 0,-1 0 0 0 0,-2-8 131 0 0,1 0 0 0 0,0 0 1 0 0,0 0-1 0 0,1-1 0 0 0,0 1 1 0 0,0 0-1 0 0,1-15 0 0 0,2 2 41 0 0,0 0 0 0 0,5-20-1 0 0,-2 24-155 0 0,0 0-1 0 0,1 0 1 0 0,1 1-1 0 0,1 0 1 0 0,0 0-1 0 0,1 1 1 0 0,0 0-1 0 0,2 1 1 0 0,-1 0-1 0 0,17-15 1 0 0,15-13-110 0 0,79-61 0 0 0,-90 80 21 0 0,65-38-1 0 0,-76 51 53 0 0,0 0 0 0 0,1 1 0 0 0,0 1 0 0 0,38-8 0 0 0,-54 15 6 0 0,0 0 0 0 0,-1 0 0 0 0,1 1 0 0 0,0 0 1 0 0,-1 0-1 0 0,1 0 0 0 0,-1 1 0 0 0,1-1 0 0 0,0 1 0 0 0,5 2 1 0 0,-8-2-27 0 0,0-1 1 0 0,0 1-1 0 0,0 0 1 0 0,-1 0-1 0 0,1 0 1 0 0,0 1-1 0 0,-1-1 1 0 0,1 0-1 0 0,-1 1 1 0 0,1-1-1 0 0,-1 1 1 0 0,0-1-1 0 0,1 1 1 0 0,-1-1-1 0 0,0 1 1 0 0,0 0-1 0 0,0 0 1 0 0,0 0-1 0 0,-1 0 1 0 0,1-1-1 0 0,0 1 1 0 0,-1 0-1 0 0,1 0 1 0 0,-1 0-1 0 0,0 4 1 0 0,1 5 10 0 0,-1 1 0 0 0,-1-1 0 0 0,0 1 0 0 0,0 0-1 0 0,-4 14 1 0 0,-21 57 83 0 0,17-54-66 0 0,-1-2-24 0 0,0 0 1 0 0,-1 0-1 0 0,-2-2 1 0 0,-1 1-1 0 0,-1-2 1 0 0,-1 0-1 0 0,-1 0 1 0 0,-1-2-1 0 0,-1 0 1 0 0,-1-1 0 0 0,-24 19-1 0 0,-19 10-14 0 0,-2-4-1 0 0,-134 71 0 0 0,194-113-9 0 0,-16 3-70 0 0,19-6-135 0 0,2-2-469 0 0,1 0 571 0 0,-1-1 0 0 0,1 1 0 0 0,0 0 0 0 0,-1 0 0 0 0,1 0 0 0 0,0 0 0 0 0,0 1 0 0 0,-1-1 0 0 0,1 0 0 0 0,0 0 0 0 0,1 0 1 0 0,1-2-334 0 0,36-39-4117 0 0,-16 24-1240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5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123 123 6447 0 0,'0'0'499'0'0,"0"-2"-328"0"0,15-46 7847 0 0,-12 38-4178 0 0,-8 13-755 0 0,-1 2-3730 0 0,-6 4 676 0 0,-3 2 48 0 0,1 0 0 0 0,0 0 0 0 0,1 1-1 0 0,0 1 1 0 0,-20 27 0 0 0,24-24-26 0 0,7-11-45 0 0,-3 11 0 0 0,6-11 58 0 0,-1-4-61 0 0,0 0 1 0 0,1 0 0 0 0,-1 0-1 0 0,0 0 1 0 0,1 0-1 0 0,0 0 1 0 0,-1 0 0 0 0,1-1-1 0 0,-1 1 1 0 0,1 0-1 0 0,0 0 1 0 0,1 1 0 0 0,-1-2 8 0 0,0 2 6 0 0,1 0 1 0 0,-1 0 0 0 0,1-1 0 0 0,0 1 0 0 0,0-1 0 0 0,-1 0 0 0 0,1 1 0 0 0,0-1 0 0 0,0 0 0 0 0,0 0 0 0 0,1 0 0 0 0,-1 0 0 0 0,3 0 0 0 0,0 1 24 0 0,5 1 69 0 0,1 0-1 0 0,-1-1 1 0 0,0 0 0 0 0,1-1-1 0 0,0 0 1 0 0,-1-1 0 0 0,1 0-1 0 0,19-3 1 0 0,-27 2-77 0 0,1 0 0 0 0,-1-1 0 0 0,0 0 0 0 0,0 0 1 0 0,0 0-1 0 0,0 0 0 0 0,0 0 0 0 0,-1-1 0 0 0,1 1 0 0 0,-1-1 0 0 0,1 0 0 0 0,2-4 1 0 0,-2 3 8 0 0,3-3 24 0 0,-1 0 0 0 0,-1-1 0 0 0,1 0 1 0 0,-1 0-1 0 0,0 0 0 0 0,3-10 0 0 0,-2-1-57 0 0,-6 13-47 0 0,0 2 1 0 0,1 1-33 0 0,-1-1 0 0 0,1 1 0 0 0,-1 0 0 0 0,0 0 0 0 0,0-1 0 0 0,0 1 0 0 0,0 0 0 0 0,-1 0 0 0 0,1 0 0 0 0,-1 0 0 0 0,0 0 0 0 0,0 1 0 0 0,0-1-1 0 0,-4-5 1 0 0,-3 1-156 0 0,1 0-1 0 0,-2 0 0 0 0,-10-7 0 0 0,6 5 76 0 0,1-1 44 0 0,12 6 42 0 0,0 2 10 0 0,0 0-142 0 0,1-9-3744 0 0,0 2 1978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5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50 10135 0 0,'11'-10'1122'0'0,"22"-16"-1"0"0,-12 12 8652 0 0,-22 16-9697 0 0,0-1 0 0 0,0 0-1 0 0,0 1 1 0 0,0-1 0 0 0,0 0-1 0 0,0 1 1 0 0,0-1 0 0 0,0 0-1 0 0,-1 0 1 0 0,1 0 0 0 0,-2 1-1 0 0,0 0 81 0 0,-92 77 229 0 0,-68 59 142 0 0,146-122-527 0 0,1 1 0 0 0,0 0 0 0 0,2 1 0 0 0,0 0 0 0 0,1 1 0 0 0,1 1 0 0 0,0 0 0 0 0,2 0 0 0 0,0 1 0 0 0,2 1 0 0 0,0-1 0 0 0,1 2 0 0 0,-5 29 0 0 0,11-41 0 0 0,0-1 0 0 0,0 1 0 0 0,1 0 0 0 0,0 0 0 0 0,1 0 0 0 0,0 0 0 0 0,1 0 0 0 0,0-1 0 0 0,1 1 0 0 0,0-1 0 0 0,0 1 0 0 0,1-1 0 0 0,9 15 0 0 0,-11-22 0 0 0,0 0 0 0 0,0 0 0 0 0,1-1 0 0 0,-1 1 0 0 0,1-1 0 0 0,-1 1 0 0 0,1-1 0 0 0,0 0 0 0 0,0 0 0 0 0,0-1 0 0 0,0 1 0 0 0,1 0 0 0 0,-1-1 0 0 0,0 0 0 0 0,4 1 0 0 0,-2-1 0 0 0,1 0 0 0 0,-1 0 0 0 0,0 0 0 0 0,0-1 0 0 0,1 0 0 0 0,-1 0 0 0 0,1 0 0 0 0,-1-1 0 0 0,6-1 0 0 0,10-4-2122 0 0,0-1 0 0 0,-1 0 0 0 0,29-16 0 0 0,-27 10-4622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5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11519 0 0,'0'0'10720'0'0,"1"2"-10235"0"0,1 2-367 0 0,-1 1-1 0 0,0 0 0 0 0,0 0 1 0 0,0 0-1 0 0,-1 0 0 0 0,0-1 0 0 0,0 1 1 0 0,0 0-1 0 0,0 0 0 0 0,-3 9 1 0 0,-2 10 144 0 0,-8 22 0 0 0,7-27-130 0 0,-70 198 162 0 0,48-143-260 0 0,21-54-138 0 0,0-2-1282 0 0,-7 30 0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59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6447 0 0,'1'2'8491'0'0,"1"0"-8162"0"0,0 1 0 0 0,0-1 1 0 0,0 0-1 0 0,1 0 0 0 0,-1 0 1 0 0,0 0-1 0 0,1 0 0 0 0,0-1 0 0 0,-1 1 1 0 0,1-1-1 0 0,0 0 0 0 0,0 0 0 0 0,0 0 1 0 0,0 0-1 0 0,0 0 0 0 0,0 0 0 0 0,0-1 1 0 0,0 0-1 0 0,0 1 0 0 0,0-1 0 0 0,5-1 1 0 0,7 0-21 0 0,0-1 0 0 0,0 0 0 0 0,16-5 1 0 0,-23 5-74 0 0,54-16 261 0 0,68-29 1 0 0,-115 41-464 0 0,-4 2-27 0 0,0 0 0 0 0,0 0 0 0 0,24-3 0 0 0,-34 7-295 0 0,5-5-2060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00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71 11375 0 0,'1'-2'522'0'0,"14"-23"176"0"0,-14 22-459 0 0,1-1-1 0 0,-1 1 1 0 0,1 0 0 0 0,0 0-1 0 0,0 0 1 0 0,0 0 0 0 0,0 0 0 0 0,1 0-1 0 0,-1 1 1 0 0,1-1 0 0 0,-1 1-1 0 0,1 0 1 0 0,6-4 1754 0 0,-2 17-1086 0 0,-6-6-797 0 0,1 0 0 0 0,-1 0 0 0 0,0 0 0 0 0,-1 0 0 0 0,1 0 0 0 0,-1 0 0 0 0,0 0 0 0 0,0 0 1 0 0,0 0-1 0 0,-1 0 0 0 0,-1 7 0 0 0,-3 9 229 0 0,-11 26 1 0 0,14-40-259 0 0,-14 34 535 0 0,-38 71-1 0 0,-34 33 81 0 0,44-74-479 0 0,-41 56 81 0 0,21-33-249 0 0,-61 80-105 0 0,124-172-211 0 0,1-14-6561 0 0,2-3-64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00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206 360 8287 0 0,'-1'0'4442'0'0,"-48"35"1527"0"0,4-3-5568 0 0,43-30-404 0 0,-1-1 1 0 0,1 0-1 0 0,-1 1 0 0 0,0-1 0 0 0,1 0 0 0 0,-1-1 1 0 0,0 1-1 0 0,1 0 0 0 0,-1-1 0 0 0,0 0 0 0 0,0 1 1 0 0,0-1-1 0 0,1 0 0 0 0,-1-1 0 0 0,0 1 0 0 0,0 0 1 0 0,0-1-1 0 0,1 0 0 0 0,-1 1 0 0 0,0-1 0 0 0,1 0 1 0 0,-1 0-1 0 0,1-1 0 0 0,-1 1 0 0 0,1 0 0 0 0,-1-1 1 0 0,-1-2-1 0 0,1 2 37 0 0,0-1 0 0 0,0 1 0 0 0,0-1 1 0 0,1 0-1 0 0,-1 0 0 0 0,1 0 0 0 0,0 0 0 0 0,0 0 0 0 0,0-1 1 0 0,0 1-1 0 0,1-1 0 0 0,0 1 0 0 0,-1-1 0 0 0,1 0 1 0 0,0 1-1 0 0,1-1 0 0 0,-1 0 0 0 0,1 0 0 0 0,-1-6 1 0 0,3-3 245 0 0,0 0 1 0 0,0 1 0 0 0,1-1-1 0 0,1 1 1 0 0,0 0 0 0 0,1 0-1 0 0,0 0 1 0 0,11-19 0 0 0,-2 9-78 0 0,1 1 1 0 0,0 0-1 0 0,26-25 0 0 0,-30 35-207 0 0,0 1 0 0 0,1 0-1 0 0,0 1 1 0 0,1 0-1 0 0,0 1 1 0 0,1 0-1 0 0,-1 1 1 0 0,1 0-1 0 0,1 2 1 0 0,-1-1-1 0 0,1 2 1 0 0,0 0-1 0 0,19-2 1 0 0,-13 3-5 0 0,1 2 0 0 0,-1 0 1 0 0,1 1-1 0 0,0 1 0 0 0,-1 2 0 0 0,0 0 1 0 0,1 1-1 0 0,39 13 0 0 0,-50-13 7 0 0,43 17-37 0 0,-49-19 36 0 0,-1 1-1 0 0,1-1 1 0 0,-1 1-1 0 0,0 0 1 0 0,0 0-1 0 0,0 0 1 0 0,0 1 0 0 0,6 7-1 0 0,-9-9 3 0 0,0-1-1 0 0,0 1 0 0 0,0 0 1 0 0,-1-1-1 0 0,1 1 0 0 0,-1 0 1 0 0,1-1-1 0 0,-1 1 1 0 0,1 0-1 0 0,-1 0 0 0 0,0 0 1 0 0,0 0-1 0 0,0-1 0 0 0,0 1 1 0 0,0 0-1 0 0,-1 0 1 0 0,1 0-1 0 0,0-1 0 0 0,-1 1 1 0 0,1 0-1 0 0,-1 0 0 0 0,0-1 1 0 0,0 1-1 0 0,1 0 1 0 0,-1-1-1 0 0,-2 3 0 0 0,-3 4-14 0 0,0 0-1 0 0,0 0 0 0 0,-13 10 1 0 0,13-12 9 0 0,-61 57-6 0 0,-19 18 15 0 0,77-72-2 0 0,-122 124-3 0 0,112-116 6 0 0,-2-1-1 0 0,1-1 0 0 0,-2 0 0 0 0,0-2 1 0 0,-29 13-1 0 0,51-26 0 0 0,-9 5 2 0 0,0-1 1 0 0,0-1-1 0 0,-1 1 1 0 0,1-2-1 0 0,-1 1 0 0 0,1-1 1 0 0,-12 0-1 0 0,20-2-103 0 0,1 0 1 0 0,-1 0-1 0 0,1 0 0 0 0,0 0 0 0 0,-1 0 1 0 0,1 0-1 0 0,-1-1 0 0 0,1 1 1 0 0,0 0-1 0 0,-1 0 0 0 0,1 0 0 0 0,0-1 1 0 0,-1 1-1 0 0,1 0 0 0 0,0 0 0 0 0,-1-1 1 0 0,1 1-1 0 0,0 0 0 0 0,0-1 1 0 0,-1 1-1 0 0,1 0 0 0 0,0-1 0 0 0,0 1 1 0 0,0-1-1 0 0,-1 1 0 0 0,1 0 0 0 0,0-1 1 0 0,0 1-1 0 0,0-1 0 0 0,0 1 1 0 0,0 0-1 0 0,0-1 0 0 0,0 1 0 0 0,0-1 1 0 0,0 1-1 0 0,0 0 0 0 0,0-1 0 0 0,0 1 1 0 0,0-1-1 0 0,1 0 0 0 0,1-7-6781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0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10591 0 0,'0'0'7087'0'0,"0"2"-6795"0"0,-2 1-138 0 0,1 0-1 0 0,-1 0 1 0 0,1 0 0 0 0,-1 0 0 0 0,0 0-1 0 0,0 0 1 0 0,0-1 0 0 0,-1 1 0 0 0,1-1-1 0 0,-1 1 1 0 0,1-1 0 0 0,-1 0 0 0 0,0 0-1 0 0,-4 2 1 0 0,-16 14 625 0 0,-7 8-158 0 0,21-19-534 0 0,0 1-1 0 0,-10 12 0 0 0,13-14-77 0 0,1-1-8 0 0,1 0-1 0 0,0 0 1 0 0,-1 1 0 0 0,2-1 0 0 0,-1 1 0 0 0,1 0 0 0 0,0 0-1 0 0,-3 8 1 0 0,5-12 2 0 0,1-1 0 0 0,-1 0 0 0 0,1 1 0 0 0,0-1 0 0 0,0 0-1 0 0,0 0 1 0 0,-1 1 0 0 0,1-1 0 0 0,0 0 0 0 0,1 1 0 0 0,-1-1 0 0 0,0 0 0 0 0,0 1 0 0 0,0-1-1 0 0,1 0 1 0 0,-1 1 0 0 0,1-1 0 0 0,-1 0 0 0 0,1 0 0 0 0,0 0 0 0 0,-1 0 0 0 0,1 1 0 0 0,0-1-1 0 0,0 0 1 0 0,-1 0 0 0 0,3 1 0 0 0,-2-1 2 0 0,3 2 42 0 0,-1 0 0 0 0,1-1 0 0 0,0 1 0 0 0,0-1 0 0 0,0 0 0 0 0,0 0 0 0 0,0-1 0 0 0,0 1 0 0 0,0-1 0 0 0,1 0 0 0 0,-1 0 0 0 0,9 0 0 0 0,2 0 189 0 0,0 0-1 0 0,23-3 0 0 0,-35 2-200 0 0,15-2 198 0 0,1 0 0 0 0,29-8 0 0 0,-43 9-186 0 0,0-1 0 0 0,0 0 1 0 0,0 0-1 0 0,0 0 0 0 0,-1 0 0 0 0,1-1 0 0 0,-1 0 0 0 0,1 0 0 0 0,-1 0 0 0 0,0-1 0 0 0,0 1 0 0 0,-1-1 0 0 0,1 0 0 0 0,3-5 0 0 0,-5 5-3 0 0,0 0-1 0 0,0 0 0 0 0,-1 0 1 0 0,1 0-1 0 0,-1 0 1 0 0,0 0-1 0 0,0 0 1 0 0,-1-1-1 0 0,1 1 1 0 0,-1 0-1 0 0,0-1 0 0 0,0 1 1 0 0,0 0-1 0 0,-1-1 1 0 0,1 1-1 0 0,-1 0 1 0 0,0 0-1 0 0,-1 0 1 0 0,-1-5-1 0 0,-1-2-36 0 0,0 1-1 0 0,-1-1 1 0 0,-1 1-1 0 0,0 0 1 0 0,-13-17-1 0 0,18 26-670 0 0,-10-12 1915 0 0,6 10-4026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39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226 143 6911 0 0,'0'0'528'0'0,"-1"1"-341"0"0,-7 5-483 0 0,4-4 1545 0 0,0 1 0 0 0,0 1 1 0 0,0-1-1 0 0,-7 9 3973 0 0,13-11-4685 0 0,4 2-229 0 0,0 1 0 0 0,0-1 0 0 0,1-1 0 0 0,-1 1 0 0 0,1-1 0 0 0,0-1 0 0 0,10 3 0 0 0,54 2 543 0 0,-52-5-813 0 0,-2 0-99 0 0,1 0 1 0 0,-1-1-1 0 0,0-1 0 0 0,0 0 0 0 0,0-2 1 0 0,0 0-1 0 0,0-1 0 0 0,-1 0 0 0 0,1-1 0 0 0,-1-1 1 0 0,15-9-1 0 0,-20 9-112 0 0,0 0 0 0 0,-1-1 1 0 0,1-1-1 0 0,-2 0 0 0 0,10-9 1 0 0,-14 11 19 0 0,1 0 0 0 0,-1 0 0 0 0,-1 0 0 0 0,1 0 0 0 0,-1-1 0 0 0,0 1 0 0 0,-1-1 0 0 0,0 0 0 0 0,4-10 1 0 0,-7 16 132 0 0,1 0 0 0 0,-1 0 1 0 0,1 0-1 0 0,-1 0 0 0 0,0-1 1 0 0,0 1-1 0 0,0 0 0 0 0,0 0 1 0 0,1 0-1 0 0,-1 0 0 0 0,0 0 1 0 0,-1 0-1 0 0,1 0 0 0 0,0 0 1 0 0,0 0-1 0 0,0 0 0 0 0,-1 0 1 0 0,1 0-1 0 0,0 0 0 0 0,-1 0 1 0 0,1 0-1 0 0,-1 0 0 0 0,0 0 1 0 0,1 0-1 0 0,-1 0 0 0 0,1 0 1 0 0,-1 0-1 0 0,0 1 0 0 0,0-1 1 0 0,0 0-1 0 0,1 0 0 0 0,-1 1 1 0 0,0-1-1 0 0,0 1 0 0 0,0-1 1 0 0,-1 0-1 0 0,-1 0-29 0 0,0 1 0 0 0,-1-1 0 0 0,1 1 1 0 0,0 0-1 0 0,0-1 0 0 0,-1 1 0 0 0,1 1 0 0 0,0-1 1 0 0,0 0-1 0 0,0 1 0 0 0,-5 1 0 0 0,-14 6 154 0 0,-1 0 0 0 0,1 2-1 0 0,-40 24 1 0 0,28-14-20 0 0,-35 18 93 0 0,1 4 0 0 0,3 2-1 0 0,-92 79 1 0 0,145-112 14 0 0,0 1-1 0 0,1-1 1 0 0,0 2 0 0 0,1-1-1 0 0,0 2 1 0 0,1-1 0 0 0,-11 22-1 0 0,19-34-164 0 0,1 1-1 0 0,-1 0 0 0 0,0 0 1 0 0,1 0-1 0 0,-1-1 1 0 0,1 1-1 0 0,0 0 0 0 0,0 0 1 0 0,-1 0-1 0 0,1 0 1 0 0,0 0-1 0 0,1 0 0 0 0,-1 0 1 0 0,0 0-1 0 0,1-1 1 0 0,-1 1-1 0 0,1 0 1 0 0,-1 0-1 0 0,1 0 0 0 0,0-1 1 0 0,-1 1-1 0 0,1 0 1 0 0,0-1-1 0 0,0 1 0 0 0,1-1 1 0 0,-1 1-1 0 0,2 2 1 0 0,0-2 2 0 0,-1-1 1 0 0,1 1 0 0 0,0 0 0 0 0,-1-1 0 0 0,1 1 0 0 0,0-1-1 0 0,0 0 1 0 0,0 0 0 0 0,0 0 0 0 0,0 0 0 0 0,0-1 0 0 0,0 1-1 0 0,0-1 1 0 0,0 0 0 0 0,1 0 0 0 0,3 0 0 0 0,21-4 251 0 0,35-9 1 0 0,-20 3-184 0 0,87-22-2634 0 0,-123 30 2040 0 0,13-3-624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108 152 6447 0 0,'0'0'586'0'0,"1"1"-486"0"0,1 3 1051 0 0,0-1 1 0 0,0 0 0 0 0,0 0 0 0 0,0 0-1 0 0,1-1 1 0 0,-1 1 0 0 0,1-1 0 0 0,0 1-1 0 0,0-1 1 0 0,4 3 0 0 0,-5-4-559 0 0,0 0 1 0 0,0 0-1 0 0,0 0 1 0 0,1-1-1 0 0,-1 1 1 0 0,0-1-1 0 0,1 1 0 0 0,-1-1 1 0 0,3 0-1 0 0,16-2-1489 0 0,-6-3 967 0 0,1 0-1 0 0,-1 0 1 0 0,0-2-1 0 0,0 0 0 0 0,-1 0 1 0 0,1-2-1 0 0,-2 0 1 0 0,1 0-1 0 0,22-22 0 0 0,-32 26-207 0 0,0 1 0 0 0,0-1-1 0 0,0 0 1 0 0,-1 0 0 0 0,0-1-1 0 0,4-8 1 0 0,-6 13 65 0 0,0-1 1 0 0,-1 1-1 0 0,1-1 1 0 0,-1 1-1 0 0,1-1 1 0 0,-1 1-1 0 0,1-1 1 0 0,-1 1 0 0 0,0-1-1 0 0,0 0 1 0 0,0 1-1 0 0,0-1 1 0 0,0 1-1 0 0,0-1 1 0 0,0 0-1 0 0,0 1 1 0 0,-1-1-1 0 0,1 1 1 0 0,-1-1-1 0 0,1 1 1 0 0,-1-1-1 0 0,1 1 1 0 0,-1-1-1 0 0,0 1 1 0 0,0 0 0 0 0,0-1-1 0 0,0 1 1 0 0,0 0-1 0 0,0 0 1 0 0,-2-2-1 0 0,1 2 27 0 0,1 0-1 0 0,-1 1 1 0 0,0-1 0 0 0,1 1-1 0 0,-1-1 1 0 0,0 1-1 0 0,0-1 1 0 0,0 1 0 0 0,0 0-1 0 0,1 0 1 0 0,-1 0-1 0 0,0 0 1 0 0,0 0 0 0 0,0 1-1 0 0,0-1 1 0 0,0 0-1 0 0,1 1 1 0 0,-1-1 0 0 0,0 1-1 0 0,-2 1 1 0 0,-5 2-20 0 0,-1 1 0 0 0,-11 7 1 0 0,15-8 9 0 0,-32 21 416 0 0,2 2 0 0 0,1 2 0 0 0,1 1 1 0 0,-46 52-1 0 0,69-70-229 0 0,1 0 0 0 0,1 1 0 0 0,-10 16 0 0 0,16-25-103 0 0,1 0 0 0 0,0 0-1 0 0,0 0 1 0 0,1 1 0 0 0,-1-1 0 0 0,1 0-1 0 0,0 1 1 0 0,0-1 0 0 0,1 1 0 0 0,-1-1-1 0 0,1 1 1 0 0,0-1 0 0 0,0 1 0 0 0,0-1-1 0 0,2 9 1 0 0,-1-11-18 0 0,0 0 0 0 0,0 0-1 0 0,0 0 1 0 0,0 1 0 0 0,1-2-1 0 0,-1 1 1 0 0,1 0 0 0 0,-1 0 0 0 0,1 0-1 0 0,0-1 1 0 0,-1 1 0 0 0,1 0-1 0 0,0-1 1 0 0,0 0 0 0 0,0 1 0 0 0,0-1-1 0 0,0 0 1 0 0,5 1 0 0 0,3 2 27 0 0,0-1 1 0 0,20 4-1 0 0,-27-7-32 0 0,45 7 17 0 0,1-1-1 0 0,86-3 0 0 0,-81-8-1381 0 0,-30 3-74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0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10135 0 0,'-7'4'1050'0'0,"5"-3"-817"0"0,-1 0 0 0 0,1 0 0 0 0,0 1 0 0 0,0-1 0 0 0,0 1 0 0 0,0-1 0 0 0,1 1-1 0 0,-1 0 1 0 0,0 0 0 0 0,1 0 0 0 0,-1 0 0 0 0,1 0 0 0 0,0 0 0 0 0,-1 0 0 0 0,1 0 0 0 0,0 1 0 0 0,0-1 0 0 0,0 4 0 0 0,0-2 45 0 0,1 1-1 0 0,0-1 0 0 0,0 0 1 0 0,0 0-1 0 0,0 0 0 0 0,1 0 1 0 0,0 1-1 0 0,0-1 0 0 0,0 0 1 0 0,3 6-1 0 0,1 5-109 0 0,2-1 0 0 0,0 1 0 0 0,1-1 0 0 0,1 0 0 0 0,0-1-1 0 0,1 0 1 0 0,0-1 0 0 0,0 0 0 0 0,2 0 0 0 0,18 15 0 0 0,-5-8-49 0 0,2-2 0 0 0,-1 0 0 0 0,2-2 0 0 0,41 17 1 0 0,11 1 151 0 0,44 19 440 0 0,-110-45-526 0 0,0 0-1 0 0,-1 0 0 0 0,0 2 1 0 0,0-1-1 0 0,-1 2 1 0 0,0 0-1 0 0,11 11 0 0 0,-18-16-105 0 0,0 1 0 0 0,-1 0 0 0 0,0 0 0 0 0,0 0 0 0 0,0 0 1 0 0,0 0-1 0 0,-1 1 0 0 0,0 0 0 0 0,-1 0 0 0 0,0 0 0 0 0,0 0 0 0 0,0 0 0 0 0,-1 0 0 0 0,0 0 0 0 0,0 0 0 0 0,-1 14 0 0 0,-2-4-21 0 0,0 0 0 0 0,-2 0 0 0 0,0 0 0 0 0,-1-1 0 0 0,-1 1 0 0 0,0-1 1 0 0,-1-1-1 0 0,-1 1 0 0 0,0-1 0 0 0,-19 25 0 0 0,0-6-73 0 0,-1 0-1 0 0,-2-2 1 0 0,-35 29-1 0 0,30-30-1741 0 0,-46 32 0 0 0,78-61 1139 0 0,-1 1 342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0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14279 0 0,'0'0'2812'0'0,"-1"2"-2120"0"0,-66 191 1836 0 0,-74 227-1353 0 0,135-402-1158 0 0,-24 55 22 0 0,-2-1 0 0 0,-46 74 1 0 0,67-128-37 0 0,3-4 25 0 0,0 0-1 0 0,-6 17 1 0 0,12-20 123 0 0,2-11-287 0 0,0 1 0 0 0,-1-1 0 0 0,1 0 0 0 0,0 1 0 0 0,0-1 0 0 0,0 0 0 0 0,0 1 0 0 0,0-1 0 0 0,0 0 0 0 0,0 1 0 0 0,0-1-1 0 0,0 0 1 0 0,0 1 0 0 0,0-1 0 0 0,0 0 0 0 0,0 1 0 0 0,1-1 0 0 0,-1 0 0 0 0,0 1 0 0 0,0-1 0 0 0,0 0 0 0 0,0 1 0 0 0,1-1 0 0 0,-1 0 0 0 0,0 1 0 0 0,0-1 0 0 0,9 0-6538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02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45 255 8751 0 0,'0'0'5251'0'0,"0"10"-98"0"0,-11 21-5042 0 0,4-14 500 0 0,1 0-1 0 0,1 0 1 0 0,1 1 0 0 0,-3 20-1 0 0,5-26-162 0 0,0 1 623 0 0,4-13-791 0 0,3-7-442 0 0,20-41 219 0 0,21-33 33 0 0,-11 31-241 0 0,58-66 0 0 0,-80 103 121 0 0,0 0-1 0 0,0 0 0 0 0,1 1 1 0 0,1 1-1 0 0,0 1 1 0 0,1 0-1 0 0,0 0 0 0 0,0 2 1 0 0,23-9-1 0 0,-32 15 68 0 0,0 0-1 0 0,0 1 0 0 0,1-1 1 0 0,-1 1-1 0 0,0 1 0 0 0,1-1 1 0 0,-1 1-1 0 0,0 1 1 0 0,1-1-1 0 0,-1 1 0 0 0,0 1 1 0 0,1-1-1 0 0,8 4 1 0 0,-12-3-32 0 0,-1-1 1 0 0,1 1 0 0 0,-1 0 0 0 0,0 0 0 0 0,1 0-1 0 0,-1 0 1 0 0,0 0 0 0 0,0 1 0 0 0,0-1 0 0 0,-1 1-1 0 0,1 0 1 0 0,-1 0 0 0 0,1 0 0 0 0,-1 0 0 0 0,0 0-1 0 0,0 1 1 0 0,0-1 0 0 0,-1 1 0 0 0,1-1 0 0 0,-1 1-1 0 0,0-1 1 0 0,0 1 0 0 0,0 0 0 0 0,-1 0 0 0 0,1-1 0 0 0,-1 1-1 0 0,0 5 1 0 0,0-1-6 0 0,-1 0 0 0 0,0 0 0 0 0,0 0 0 0 0,-1 0 0 0 0,0 0 0 0 0,-1 0 0 0 0,-3 7 0 0 0,-28 52 0 0 0,3-6 0 0 0,25-50 0 0 0,2 1 0 0 0,-1 0 0 0 0,2 1 0 0 0,0-1 0 0 0,0 1 0 0 0,1-1 0 0 0,1 1 0 0 0,-1 21 0 0 0,3-31-1 0 0,-1 0 1 0 0,0-1-1 0 0,1 1 0 0 0,0 0 1 0 0,0-1-1 0 0,0 1 0 0 0,0-1 1 0 0,0 0-1 0 0,0 1 0 0 0,0-1 1 0 0,1 0-1 0 0,-1 1 0 0 0,1-1 1 0 0,0 0-1 0 0,0 0 0 0 0,3 2 1 0 0,-2-1 11 0 0,1-1 1 0 0,0 1-1 0 0,0-1 1 0 0,0 0 0 0 0,0 0-1 0 0,0-1 1 0 0,1 1 0 0 0,8 1-1 0 0,3-1 68 0 0,-1 0-1 0 0,1-2 1 0 0,0 1-1 0 0,24-4 0 0 0,186-29 834 0 0,-225 32-1597 0 0,10-2-7603 0 0,-2-3 1136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0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6071 0 0,'2'-1'275'0'0,"14"-8"-19"0"0,0 1 0 0 0,32-10 0 0 0,7-2 4925 0 0,-55 20-5025 0 0,0 1 0 0 0,0 0 0 0 0,0-1 0 0 0,0 1 0 0 0,0 0 0 0 0,0-1 0 0 0,1 1 0 0 0,-1-1 0 0 0,0 1 0 0 0,0 0 0 0 0,1-1 0 0 0,-1 1-1 0 0,0-1 1 0 0,0 1 0 0 0,1-1 0 0 0,-1 1 0 0 0,1-1 0 0 0,-1 1 0 0 0,1-1 0 0 0,-1 1 0 0 0,1-1 0 0 0,-1 0 0 0 0,1 1 0 0 0,-1-1 0 0 0,1 1 0 0 0,1 0 17 0 0,0-1 1 0 0,0 1 0 0 0,0-1 0 0 0,0 1 0 0 0,0-1-1 0 0,0 0 1 0 0,0 0 0 0 0,3 0 0 0 0,4 0 136 0 0,0-1 0 0 0,15-4-1 0 0,-22 4-150 0 0,35-10 1134 0 0,-36 10-1102 0 0,10 1 346 0 0,-3 1-337 0 0,1-1 0 0 0,0 2 0 0 0,11 2 0 0 0,-14-2-165 0 0,1 0 0 0 0,-1-1 1 0 0,1 0-1 0 0,0 0 0 0 0,-1-1 1 0 0,1 0-1 0 0,0 0 0 0 0,6-1 0 0 0,81-10 189 0 0,-39 3-200 0 0,0 2-1 0 0,107 3 0 0 0,-100 4-18 0 0,-59-1-5 0 0,82 0 157 0 0,0-3-1 0 0,84-14 0 0 0,-25-3 34 0 0,-118 18-147 0 0,1 1 0 0 0,-1 2 1 0 0,39 4-1 0 0,88 14 74 0 0,-124-19-70 0 0,0-1-1 0 0,0-1 0 0 0,30-6 1 0 0,-24 1 110 0 0,-1-2 0 0 0,38-15 1 0 0,40-11 275 0 0,-100 32-389 0 0,0 1-1 0 0,0 0 1 0 0,0 1-1 0 0,1 1 1 0 0,-1 0-1 0 0,0 0 1 0 0,0 1 0 0 0,23 6-1 0 0,-16-2-43 0 0,-14-3 0 0 0,3 1 0 0 0,-1-1 0 0 0,1 0 0 0 0,0 0 0 0 0,0-1 0 0 0,-1 0 0 0 0,10 1 0 0 0,13 1 12 0 0,-28-3 47 0 0,-2 0-54 0 0,1 0 0 0 0,-1 0 0 0 0,0 0 0 0 0,1 0 0 0 0,-1 0-1 0 0,1 0 1 0 0,-1 0 0 0 0,0 0 0 0 0,1 0 0 0 0,-1 0 0 0 0,0 0 0 0 0,1 0 0 0 0,-1 0 0 0 0,0 1 0 0 0,0-1 0 0 0,1 0 0 0 0,-1 0 0 0 0,0 0 0 0 0,1 1 0 0 0,-1-1 0 0 0,0 0 0 0 0,0 0 0 0 0,1 1-1 0 0,-45 34-848 0 0,42-34 490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0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63 12263 0 0,'0'0'1112'0'0,"-2"2"-917"0"0,-5 5 3324 0 0,8-4-2826 0 0,1-1-567 0 0,-1 0-1 0 0,1 0 1 0 0,0 0 0 0 0,-1 0 0 0 0,1 0 0 0 0,0-1 0 0 0,0 1-1 0 0,1 0 1 0 0,-1-1 0 0 0,0 1 0 0 0,0-1 0 0 0,1 0-1 0 0,-1 0 1 0 0,5 2 0 0 0,-1-2 71 0 0,-1 0 1 0 0,1 0-1 0 0,0 0 1 0 0,-1-1-1 0 0,1 0 1 0 0,9-1-1 0 0,6-2 294 0 0,0-1-1 0 0,36-11 1 0 0,-54 14-471 0 0,30-10 69 0 0,154-44 310 0 0,-163 51-1727 0 0,38-3-1 0 0,-30 4-624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05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7831 0 0,'0'0'603'0'0,"0"-1"-82"0"0,0 0-128 0 0,0-1-1 0 0,0 1 1 0 0,0 0-1 0 0,1 0 0 0 0,-1 0 1 0 0,0 0-1 0 0,1 0 1 0 0,-1 0-1 0 0,1 0 0 0 0,-1 0 1 0 0,1 0-1 0 0,-1 0 1 0 0,1 0-1 0 0,-1 0 0 0 0,1 0 1 0 0,0 1-1 0 0,0-1 1 0 0,0 0-1 0 0,-1 0 0 0 0,3 0 1 0 0,-1-1-20 0 0,1 0 0 0 0,1 1 1 0 0,-1-1-1 0 0,0 1 0 0 0,0 0 1 0 0,6-2-1 0 0,4 1 102 0 0,1 0 1 0 0,19-1-1 0 0,-3 4 679 0 0,48 5-1 0 0,-53-2-806 0 0,0-2 0 0 0,-1-1 0 0 0,38-3 0 0 0,-40-1-330 0 0,0-1 0 0 0,-1-1 0 0 0,0-1 0 0 0,22-9 0 0 0,-27 7-563 0 0,1 2-1 0 0,0 0 1 0 0,0 1-1 0 0,1 1 1 0 0,-1 0-1 0 0,25-1 1 0 0,-31 5-1173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0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17 6911 0 0,'0'0'315'0'0,"20"-16"15950"0"0,-18 17-15869 0 0,8 5-29 0 0,-8-4-107 0 0,3 34 345 0 0,-6-23-492 0 0,-1 1-1 0 0,0 0 1 0 0,-1-1 0 0 0,-6 15-1 0 0,-21 49-459 0 0,29-75 103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7 14279 0 0,'1'-1'1103'0'0,"5"-5"4046"0"0,-6 7-5111 0 0,1 0 0 0 0,0 0 1 0 0,-1 1-1 0 0,0-1 0 0 0,1 0 0 0 0,-1 0 0 0 0,0 0 0 0 0,1 0 0 0 0,-1 1 0 0 0,0-1 0 0 0,0 0 0 0 0,0 0 1 0 0,0 1-1 0 0,0-1 0 0 0,0 0 0 0 0,-1 2 0 0 0,-5 20 286 0 0,-1-6-213 0 0,-2 0 0 0 0,0 0 0 0 0,-1-1 0 0 0,0 0 1 0 0,-21 22-1 0 0,20-24-61 0 0,-8 12-37 0 0,1 1-1 0 0,1 1 1 0 0,1 1-1 0 0,2 0 1 0 0,-12 33-1 0 0,24-59-13 0 0,1 0 1 0 0,0 1-1 0 0,0-1 0 0 0,1 0 1 0 0,-1 0-1 0 0,1 1 0 0 0,0-1 1 0 0,-1 0-1 0 0,1 1 0 0 0,1-1 1 0 0,-1 0-1 0 0,0 1 0 0 0,1-1 0 0 0,1 5 1 0 0,-1-5 31 0 0,1 0 1 0 0,-1-1 0 0 0,0 1 0 0 0,1-1-1 0 0,0 0 1 0 0,0 1 0 0 0,-1-1 0 0 0,1 0-1 0 0,1 0 1 0 0,-1 0 0 0 0,0 0 0 0 0,0 0-1 0 0,5 2 1 0 0,0-1 44 0 0,-1 0-1 0 0,1-1 1 0 0,-1 1-1 0 0,1-2 1 0 0,0 1-1 0 0,0-1 1 0 0,0 0-1 0 0,0 0 1 0 0,0-1 0 0 0,0 0-1 0 0,0 0 1 0 0,10-2-1 0 0,-7 0-25 0 0,0 0-1 0 0,-1-1 1 0 0,0 0-1 0 0,1-1 1 0 0,-1 0-1 0 0,0 0 1 0 0,-1-1-1 0 0,1 0 1 0 0,-1-1-1 0 0,0 1 1 0 0,0-2-1 0 0,-1 1 1 0 0,0-1-1 0 0,0 0 1 0 0,0-1-1 0 0,6-9 1 0 0,-6 7-17 0 0,-1 0 0 0 0,0-1 0 0 0,0 0 0 0 0,-1 0 0 0 0,-1 0 0 0 0,1-1 1 0 0,-2 1-1 0 0,0-1 0 0 0,0 0 0 0 0,-1 0 0 0 0,0 0 0 0 0,-1-23 0 0 0,-1 21-15 0 0,-6-77 69 0 0,4 77-303 0 0,0 1 1 0 0,-1-1-1 0 0,0 1 0 0 0,-8-19 1 0 0,11 30 148 0 0,-1 1 0 0 0,0-1-1 0 0,1 1 1 0 0,-1-1 0 0 0,0 1 0 0 0,0-1 0 0 0,0 1 0 0 0,0 0 0 0 0,0-1 0 0 0,-1 1-1 0 0,1 0 1 0 0,0 0 0 0 0,-1 0 0 0 0,1 0 0 0 0,0 0 0 0 0,-1 0 0 0 0,1 1 0 0 0,-1-1-1 0 0,0 0 1 0 0,1 1 0 0 0,-1-1 0 0 0,1 1 0 0 0,-1-1 0 0 0,0 1 0 0 0,1 0 0 0 0,-1 0 0 0 0,0 0-1 0 0,0 0 1 0 0,1 0 0 0 0,-1 0 0 0 0,0 0 0 0 0,1 1 0 0 0,-1-1 0 0 0,0 0 0 0 0,1 1-1 0 0,-4 1 1 0 0,-1 1-67 0 0,-1 0-1 0 0,1 0 1 0 0,0 1-1 0 0,0-1 1 0 0,0 2-1 0 0,0-1 0 0 0,-7 8 1 0 0,11-10 52 0 0,0 0 0 0 0,1 0 1 0 0,-1 0-1 0 0,1 0 0 0 0,-1 0 0 0 0,1 0 1 0 0,0 1-1 0 0,0-1 0 0 0,0 0 0 0 0,0 1 1 0 0,0-1-1 0 0,0 0 0 0 0,1 1 0 0 0,-1-1 0 0 0,1 1 1 0 0,0-1-1 0 0,0 1 0 0 0,0-1 0 0 0,0 1 1 0 0,0 0-1 0 0,0-1 0 0 0,1 1 0 0 0,-1-1 1 0 0,2 3-1 0 0,3 8-6541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0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51 14279 0 0,'22'-29'1282'0'0,"-5"7"8035"0"0,-15 23-8587 0 0,-1-1-680 0 0,0 0-1 0 0,0 0 0 0 0,0 1 0 0 0,0-1 0 0 0,-1 0 0 0 0,1 1 1 0 0,0-1-1 0 0,0 1 0 0 0,0-1 0 0 0,0 1 0 0 0,-1-1 0 0 0,1 1 1 0 0,0 0-1 0 0,-1-1 0 0 0,1 1 0 0 0,0 0 0 0 0,-1-1 0 0 0,1 1 0 0 0,-1 0 1 0 0,1 1-1 0 0,0 0-1 0 0,0 1 1 0 0,0-1 0 0 0,0 1-1 0 0,-1-1 1 0 0,1 1 0 0 0,-1-1-1 0 0,1 5 1 0 0,-1 2-10 0 0,-1-1 0 0 0,0 1 0 0 0,0 0 1 0 0,-3 8-1 0 0,-11 33-145 0 0,-31 69 0 0 0,43-113 56 0 0,-2 7-114 0 0,-1 0 0 0 0,-14 23-1 0 0,19-35 85 0 0,1 0 0 0 0,-1 0 80 0 0,1-1-1 0 0,0 0 1 0 0,-1 1-1 0 0,1-1 1 0 0,0 0-1 0 0,0 1 1 0 0,-1-1-1 0 0,1 0 1 0 0,0 1-1 0 0,0-1 1 0 0,0 1 0 0 0,0-1-1 0 0,0 0 1 0 0,0 1-1 0 0,-1-1 1 0 0,1 1-1 0 0,0-1 1 0 0,0 1-1 0 0,0-1 1 0 0,0 0-1 0 0,0 1 1 0 0,1-1-1 0 0,-1 1 1 0 0,0-1 0 0 0,0 1-1 0 0,0-1 1 0 0,0 0-1 0 0,0 1 1 0 0,1-1-1 0 0,-1 0 1 0 0,0 1-1 0 0,1 0 1 0 0,3 6 10 0 0,-2-5 1 0 0,-1-1 0 0 0,1 1 0 0 0,0-1 0 0 0,0 0 0 0 0,0 0 1 0 0,0 0-1 0 0,0 0 0 0 0,0 0 0 0 0,0 0 0 0 0,0 0 0 0 0,1-1 0 0 0,-1 1 0 0 0,0-1 1 0 0,0 1-1 0 0,4-1 0 0 0,-3 0 8 0 0,22 3 63 0 0,-1-2 0 0 0,46-3-1 0 0,-41 0-533 0 0,-1-2 0 0 0,0 0 0 0 0,34-11 0 0 0,-15-1-3288 0 0,-1-4-3689 0 0,-30 13 1473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0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52 5063 0 0,'11'-25'549'0'0,"0"-1"14157"0"0,-14 37-13160 0 0,-143 315 676 0 0,75-140-1997 0 0,62-155-193 0 0,1 0 0 0 0,1 0 0 0 0,2 0 0 0 0,-2 41 0 0 0,4 59-48 0 0,2-121-355 0 0,-1 0-1 0 0,-3 16 1 0 0,-3 2-7601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50 296 7367 0 0,'-1'1'6963'0'0,"-48"36"-838"0"0,63-53-6405 0 0,17-23-1 0 0,-21 25 159 0 0,1 0 0 0 0,20-20 1 0 0,-16 21 85 0 0,1 0 1 0 0,0 1 0 0 0,1 1-1 0 0,23-13 1 0 0,-28 19 59 0 0,0 0 0 0 0,0 0 0 0 0,1 1 0 0 0,-1 0 0 0 0,1 1 0 0 0,0 1 1 0 0,22-2-1 0 0,-24 4 38 0 0,-1-1 106 0 0,0 1 0 0 0,14 1 0 0 0,-21 0-63 0 0,1 0 0 0 0,-1 0 0 0 0,1 0 0 0 0,0 0 0 0 0,-1 0-1 0 0,0 1 1 0 0,1-1 0 0 0,-1 1 0 0 0,0 0 0 0 0,4 2 0 0 0,-4-1-7 0 0,1 0 1 0 0,0 0 0 0 0,-1 0 0 0 0,0 1 0 0 0,0-1 0 0 0,0 1 0 0 0,0 0 0 0 0,0 0 0 0 0,3 7 0 0 0,-5-8-67 0 0,0 0-1 0 0,0 0 1 0 0,0 0 0 0 0,-1 1 0 0 0,1-1-1 0 0,-1 0 1 0 0,0 0 0 0 0,0 1 0 0 0,0-1-1 0 0,0 0 1 0 0,0 0 0 0 0,-1 1 0 0 0,0-1-1 0 0,1 0 1 0 0,-3 4 0 0 0,2-3-35 0 0,-1 0 1 0 0,0 0-1 0 0,0 0 1 0 0,0 0-1 0 0,-1 0 1 0 0,1 0-1 0 0,-1-1 1 0 0,0 1-1 0 0,0-1 1 0 0,0 0-1 0 0,0 0 1 0 0,-1 0-1 0 0,0 0 1 0 0,1-1-1 0 0,-8 4 1 0 0,11-5-32 0 0,-1 0-1 0 0,0-1 1 0 0,0 1 0 0 0,0-1 0 0 0,0 1-1 0 0,-1-1 1 0 0,1 1 0 0 0,0-1 0 0 0,0 0 0 0 0,0 0-1 0 0,0 0 1 0 0,0 1 0 0 0,0-1 0 0 0,0 0-1 0 0,-1 0 1 0 0,1 0 0 0 0,0-1 0 0 0,0 1 0 0 0,0 0-1 0 0,0 0 1 0 0,0-1 0 0 0,0 1 0 0 0,0 0-1 0 0,0-1 1 0 0,0 1 0 0 0,0-1 0 0 0,0 0 0 0 0,0 1-1 0 0,0-1 1 0 0,0 0 0 0 0,0 1 0 0 0,0-1-1 0 0,1 0 1 0 0,-1 0 0 0 0,0 0 0 0 0,0 0-1 0 0,0-1 1 0 0,0-1-46 0 0,0 1 1 0 0,0-1-1 0 0,0 1 0 0 0,0-1 0 0 0,0 0 0 0 0,1 0 0 0 0,0 1 0 0 0,-1-1 1 0 0,1 0-1 0 0,0 0 0 0 0,0 1 0 0 0,1-1 0 0 0,-1-3 0 0 0,2 0 75 0 0,0 1 0 0 0,0-1 0 0 0,1 1-1 0 0,-1 0 1 0 0,1-1 0 0 0,0 1 0 0 0,0 1-1 0 0,1-1 1 0 0,5-6 0 0 0,5-3 119 0 0,22-18 0 0 0,-12 14-103 0 0,0 1 0 0 0,1 1-1 0 0,1 2 1 0 0,0 0 0 0 0,53-18-1 0 0,-62 27 45 0 0,0 0 1 0 0,0 2-1 0 0,0 0 0 0 0,1 1 1 0 0,-1 1-1 0 0,1 0 0 0 0,-1 2 0 0 0,1 0 1 0 0,-1 1-1 0 0,22 4 0 0 0,-37-5-34 0 0,0-1 31 0 0,0 0 1 0 0,-1 1 0 0 0,1-1-1 0 0,0 0 1 0 0,-1 1-1 0 0,1-1 1 0 0,0 1-1 0 0,-1 0 1 0 0,1 0-1 0 0,-1-1 1 0 0,1 1 0 0 0,-1 0-1 0 0,1 0 1 0 0,-1 1-1 0 0,0-1 1 0 0,1 0-1 0 0,-1 0 1 0 0,0 1 0 0 0,1 1-1 0 0,-1 1 35 0 0,0 1 1 0 0,0 0-1 0 0,-1 0 0 0 0,0 0 0 0 0,0 0 1 0 0,0 0-1 0 0,-1 0 0 0 0,0 0 0 0 0,0 0 1 0 0,0 0-1 0 0,0-1 0 0 0,-1 1 0 0 0,-3 9 0 0 0,0-3 9 0 0,-1 0 0 0 0,-8 13 0 0 0,9-17-64 0 0,1 0 0 0 0,0 0 0 0 0,0 0 0 0 0,1 1-1 0 0,0 0 1 0 0,-3 11 0 0 0,6-15 16 0 0,0 5-36 0 0,1 0-177 0 0,0-8-699 0 0,0 1-324 0 0,7 4-75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0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10303 0 0,'0'0'5731'0'0,"2"0"-4919"0"0,8 2-153 0 0,-1-1 0 0 0,1 0 0 0 0,-1 0 0 0 0,1-1 0 0 0,0 0 0 0 0,10-2 0 0 0,-1 0-48 0 0,207-22 1215 0 0,-183 16-1763 0 0,-30 5-131 0 0,0 0-1 0 0,0 1 1 0 0,17-1 0 0 0,-15 9-782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12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3679 0 0,'0'0'16751'0'0,"0"-2"-16683"0"0,1-1-66 0 0,0 0 1 0 0,0 1-1 0 0,0-1 0 0 0,0 0 1 0 0,0 0-1 0 0,3-3 1 0 0,1 1-4 0 0,0-1 0 0 0,0 1 0 0 0,11-9 0 0 0,-7 6 13 0 0,-7 7 544 0 0,-16 26 508 0 0,7-13-900 0 0,6-10-41 0 0,0 1-10 0 0,-11 15 5 0 0,11-14-81 0 0,-1-2-672 0 0,-4 5 409 0 0,5-5-146 0 0,-1 0-63 0 0,-2 5 222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1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26 11519 0 0,'5'-8'1191'0'0,"2"-9"7785"0"0,-8 18-8921 0 0,-30 46-252 0 0,-65 74 0 0 0,67-87 161 0 0,-42 63 36 0 0,63-85 0 0 0,2-4 2 0 0,1 0-1 0 0,0 1 0 0 0,1-1 1 0 0,0 1-1 0 0,0 0 0 0 0,1 0 1 0 0,-4 17-1 0 0,7-24 12 0 0,0 0 0 0 0,0-1 0 0 0,0 1 0 0 0,0 0 0 0 0,0 0 0 0 0,0-1 0 0 0,1 1-1 0 0,-1 0 1 0 0,0-1 0 0 0,1 1 0 0 0,0 0 0 0 0,-1-1 0 0 0,1 1 0 0 0,0-1 0 0 0,0 1 0 0 0,0-1 0 0 0,0 1 0 0 0,0-1 0 0 0,0 0 0 0 0,0 1 0 0 0,0-1 0 0 0,1 0 0 0 0,-1 0 0 0 0,0 0 0 0 0,1 0 0 0 0,-1 0 0 0 0,1 0 0 0 0,-1 0 0 0 0,1-1 0 0 0,-1 1-1 0 0,1 0 1 0 0,2 0 0 0 0,2 0 42 0 0,0 1 0 0 0,-1-1 0 0 0,1 0 0 0 0,0 0 0 0 0,0-1 0 0 0,0 0 0 0 0,0 0 0 0 0,8-1 0 0 0,15-4-4 0 0,-1-2-1 0 0,1 0 0 0 0,-1-2 0 0 0,-1-1 1 0 0,42-22-1 0 0,-59 27-68 0 0,0 0 0 0 0,-1-1 0 0 0,0-1 0 0 0,0 1 0 0 0,-1-2 1 0 0,0 1-1 0 0,0-1 0 0 0,0 0 0 0 0,-1-1 0 0 0,0 1 0 0 0,8-16 0 0 0,-12 18-35 0 0,0-1 0 0 0,0 0 0 0 0,0 0 0 0 0,-1 0 0 0 0,0 0 0 0 0,0 0 0 0 0,0-1-1 0 0,-1 1 1 0 0,-1-1 0 0 0,1 1 0 0 0,-1-1 0 0 0,0 1 0 0 0,-1 0 0 0 0,0-1 0 0 0,0 1-1 0 0,-1-1 1 0 0,-3-11 0 0 0,3 16 18 0 0,1 0 1 0 0,0 0-1 0 0,-1 0 0 0 0,1 1 0 0 0,-1-1 0 0 0,0 1 1 0 0,1-1-1 0 0,-1 1 0 0 0,-1 0 0 0 0,1 0 0 0 0,0 0 1 0 0,0 0-1 0 0,-5-3 0 0 0,2 2-51 0 0,0 1 0 0 0,0 0-1 0 0,0 0 1 0 0,0 0 0 0 0,0 0 0 0 0,-1 1-1 0 0,-6-1 1 0 0,1 0-30 0 0,0 2-1 0 0,-1-1 0 0 0,1 1 1 0 0,0 1-1 0 0,0 0 0 0 0,-22 6 1 0 0,13-1-107 0 0,18-5 111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13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441 112 13823 0 0,'27'-25'941'0'0,"21"-20"-108"0"0,-47 44-133 0 0,0 0 1 0 0,0 0-1 0 0,0 0 1 0 0,0-1-1 0 0,0 1 0 0 0,0 0 1 0 0,0 0-1 0 0,0-1 1 0 0,-1 1-1 0 0,2-3 1 0 0,0-4-468 0 0,-2 7 94 0 0,-4-6 122 0 0,3 6-437 0 0,0 0-1 0 0,0 0 0 0 0,-1 0 1 0 0,1 0-1 0 0,0 1 0 0 0,-1-1 1 0 0,1 0-1 0 0,0 1 1 0 0,-1-1-1 0 0,1 1 0 0 0,-1-1 1 0 0,1 1-1 0 0,-1 0 0 0 0,1-1 1 0 0,-1 1-1 0 0,1 0 1 0 0,-1 0-1 0 0,1 0 0 0 0,-4 1 1 0 0,-31 7 196 0 0,26-5-188 0 0,-23 7-185 0 0,-1 1 1 0 0,-33 17-1 0 0,-61 38-481 0 0,108-56 613 0 0,15-7 21 0 0,-11 5-39 0 0,1 0 1 0 0,0 1-1 0 0,0 1 1 0 0,1 1 0 0 0,-20 17-1 0 0,33-27 50 0 0,0 1-1 0 0,0-1 1 0 0,-1 0-1 0 0,1 1 1 0 0,0-1-1 0 0,0 1 1 0 0,1-1-1 0 0,-1 1 1 0 0,0 0-1 0 0,0-1 1 0 0,1 1-1 0 0,-1 0 1 0 0,1 0-1 0 0,0-1 1 0 0,-1 1-1 0 0,1 0 1 0 0,0 0-1 0 0,0-1 1 0 0,0 1-1 0 0,0 0 1 0 0,0 0-1 0 0,1 0 1 0 0,-1-1-1 0 0,1 1 1 0 0,-1 0 0 0 0,1-1-1 0 0,-1 1 1 0 0,1 0-1 0 0,0-1 1 0 0,0 1-1 0 0,0-1 1 0 0,0 1-1 0 0,2 2 1 0 0,3 3-13 0 0,1 0-1 0 0,1 0 1 0 0,-1-1 0 0 0,17 12 0 0 0,-8-7 7 0 0,25 21 7 0 0,92 67 0 0 0,-110-83-9 0 0,-1 1 0 0 0,-1 1 0 0 0,0 1 0 0 0,-1 1-1 0 0,-2 1 1 0 0,20 27 0 0 0,-35-44 19 0 0,-1-1 0 0 0,0 0-1 0 0,-1 1 1 0 0,1-1 0 0 0,0 1 0 0 0,-1-1-1 0 0,0 1 1 0 0,0 0 0 0 0,0 0-1 0 0,0-1 1 0 0,-1 1 0 0 0,1 0 0 0 0,-1 0-1 0 0,0 5 1 0 0,-1-1 23 0 0,-1-1 0 0 0,0 1 0 0 0,0-1 0 0 0,-5 14-1 0 0,5-17-30 0 0,-1 4-17 0 0,0 0 0 0 0,0-1 1 0 0,-1 0-1 0 0,0 0 0 0 0,-1 0 0 0 0,0 0 0 0 0,0-1 1 0 0,0 0-1 0 0,0 0 0 0 0,-1 0 0 0 0,0 0 0 0 0,-1-1 0 0 0,1 0 1 0 0,-1 0-1 0 0,0-1 0 0 0,0 0 0 0 0,0 0 0 0 0,-1-1 0 0 0,1 0 1 0 0,-1 0-1 0 0,0-1 0 0 0,0 0 0 0 0,0 0 0 0 0,0-1 1 0 0,0 0-1 0 0,0 0 0 0 0,0-1 0 0 0,0 0 0 0 0,-1 0 0 0 0,1-1 1 0 0,0 0-1 0 0,0 0 0 0 0,-8-3 0 0 0,4-1 16 0 0,0 1 1 0 0,0-1-1 0 0,1-1 0 0 0,0 0 0 0 0,-17-12 0 0 0,-47-43 85 0 0,60 48-62 0 0,7 6-21 0 0,0 0-1 0 0,1-1 0 0 0,0 0 0 0 0,-10-13 0 0 0,14 14-2 0 0,4-2 23 0 0,1 6 3 0 0,0 0 0 0 0,0 0 0 0 0,0 0-1 0 0,0 0 1 0 0,0 1 0 0 0,1-1 0 0 0,-1 1 0 0 0,1-1 0 0 0,0 1 0 0 0,-1 0 0 0 0,1 0 0 0 0,4-1 0 0 0,8-5 68 0 0,21-7 1 0 0,-10 5-4 0 0,18-11 70 0 0,56-34 0 0 0,-80 42-105 0 0,0-2-1 0 0,0 0 1 0 0,-2-1 0 0 0,27-30-1 0 0,-16 14-100 0 0,0 0-180 0 0,47-69-1 0 0,-71 92-442 0 0,0 0 0 0 0,-1-1 1 0 0,-1 0-1 0 0,5-16 0 0 0,0-3-6563 0 0,-4 18 1521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1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6 236 1375 0 0,'0'0'6678'0'0,"-1"-2"-6057"0"0,0 2-450 0 0,1 0 0 0 0,0 0 0 0 0,-1 0 1 0 0,1-1-1 0 0,0 1 0 0 0,0 0 0 0 0,-1-1 0 0 0,1 1 0 0 0,0 0 0 0 0,0 0 1 0 0,-1-1-1 0 0,1 1 0 0 0,0 0 0 0 0,0-1 0 0 0,0 1 0 0 0,0 0 0 0 0,0-1 0 0 0,-1 1 1 0 0,1-1-1 0 0,0 1 0 0 0,0 0 0 0 0,0-1 0 0 0,0 1 0 0 0,0-1 0 0 0,7-9 1718 0 0,-5 8-1656 0 0,1-1 0 0 0,0 1 0 0 0,0 0 0 0 0,1 0 0 0 0,-1 0 1 0 0,0 0-1 0 0,1 1 0 0 0,-1-1 0 0 0,1 1 0 0 0,-1 0 1 0 0,1 0-1 0 0,0 0 0 0 0,-1 0 0 0 0,5 0 0 0 0,8 0 128 0 0,-1 1 1 0 0,17 1-1 0 0,-26-1-392 0 0,22 1 60 0 0,0-1 0 0 0,0-1 0 0 0,50-9 0 0 0,-20 1 446 0 0,1 2 0 0 0,0 3 0 0 0,90 5 0 0 0,-102-1-475 0 0,0-2 0 0 0,73-13 0 0 0,-68 9 130 0 0,0 3 0 0 0,1 2 0 0 0,86 9 0 0 0,-104-7-114 0 0,0-1 0 0 0,45-6 0 0 0,-6 0 0 0 0,62-11-16 0 0,-125 15 0 0 0,18-1 40 0 0,1 2-1 0 0,46 3 1 0 0,-12 0 32 0 0,53 3 126 0 0,-66-1-56 0 0,69-4-1 0 0,121-33 764 0 0,-218 28-761 0 0,1 1 0 0 0,0 1 0 0 0,0 1 0 0 0,0 1-1 0 0,36 2 1 0 0,-8 6-100 0 0,-25-4-29 0 0,-1 0-1 0 0,48 14 1 0 0,-57-13-15 0 0,1 0 0 0 0,-1-2 0 0 0,0 0 0 0 0,1-1 0 0 0,-1-1 0 0 0,24-3 0 0 0,11 2 0 0 0,-22-1 90 0 0,0-1-1 0 0,53-12 0 0 0,1 0 83 0 0,-41 9-59 0 0,0 2 0 0 0,0 3 0 0 0,0 1 0 0 0,53 7 0 0 0,-31-1-107 0 0,131-5-1 0 0,-174-3-5 0 0,-1-1 0 0 0,31-8 0 0 0,-26 5 0 0 0,59-14 50 0 0,-37 8 280 0 0,1 1-1 0 0,63-4 1 0 0,-102 14-282 0 0,7 0 49 0 0,1 0 1 0 0,1 1-1 0 0,-2 1 0 0 0,22 4 0 0 0,-24-1-86 0 0,1 0-11 0 0,-1 0 0 0 0,-1 0 0 0 0,-1-1 0 0 0,-2-1 0 0 0,3-2 0 0 0,2 1-11 0 0,-13-1-143 0 0,0 0-1 0 0,1 0 0 0 0,-1 1 1 0 0,0-1-1 0 0,0 1 0 0 0,1 0 0 0 0,-1 0 1 0 0,0 0-1 0 0,0 0 0 0 0,0 1 1 0 0,5 3-1 0 0,-6-4-299 0 0,0 1 0 0 0,0 0 0 0 0,-1 0 0 0 0,1-1 0 0 0,-1 1 0 0 0,0 0 0 0 0,1 0 0 0 0,-1 0 0 0 0,1 3 0 0 0,2 2-548 0 0,-2-4-949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17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11 678 4143 0 0,'-11'0'13552'0'0,"20"11"-12944"0"0,2 3-349 0 0,-1 1 0 0 0,0 0 0 0 0,-1 1 0 0 0,-1 0-1 0 0,0 1 1 0 0,9 29 0 0 0,20 108-180 0 0,-36-149-74 0 0,7 35 37 0 0,-2-4-31 0 0,15 44 0 0 0,-12-51-11 0 0,2 1 0 0 0,28 53 0 0 0,7 8 0 0 0,-46-91 0 0 0,14 30-1 0 0,2 12 13 0 0,-14-38 31 0 0,8 11-30 0 0,-8-12-20 0 0,10 11 87 0 0,-10-12 108 0 0,-2-2-116 0 0,1 1-1 0 0,-1-1 1 0 0,1 1-1 0 0,0 0 1 0 0,-1-1-1 0 0,1 1 1 0 0,-1-1-1 0 0,1 0 1 0 0,0 1-1 0 0,-1-1 1 0 0,1 0 0 0 0,0 1-1 0 0,0-1 1 0 0,-1 0-1 0 0,1 0 1 0 0,1 1-1 0 0,3-11 29 0 0,0-1-1 0 0,-1 0 1 0 0,0 0-1 0 0,0 0 0 0 0,3-18 1 0 0,-1 4-73 0 0,14-88-152 0 0,-10 54 54 0 0,9-65 213 0 0,12-61 27 0 0,-1 24-50 0 0,-9 46 143 0 0,-5 23-8 0 0,-7 33-101 0 0,25-83 0 0 0,-31 133-145 0 0,23-84-31 0 0,-25 84 43 0 0,1 0-1 0 0,-1 0 0 0 0,-1 0 1 0 0,0 0-1 0 0,0 0 1 0 0,0 0-1 0 0,-1 0 1 0 0,-4-13-1 0 0,5 20 117 0 0,-1 1-72 0 0,-4-7 0 0 0,4 7 1 0 0,-1-1-6 0 0,0 1-51 0 0,-1-1-4 0 0,-6-11-4 0 0,7 4 0 0 0,6 1-13 0 0,-4 8 12 0 0,0 0 0 0 0,0 0 0 0 0,0 0 0 0 0,0 0 0 0 0,0 0 0 0 0,0 0 0 0 0,0 0 0 0 0,0 0 0 0 0,0 0 0 0 0,0 0 0 0 0,0-1 0 0 0,0 1 0 0 0,0 0 0 0 0,0 0 0 0 0,1 0 0 0 0,-1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1 0 0 0,0-1 0 0 0,0 0 0 0 0,1 0 0 0 0,-1 0 0 0 0,0 0 0 0 0,0 0-1 0 0,0 0 1 0 0,0 0 0 0 0,0 0 0 0 0,0 0 0 0 0,0 0 0 0 0,0 0 0 0 0,0 0 0 0 0,0 0 0 0 0,0 0 0 0 0,0 0 0 0 0,0 1 0 0 0,0-1 0 0 0,0 0 0 0 0,3 2-22 0 0,12 18-39 0 0,-14-19 59 0 0,0 1-1 0 0,0-1 1 0 0,0 1-1 0 0,0 0 1 0 0,0 0-1 0 0,0 0 1 0 0,0-1 0 0 0,0 1-1 0 0,-1 0 1 0 0,1 2-1 0 0,13 13-18 0 0,0-2 22 0 0,-8-12 0 0 0,-2-2 0 0 0,12 5 0 0 0,-6-4 5 0 0,1-1-1 0 0,0 0 1 0 0,0-1 0 0 0,1 0-1 0 0,-1 0 1 0 0,0-1 0 0 0,-1-1-1 0 0,20-5 1 0 0,-10 3 11 0 0,31-3 1 0 0,24-2 13 0 0,-45 5-18 0 0,39-1-1 0 0,-5 3-11 0 0,1-3 0 0 0,122-24 0 0 0,-158 22 0 0 0,76-14 0 0 0,-83 18 0 0 0,0 1 0 0 0,40 1 0 0 0,-57 1 0 0 0,12 3 0 0 0,-10-1 0 0 0,52 14 11 0 0,-39-13 42 0 0,-14-4-58 0 0,-2-1-1 0 0,35-2-3 0 0,18-3-6 0 0,1 2 1 0 0,60 4-1 0 0,-104 2 15 0 0,-6 1 0 0 0,3 0 0 0 0,-1 0 0 0 0,16 5 0 0 0,-22-6 0 0 0,15 5 0 0 0,-13-7 0 0 0,0 0 0 0 0,14 0 0 0 0,1-2 0 0 0,-1 0 0 0 0,1-1 0 0 0,25-9 0 0 0,14-2 0 0 0,-17 5 6 0 0,58-11 29 0 0,-82 19-30 0 0,0 0 1 0 0,1 0 0 0 0,23 3 0 0 0,-37-1-6 0 0,0 0 0 0 0,0 1 0 0 0,-1 0 0 0 0,9 2 0 0 0,20 6 0 0 0,-24-6 0 0 0,-7-2 0 0 0,1 1 0 0 0,0-2 0 0 0,-1 1 0 0 0,1 0 0 0 0,0-1 0 0 0,0 1 0 0 0,4-1 0 0 0,20 0 28 0 0,-1-1 0 0 0,29-6-1 0 0,16 0 85 0 0,-11 3-72 0 0,21 0-3 0 0,63 9 194 0 0,-12 4 78 0 0,-75-3-233 0 0,-20-5-40 0 0,1-2-1 0 0,-1-1 1 0 0,40-7-1 0 0,-63 7-28 0 0,135-5 92 0 0,-65 5-67 0 0,-10 3-32 0 0,-62-1 0 0 0,23 4 79 0 0,-14-4 58 0 0,112-12 327 0 0,-73 6-405 0 0,104 5-1 0 0,-96 7 35 0 0,-31-1 247 0 0,66-2 1 0 0,18-5-80 0 0,42-7-341 0 0,-100 6 160 0 0,33 1 176 0 0,-55 0-256 0 0,-34 2 16 0 0,-6 0 64 0 0,8 2 204 0 0,-2-1-220 0 0,29 5 12 0 0,-6-1-76 0 0,-22-4 0 0 0,0-1 11 0 0,-6-1 31 0 0,3 0-47 0 0,-4 0-80 0 0,7-2-5575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19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3679 0 0,'0'0'1050'0'0,"2"-2"-320"0"0,53-30 18020 0 0,-56 38-20873 0 0,-8 19 3732 0 0,9-22-1409 0 0,-1-5-932 0 0,-1-4 731 0 0,1 6 2 0 0,1 0 1 0 0,-1-1 0 0 0,1 1-1 0 0,0 0 1 0 0,-1 0-1 0 0,1 0 1 0 0,-1-1 0 0 0,1 1-1 0 0,0 0 1 0 0,-1 0-1 0 0,1 0 1 0 0,-1 0 0 0 0,1 0-1 0 0,-1 0 1 0 0,1 0-1 0 0,-1 0 1 0 0,1 0 0 0 0,-1 0-1 0 0,1 0 1 0 0,0 0-1 0 0,-1 0 1 0 0,1 0-1 0 0,-1 1 1 0 0,1-1 0 0 0,-1 0-1 0 0,1 0 1 0 0,0 0-1 0 0,-1 1 1 0 0,0-1 0 0 0,-3 3 153 0 0,10-3 583 0 0,-4-1 161 0 0,-3 9-911 0 0,-1-1 0 0 0,1 1 0 0 0,-1-1 0 0 0,-1 0 0 0 0,0 1 0 0 0,-6 12 0 0 0,2-6-203 0 0,6-12 55 0 0,6-3-3418 0 0,-3 0 3306 0 0,0 0 0 0 0,1 0-1 0 0,-1 0 1 0 0,0 0 0 0 0,0 0 0 0 0,0-1-1 0 0,0 1 1 0 0,0-1 0 0 0,0 1-1 0 0,2-3 1 0 0,-3 2 36 0 0,19-17-1171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1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20 13935 0 0,'0'0'1262'0'0,"2"-1"-1037"0"0,1-1-14 0 0,-1-1 1 0 0,1 1 0 0 0,0 0-1 0 0,0 1 1 0 0,0-1-1 0 0,0 1 1 0 0,1-1-1 0 0,10-2 5078 0 0,-13 7-5118 0 0,0 0-132 0 0,-1 1 0 0 0,1 0 0 0 0,-1 0 1 0 0,1 0-1 0 0,-1 0 0 0 0,0 0 0 0 0,-1 0 0 0 0,1 0 0 0 0,-1 0 1 0 0,0 0-1 0 0,0 0 0 0 0,0 0 0 0 0,0-1 0 0 0,0 1 0 0 0,-1 0 1 0 0,-4 6-1 0 0,-4 8 36 0 0,-1-1 0 0 0,-14 16 0 0 0,17-23-66 0 0,-55 80 49 0 0,56-77-59 0 0,0 1 0 0 0,0 0 0 0 0,2 0 1 0 0,-1 0-1 0 0,-3 19 0 0 0,6-21 6 0 0,1-1 9 0 0,0 1 0 0 0,0-1 0 0 0,1 1 0 0 0,0 19 0 0 0,1-29 39 0 0,2 1 0 0 0,6 8-42 0 0,3-2-11 0 0,-8-8 9 0 0,1-1 1 0 0,-1 1-1 0 0,1-1 0 0 0,-1 1 1 0 0,0-1-1 0 0,1 0 0 0 0,-1 0 0 0 0,1 0 1 0 0,-1-1-1 0 0,1 1 0 0 0,5-3 1 0 0,37-13 122 0 0,-45 16-131 0 0,26-11 54 0 0,-1-1 0 0 0,-1-1 0 0 0,0-1 0 0 0,30-24 0 0 0,-42 28-46 0 0,-1 0 1 0 0,-1-1 0 0 0,0 0-1 0 0,0-1 1 0 0,-1 0 0 0 0,0-1-1 0 0,-1 0 1 0 0,-1 0-1 0 0,10-21 1 0 0,-18 33-8 0 0,7-13 21 0 0,8-30 0 0 0,-14 41-26 0 0,0 0-1 0 0,-1 0 1 0 0,1 0-1 0 0,-1 0 0 0 0,1-1 1 0 0,-1 1-1 0 0,0 0 0 0 0,0 0 1 0 0,-1 0-1 0 0,1 0 1 0 0,-1-1-1 0 0,1 1 0 0 0,-1 0 1 0 0,0 0-1 0 0,0 0 0 0 0,-2-4 1 0 0,0 4-5 0 0,1-1 1 0 0,-1 1 0 0 0,0 0 0 0 0,0 1-1 0 0,0-1 1 0 0,0 0 0 0 0,-1 1-1 0 0,1 0 1 0 0,-1 0 0 0 0,1 0 0 0 0,-1 0-1 0 0,0 0 1 0 0,0 1 0 0 0,-7-2-1 0 0,-4-1-32 0 0,0 2 0 0 0,-25-2 0 0 0,15 2-45 0 0,-54-4-771 0 0,77 5 704 0 0,3-1-1018 0 0,1-1 817 0 0,0 1 0 0 0,0 0 1 0 0,1-1-1 0 0,-1 1 1 0 0,0 0-1 0 0,1 0 1 0 0,-1 0-1 0 0,1 1 1 0 0,5-4-1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20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280 115 18863 0 0,'98'-84'2135'0'0,"-97"83"-1912"0"0,0 1 1 0 0,0-1 0 0 0,-1 1-1 0 0,1-1 1 0 0,0 1 0 0 0,-1-1-1 0 0,1 0 1 0 0,0 1 0 0 0,-1-1-1 0 0,1 0 1 0 0,-1 0 0 0 0,1 1-1 0 0,-1-1 1 0 0,0 0-1 0 0,1 0 1 0 0,-1 1 0 0 0,1-3-1 0 0,-1 3-188 0 0,0-1 0 0 0,0 1 0 0 0,-1 0 0 0 0,1-1 0 0 0,0 1-1 0 0,0-1 1 0 0,0 1 0 0 0,0-1 0 0 0,0 1 0 0 0,-1 0 0 0 0,1-1-1 0 0,0 1 1 0 0,0-1 0 0 0,-1 1 0 0 0,1 0 0 0 0,0-1 0 0 0,-1 1-1 0 0,1 0 1 0 0,0-1 0 0 0,-1 1 0 0 0,1 0 0 0 0,-1-1 0 0 0,-2 0-62 0 0,1 0 0 0 0,-1 0 1 0 0,1 0-1 0 0,-1 0 0 0 0,0 0 0 0 0,1 1 1 0 0,-6-1-1 0 0,-3 1 22 0 0,1 0 0 0 0,-1 1 0 0 0,1 1-1 0 0,-1-1 1 0 0,1 2 0 0 0,-16 5 0 0 0,2 1-147 0 0,-36 19 0 0 0,3 7-128 0 0,20-11 56 0 0,23-15 164 0 0,0 1 0 0 0,1 0 0 0 0,-16 16 0 0 0,20-15 60 0 0,4 0 0 0 0,-1 7 0 0 0,7-13 0 0 0,0-1 0 0 0,0-1 0 0 0,-1 1 0 0 0,1-1 0 0 0,0 1 0 0 0,0-1 0 0 0,1 0 0 0 0,-1 0 0 0 0,1 1 0 0 0,-1-1 0 0 0,1 0 0 0 0,2 3 0 0 0,7 4 0 0 0,2-2 19 0 0,1 0-1 0 0,0-1 1 0 0,0 0 0 0 0,1-1 0 0 0,0-1-1 0 0,28 7 1 0 0,-3 0 2 0 0,3 1-21 0 0,44 16 0 0 0,-70-23 0 0 0,1 2 0 0 0,-1 0 0 0 0,-1 0 0 0 0,19 14 0 0 0,-18-8 0 0 0,-14-9 0 0 0,-3-1 0 0 0,3 2 12 0 0,0-1-1 0 0,0 0 1 0 0,-1 1 0 0 0,0 0-1 0 0,0-1 1 0 0,-1 1 0 0 0,1 0-1 0 0,-1 0 1 0 0,-1 0-1 0 0,1 9 1 0 0,0-10-11 0 0,0-4 3 0 0,-1 1 1 0 0,0-1-1 0 0,0 1 0 0 0,0-1 0 0 0,0 1 0 0 0,0-1 1 0 0,0 1-1 0 0,0-1 0 0 0,0 1 0 0 0,-1-1 0 0 0,1 1 1 0 0,0-1-1 0 0,-2 2 0 0 0,1 1 1 0 0,0 0 0 0 0,0-1-1 0 0,0 1 1 0 0,-1 0 0 0 0,1-1 0 0 0,-1 0-1 0 0,0 1 1 0 0,0-1 0 0 0,0 0 0 0 0,-1 0-1 0 0,1 0 1 0 0,-1 0 0 0 0,0-1 0 0 0,0 1-1 0 0,0-1 1 0 0,0 1 0 0 0,0-1 0 0 0,0 0-1 0 0,-6 2 1 0 0,-6 2-14 0 0,1 0 1 0 0,-1-1-1 0 0,-24 4 0 0 0,8-2-27 0 0,0 2 7 0 0,0-2-1 0 0,-61 5 1 0 0,82-12 19 0 0,1 0 0 0 0,-1 0 0 0 0,0-1 1 0 0,1-1-1 0 0,-1 1 0 0 0,1-2 0 0 0,-17-5 0 0 0,24 7 8 0 0,0 1 1 0 0,-1-1-1 0 0,1-1 0 0 0,0 1 0 0 0,0 0 1 0 0,0 0-1 0 0,0-1 0 0 0,0 1 0 0 0,0-1 1 0 0,0 0-1 0 0,1 0 0 0 0,-1 1 0 0 0,0-1 1 0 0,1 0-1 0 0,-1 0 0 0 0,1-1 1 0 0,0 1-1 0 0,0 0 0 0 0,0 0 0 0 0,0-1 1 0 0,0 1-1 0 0,1 0 0 0 0,-1-1 0 0 0,0 1 1 0 0,1-1-1 0 0,0 1 0 0 0,0-1 0 0 0,0 1 1 0 0,0-1-1 0 0,0 1 0 0 0,0 0 0 0 0,0-1 1 0 0,1 1-1 0 0,1-5 0 0 0,3-8-6 0 0,0-1 0 0 0,2 1 0 0 0,-1 1 0 0 0,2-1 0 0 0,0 1 0 0 0,1 0 0 0 0,1 1 0 0 0,18-21 0 0 0,-11 14 33 0 0,71-76 531 0 0,-74 82-453 0 0,2 1 1 0 0,0 0 0 0 0,0 1-1 0 0,25-13 1 0 0,-18 12 18 0 0,-13 6-63 0 0,1 1 0 0 0,0 1-1 0 0,0 0 1 0 0,0 1 0 0 0,23-6-1 0 0,-32 9-114 0 0,0 0-101 0 0,-1 1 89 0 0,0 0-1 0 0,0 0 0 0 0,0-1 1 0 0,0 1-1 0 0,0 0 1 0 0,0-1-1 0 0,0 1 1 0 0,0-1-1 0 0,0 1 0 0 0,0-1 1 0 0,-1 0-1 0 0,1 1 1 0 0,0-1-1 0 0,0 0 1 0 0,-1 0-1 0 0,1 1 0 0 0,-1-1 1 0 0,1 0-1 0 0,0 0 1 0 0,-1 0-1 0 0,1 0 1 0 0,-1 0-1 0 0,0 0 0 0 0,1 0 1 0 0,-1 0-1 0 0,0 0 1 0 0,0 0-1 0 0,0 0 1 0 0,1 0-1 0 0,-1 0 0 0 0,0 0 1 0 0,0 0-1 0 0,0 0 1 0 0,-1-1-1 0 0,-11-102-5317 0 0,12 83 3836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2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143 112 2759 0 0,'3'-1'207'0'0,"54"-27"521"0"0,34-14 4531 0 0,25 4 3531 0 0,-113 38-8024 0 0,4-2-96 0 0,-2 2 3035 0 0,-23 16-3505 0 0,-19 13 0 0 0,-12 10-112 0 0,-170 184-734 0 0,204-206 459 0 0,0 0 1 0 0,2 2-1 0 0,-20 32 1 0 0,29-44 189 0 0,0 1 1 0 0,1 1-1 0 0,0-1 1 0 0,0 0-1 0 0,1 1 1 0 0,0-1-1 0 0,0 1 0 0 0,1 0 1 0 0,0 0-1 0 0,0 0 1 0 0,1-1-1 0 0,2 15 0 0 0,3 2 264 0 0,0 1-1 0 0,2-2 0 0 0,1 1 0 0 0,1-1 1 0 0,16 31-1 0 0,-20-46 70 0 0,-1 1 1 0 0,4 14-1 0 0,-7-22-192 0 0,1 0-91 0 0,0-1-42 0 0,-1 0 0 0 0,1 0-1 0 0,0 0 1 0 0,0 0 0 0 0,0-1-1 0 0,0 1 1 0 0,0 0 0 0 0,0-1-1 0 0,0 1 1 0 0,0-1 0 0 0,4 0-1 0 0,-3 1-6 0 0,1-1 0 0 0,-1 0 0 0 0,1 0 0 0 0,0 0 0 0 0,-1-1-1 0 0,1 1 1 0 0,-1-1 0 0 0,7-1 0 0 0,-4-1-12 0 0,-4 3-151 0 0,0-1-1 0 0,0 0 0 0 0,-1 0 1 0 0,1 0-1 0 0,0 0 1 0 0,0 0-1 0 0,-1 0 0 0 0,3-2 1 0 0,-2 1-21 0 0,0 1-431 0 0,8 9-8099 0 0,-7-7 6967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6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135 134 9671 0 0,'0'0'440'0'0,"1"-1"-5"0"0,5-6 985 0 0,1 2 0 0 0,0-1 0 0 0,0 1 1 0 0,1 0-1 0 0,8-4 0 0 0,37-14 2860 0 0,-36 16-4006 0 0,22-11 0 0 0,14-14-375 0 0,-52 31-115 0 0,-2-8-1539 0 0,-2 7 1663 0 0,1 2-1 0 0,-1-1 0 0 0,0 0 1 0 0,0 1-1 0 0,0-1 0 0 0,0 1 1 0 0,0 0-1 0 0,0 0 0 0 0,1 0 1 0 0,-1 0-1 0 0,0 1 1 0 0,0-1-1 0 0,0 1 0 0 0,0-1 1 0 0,0 1-1 0 0,-3 2 0 0 0,-7 2 71 0 0,0 1-1 0 0,-13 9 0 0 0,16-10-8 0 0,-51 31 788 0 0,-80 61 0 0 0,139-95-716 0 0,-1 0-1 0 0,1 0 1 0 0,-1 0-1 0 0,1 0 1 0 0,0 0-1 0 0,0 0 0 0 0,0 1 1 0 0,0-1-1 0 0,0 1 1 0 0,1-1-1 0 0,-1 1 1 0 0,1 0-1 0 0,0 0 1 0 0,-1 0-1 0 0,1-1 1 0 0,1 1-1 0 0,-1 0 1 0 0,0 0-1 0 0,0 6 0 0 0,2-8-33 0 0,-1 1-1 0 0,1 0 0 0 0,-1-1 0 0 0,1 0 0 0 0,0 1 0 0 0,0-1 0 0 0,0 1 0 0 0,0-1 0 0 0,0 0 0 0 0,0 0 0 0 0,0 1 0 0 0,0-1 0 0 0,0 0 1 0 0,1 0-1 0 0,-1 0 0 0 0,0 0 0 0 0,1-1 0 0 0,-1 1 0 0 0,2 1 0 0 0,1 0 11 0 0,11 8-446 0 0,0-1 0 0 0,1-1 0 0 0,1 0 0 0 0,-1-1 0 0 0,1-1 0 0 0,31 7 1 0 0,-31-10-1038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21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25 14831 0 0,'0'0'679'0'0,"2"-1"-15"0"0,8-7-425 0 0,12-7 691 0 0,-20 14 76 0 0,0 2 46 0 0,0-1-925 0 0,0 0 0 0 0,-1 1 0 0 0,1-1 0 0 0,-1 1 0 0 0,1-1 1 0 0,-1 1-1 0 0,1 0 0 0 0,-1-1 0 0 0,1 1 0 0 0,-1 0 0 0 0,0 0 1 0 0,1 0-1 0 0,-1 0 0 0 0,0 0 0 0 0,0 1 0 0 0,0-1 0 0 0,2 2 1 0 0,-2-1-93 0 0,0 0 0 0 0,-1 1 0 0 0,1-1 0 0 0,0 0 0 0 0,-1 0 0 0 0,0 1 0 0 0,1-1 0 0 0,-1 0 0 0 0,0 1 0 0 0,0-1 0 0 0,0 0 0 0 0,-1 3-1 0 0,0 6 27 0 0,-1-1-1 0 0,-1 0 1 0 0,1 0-1 0 0,-2 0 0 0 0,1-1 1 0 0,-1 1-1 0 0,-6 10 1 0 0,-43 63 440 0 0,14-25-199 0 0,21-27-221 0 0,2 0-1 0 0,1 1 0 0 0,1 0 1 0 0,2 1-1 0 0,-12 51 1 0 0,17-55-40 0 0,6-3-333 0 0,2-24-20 0 0,6 4-4866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22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6911 0 0,'0'0'7418'0'0,"3"-1"-5233"0"0,76-21 1671 0 0,2 0-2261 0 0,-28 10-1004 0 0,125-21 828 0 0,-176 33-1376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2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12439 0 0,'0'0'2478'0'0,"1"3"-1205"0"0,0 3-615 0 0,0 0-1 0 0,-1 0 1 0 0,1 0-1 0 0,-2 0 1 0 0,1 0-1 0 0,0 0 1 0 0,-4 12 0 0 0,-14 42 1868 0 0,2-11-772 0 0,16-47-1497 0 0,0 1-97 0 0,0 21 18 0 0,0-22-548 0 0,2-3-1775 0 0,11-2-3743 0 0,0-4-1836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23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47 5983 0 0,'0'0'17448'0'0,"1"-5"-16445"0"0,-2 3 437 0 0,-21 30-1865 0 0,-28 46 1 0 0,40-57 350 0 0,0 1 0 0 0,2 0 0 0 0,0 0 0 0 0,-7 27 0 0 0,13-39 61 0 0,1 1-1 0 0,0-1 1 0 0,-1 11 0 0 0,5-2 2 0 0,3-3 11 0 0,3-3 0 0 0,4-3 0 0 0,-8-4 26 0 0,-1-1 0 0 0,1 0 0 0 0,0 0 0 0 0,0 0 0 0 0,0-1 0 0 0,0 0 0 0 0,0 0 0 0 0,0 0 0 0 0,-1 0 0 0 0,1-1 0 0 0,0 0 0 0 0,0 0 0 0 0,0 0 0 0 0,-1 0 0 0 0,1-1-1 0 0,7-3 1 0 0,-4 0 20 0 0,0 0 0 0 0,-1-1 0 0 0,0 0-1 0 0,0 0 1 0 0,0 0 0 0 0,-1-1 0 0 0,0 0-1 0 0,0 0 1 0 0,7-14 0 0 0,-7 12-22 0 0,-1 0 0 0 0,0-1 0 0 0,-1 0 0 0 0,0 0 0 0 0,-1 0 0 0 0,0-1 0 0 0,-1 1 0 0 0,3-16 0 0 0,-5 19-45 0 0,1 0 0 0 0,-1-1 0 0 0,0 1 0 0 0,0 0 0 0 0,-1-1 0 0 0,0 1 0 0 0,0 0 0 0 0,-1-1 0 0 0,0 1 1 0 0,0 0-1 0 0,-1 0 0 0 0,-6-12 0 0 0,6 16-47 0 0,1 0 0 0 0,-1 0 1 0 0,1 0-1 0 0,-1 0 0 0 0,0 0 1 0 0,0 1-1 0 0,0-1 0 0 0,0 1 0 0 0,-1 0 1 0 0,1 0-1 0 0,-1 0 0 0 0,1 1 1 0 0,-1-1-1 0 0,0 1 0 0 0,1 0 1 0 0,-1 0-1 0 0,-7-1 0 0 0,-3 0-227 0 0,0 1-1 0 0,0 1 0 0 0,-23 2 0 0 0,21 0 143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23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75 18287 0 0,'5'-8'526'0'0,"1"1"0"0"0,1 0-1 0 0,11-10 1 0 0,-17 16-163 0 0,1 0 0 0 0,-1 0 0 0 0,0 0 0 0 0,0-1 0 0 0,0 1 0 0 0,0 0 0 0 0,0-1 0 0 0,0 1 0 0 0,0-1 0 0 0,-1 1 0 0 0,1-1 0 0 0,0 1 0 0 0,0-3 0 0 0,-1 3 11 0 0,-2 0-312 0 0,-3-2-49 0 0,0 1-1 0 0,0 0 0 0 0,0 1 0 0 0,0-1 1 0 0,-1 1-1 0 0,1 0 0 0 0,0 1 0 0 0,-1-1 0 0 0,1 1 1 0 0,-1 0-1 0 0,1 0 0 0 0,-1 1 0 0 0,-6 1 1 0 0,-8 2-20 0 0,-1 1 1 0 0,-20 7-1 0 0,4 1-56 0 0,2 1 0 0 0,0 1-1 0 0,-63 38 1 0 0,59-24 66 0 0,37-26-4 0 0,0-1 0 0 0,-1 0 0 0 0,1 0 0 0 0,0 1 0 0 0,0 0 0 0 0,0-1 0 0 0,0 1 0 0 0,1 0 0 0 0,-1 0 0 0 0,1 0 0 0 0,-1 0-1 0 0,0 4 1 0 0,2-6-7 0 0,0 0-1 0 0,-1 0 0 0 0,1 0 0 0 0,0 1 0 0 0,0-1 0 0 0,1 0 0 0 0,-1 0 1 0 0,0 0-1 0 0,0 0 0 0 0,0 0 0 0 0,1 0 0 0 0,-1 0 0 0 0,0 0 1 0 0,1-1-1 0 0,-1 1 0 0 0,1 0 0 0 0,-1 0 0 0 0,1 0 0 0 0,1 1 0 0 0,0 0-6 0 0,-1 0-1 0 0,1-1 0 0 0,0 1 1 0 0,0-1-1 0 0,0 0 0 0 0,0 0 0 0 0,0 0 1 0 0,4 2-1 0 0,3-1-36 0 0,0 1 0 0 0,0-1 0 0 0,13 1 0 0 0,-21-2 44 0 0,53 5-89 0 0,161 30-501 0 0,-194-31 635 0 0,-4-1 107 0 0,-1 0 0 0 0,0 1 0 0 0,0 0 0 0 0,24 13 0 0 0,-36-17-124 0 0,-1 1 1 0 0,0 0-1 0 0,0 0 1 0 0,0 0-1 0 0,0 0 1 0 0,-1 1-1 0 0,1-1 1 0 0,-1 1-1 0 0,1 0 1 0 0,-1 0-1 0 0,0 0 1 0 0,0 0-1 0 0,0 0 1 0 0,0 0-1 0 0,0 0 1 0 0,-1 1-1 0 0,0-1 1 0 0,0 0-1 0 0,0 1 1 0 0,0-1-1 0 0,0 1 1 0 0,0 0-1 0 0,-1-1 1 0 0,0 1-1 0 0,0 0 1 0 0,0-1-1 0 0,-1 5 1 0 0,0-1-17 0 0,-1 0 1 0 0,0-1-1 0 0,0 1 1 0 0,0 0-1 0 0,-1-1 1 0 0,0 0 0 0 0,-1 0-1 0 0,1 0 1 0 0,-1 0-1 0 0,-1 0 1 0 0,1-1-1 0 0,-9 8 1 0 0,-1 1-10 0 0,-2 0 1 0 0,1-2 0 0 0,-21 13-1 0 0,24-18-4 0 0,0 0-1 0 0,-1-1 1 0 0,0 0 0 0 0,0-1-1 0 0,-1-1 1 0 0,1 0-1 0 0,-22 3 1 0 0,23-5 3 0 0,-1-1-1 0 0,1 0 1 0 0,-1-1 0 0 0,1 0-1 0 0,0-1 1 0 0,-1-1 0 0 0,1 0-1 0 0,-20-5 1 0 0,28 5 9 0 0,-1 0-1 0 0,1 0 0 0 0,0 0 1 0 0,0-1-1 0 0,0 1 1 0 0,0-1-1 0 0,0 0 1 0 0,1 0-1 0 0,-1 0 0 0 0,1-1 1 0 0,0 1-1 0 0,0-1 1 0 0,0 0-1 0 0,0 0 1 0 0,1 0-1 0 0,-1 0 1 0 0,1 0-1 0 0,0 0 0 0 0,1-1 1 0 0,-1 1-1 0 0,1-1 1 0 0,-2-5-1 0 0,2 1 9 0 0,-1 1 0 0 0,1-1 0 0 0,1-1 0 0 0,0 1 0 0 0,0 0 0 0 0,0 0-1 0 0,1 0 1 0 0,1 0 0 0 0,0 1 0 0 0,4-15 0 0 0,-3 16 49 0 0,0 1-1 0 0,1-1 0 0 0,0 1 1 0 0,0 0-1 0 0,1 0 1 0 0,-1 0-1 0 0,1 0 0 0 0,1 1 1 0 0,-1 0-1 0 0,1 0 1 0 0,0 0-1 0 0,0 1 1 0 0,0 0-1 0 0,0 0 0 0 0,14-5 1 0 0,4-2-46 0 0,2 2 1 0 0,51-13 0 0 0,-40 13-227 0 0,36-15 1 0 0,-60 19 43 0 0,-1 0 1 0 0,0-1-1 0 0,0 0 0 0 0,0-1 1 0 0,-1-1-1 0 0,15-12 1 0 0,-24 18 51 0 0,1 0-1 0 0,-1-1 1 0 0,1 1 0 0 0,-1-1 0 0 0,0 0 0 0 0,0 0-1 0 0,-1 0 1 0 0,4-5 0 0 0,-5 7-15 0 0,0 0 0 0 0,0 0 1 0 0,1 0-1 0 0,-1 0 0 0 0,0 0 0 0 0,0 1 0 0 0,0-1 0 0 0,0 0 1 0 0,0 0-1 0 0,0 0 0 0 0,0 0 0 0 0,0 0 0 0 0,0 0 0 0 0,-1 0 1 0 0,1 0-1 0 0,0 1 0 0 0,-1-1 0 0 0,1 0 0 0 0,0 0 0 0 0,-1 0 1 0 0,1 0-1 0 0,-1 1 0 0 0,1-1 0 0 0,-1 0 0 0 0,0 1 0 0 0,1-1 1 0 0,-1 0-1 0 0,0 1 0 0 0,1-1 0 0 0,-1 1 0 0 0,0-1 0 0 0,0 1 1 0 0,1-1-1 0 0,-1 1 0 0 0,0-1 0 0 0,-2 1 0 0 0,-5-4-4825 0 0,-1 0-1328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23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3223 0 0,'-2'1'240'0'0,"-1"2"-252"0"0,-3 0 1388 0 0,1 1 0 0 0,0 0-1 0 0,0 1 1 0 0,1-1 0 0 0,-7 9 0 0 0,10-11-897 0 0,-1 0 0 0 0,1 0-1 0 0,0 0 1 0 0,0 0-1 0 0,1 0 1 0 0,-1 1 0 0 0,0-1-1 0 0,1 0 1 0 0,-1 1 0 0 0,1 1-1 0 0,2 20-347 0 0,1-14 30 0 0,1 0 0 0 0,0 0 0 0 0,0 0 1 0 0,1 0-1 0 0,1-1 0 0 0,0 0 0 0 0,0 0 0 0 0,0 0 1 0 0,1-1-1 0 0,1 0 0 0 0,-1 0 0 0 0,1-1 0 0 0,1 0 1 0 0,10 7-1 0 0,6 3-43 0 0,0-2-1 0 0,1 0 1 0 0,54 20 0 0 0,-36-18 83 0 0,46 19 719 0 0,-75-29-653 0 0,-1 0 0 0 0,0 1 0 0 0,-1 0 0 0 0,13 12 0 0 0,-21-16-145 0 0,0 1-1 0 0,0 0 0 0 0,0 0 1 0 0,-1 0-1 0 0,0 1 1 0 0,0 0-1 0 0,0 0 0 0 0,-1 0 1 0 0,0 0-1 0 0,0 0 1 0 0,0 1-1 0 0,-1-1 0 0 0,0 1 1 0 0,0 0-1 0 0,-1-1 0 0 0,0 1 1 0 0,0 0-1 0 0,-1 0 1 0 0,0 14-1 0 0,-1-8 4 0 0,-1 0 0 0 0,-1 0-1 0 0,0 0 1 0 0,0 0 0 0 0,-2-1 0 0 0,1 1 0 0 0,-2-1 0 0 0,1 0-1 0 0,-12 17 1 0 0,5-12-103 0 0,0 0-1 0 0,-1 0 0 0 0,0-1 1 0 0,-2-1-1 0 0,1 0 1 0 0,-2-1-1 0 0,0-1 1 0 0,-1 0-1 0 0,0-1 1 0 0,-23 11-1 0 0,-112 61-2338 0 0,150-84 1278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2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13 15663 0 0,'14'-13'8640'0'0,"-9"33"-8376"0"0,-5-12-226 0 0,0 0-1 0 0,0-1 0 0 0,-1 1 1 0 0,0 0-1 0 0,-1-1 1 0 0,-2 8-1 0 0,-17 46 34 0 0,11-36-17 0 0,-110 339 258 0 0,53-46-131 0 0,65-306-189 0 0,-1 0-1 0 0,-1-1 1 0 0,0 1-1 0 0,-1-1 1 0 0,0 1-1 0 0,0-2 1 0 0,-1 1 0 0 0,-15 19-1 0 0,21-29-714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26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21 8287 0 0,'0'0'2322'0'0,"-4"9"5395"0"0,4-9-7674 0 0,0 1 0 0 0,-1-1 1 0 0,1 0-1 0 0,0 0 0 0 0,0 1 0 0 0,0-1 0 0 0,0 0 1 0 0,0 1-1 0 0,0-1 0 0 0,0 0 0 0 0,0 1 0 0 0,0-1 1 0 0,0 0-1 0 0,0 1 0 0 0,0-1 0 0 0,0 0 1 0 0,0 0-1 0 0,0 1 0 0 0,0-1 0 0 0,0 0 0 0 0,0 1 1 0 0,1-1-1 0 0,-1 0 0 0 0,0 0 0 0 0,0 1 0 0 0,0-1 1 0 0,0 0-1 0 0,1 0 0 0 0,-1 1 0 0 0,0-1 1 0 0,0 0-1 0 0,1 0 0 0 0,0 1-12 0 0,0-1 0 0 0,0 0-1 0 0,-1 0 1 0 0,1 0 0 0 0,0 0 0 0 0,0 0 0 0 0,0 0-1 0 0,0 0 1 0 0,0 0 0 0 0,0 0 0 0 0,0 0-1 0 0,0 0 1 0 0,-1 0 0 0 0,1-1 0 0 0,1 0 0 0 0,91-23 222 0 0,-83 20-166 0 0,1 1 0 0 0,0 1 0 0 0,0 0 0 0 0,0 1 0 0 0,0 0 0 0 0,0 0 0 0 0,0 1 0 0 0,0 1 0 0 0,13 1 1 0 0,-22-1-70 0 0,0-1 1 0 0,0 1 0 0 0,0-1 0 0 0,0 1 0 0 0,-1 0-1 0 0,1 0 1 0 0,0 0 0 0 0,0 0 0 0 0,0 0 0 0 0,-1 0 0 0 0,1 0-1 0 0,-1 1 1 0 0,1-1 0 0 0,-1 0 0 0 0,1 1 0 0 0,-1-1 0 0 0,0 1-1 0 0,0 0 1 0 0,0-1 0 0 0,1 1 0 0 0,-2 0 0 0 0,1 0-1 0 0,0 0 1 0 0,0 0 0 0 0,-1 0 0 0 0,1 0 0 0 0,-1 0 0 0 0,1 0-1 0 0,-1 0 1 0 0,0 0 0 0 0,0 0 0 0 0,0 0 0 0 0,0 0 0 0 0,0 0-1 0 0,-1 2 1 0 0,0 3-10 0 0,0 0 1 0 0,0 0-1 0 0,-1 0 0 0 0,0 0 1 0 0,-1-1-1 0 0,0 1 0 0 0,0-1 1 0 0,-6 12-1 0 0,3-11-3 0 0,1-1 0 0 0,-1 1 1 0 0,1-1-1 0 0,-2 0 0 0 0,1 0 1 0 0,-1-1-1 0 0,0 0 0 0 0,0 0 0 0 0,-10 5 1 0 0,-8 2-49 0 0,-41 14 0 0 0,7-4-196 0 0,44-16-6 0 0,0-2 1 0 0,-29 6-1 0 0,37-8 127 0 0,5-2-11 0 0,13 2-240 0 0,146 4 787 0 0,28 2 143 0 0,-169-6-438 0 0,21 5 0 0 0,-32-6-67 0 0,-1 0 0 0 0,0 1 0 0 0,0-1 1 0 0,0 1-1 0 0,0 0 0 0 0,0 0 0 0 0,0 0 0 0 0,0 1 0 0 0,5 3 0 0 0,-9-5-35 0 0,0 1-1 0 0,1-1 1 0 0,-1 0-1 0 0,0 0 1 0 0,0 1-1 0 0,0-1 1 0 0,0 0 0 0 0,0 0-1 0 0,0 1 1 0 0,0-1-1 0 0,0 0 1 0 0,0 0-1 0 0,-1 1 1 0 0,1-1-1 0 0,0 0 1 0 0,-1 2-1 0 0,0-3 1 0 0,-1 5 27 0 0,0 0 1 0 0,0-1-1 0 0,-1 1 0 0 0,0-1 0 0 0,0 0 0 0 0,0 0 1 0 0,0 0-1 0 0,-1 0 0 0 0,0-1 0 0 0,0 1 1 0 0,-7 5-1 0 0,-3 0 25 0 0,0 0-1 0 0,-21 10 1 0 0,-1-3-54 0 0,-1-2 0 0 0,-1-1 0 0 0,-44 10 0 0 0,-121 8 28 0 0,136-25-225 0 0,65-5 87 0 0,12-7-732 0 0,0 1 310 0 0,0 1 1 0 0,18-6 0 0 0,-7 4-2621 0 0,-10 3 22 0 0,9-3-3265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26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43 14511 0 0,'6'-5'429'0'0,"1"-1"0"0"0,-1 1-1 0 0,1 0 1 0 0,0 1 0 0 0,14-7 1113 0 0,-13 9 1007 0 0,-8 1-2488 0 0,1 1 0 0 0,-1 0-1 0 0,1-1 1 0 0,-1 1 0 0 0,1 0 0 0 0,-1 0-1 0 0,1-1 1 0 0,-1 1 0 0 0,1 0 0 0 0,0 0-1 0 0,-1 0 1 0 0,1 0 0 0 0,-1 0 0 0 0,1 0-1 0 0,-1 0 1 0 0,1 0 0 0 0,0 0-1 0 0,-1 0 1 0 0,1 0 0 0 0,-1 0 0 0 0,1 0-1 0 0,0 1 1 0 0,0-1-59 0 0,-1 0 0 0 0,1 0-1 0 0,-1 0 1 0 0,1 1 0 0 0,-1-1 0 0 0,1 0-1 0 0,-1 0 1 0 0,0 1 0 0 0,1-1-1 0 0,-1 0 1 0 0,1 1 0 0 0,-1-1 0 0 0,0 0-1 0 0,1 1 1 0 0,-1-1 0 0 0,0 1 0 0 0,1-1-1 0 0,-1 0 1 0 0,0 1 0 0 0,0-1-1 0 0,1 1 1 0 0,-1-1 0 0 0,0 1 0 0 0,0-1-1 0 0,0 1 1 0 0,0-1 0 0 0,1 1 0 0 0,-1-1-1 0 0,0 1 1 0 0,0-1 0 0 0,0 1 0 0 0,0-1-1 0 0,-1 2 1 0 0,1-1-3 0 0,0 5-5 0 0,-1-1 1 0 0,1 0-1 0 0,-1 0 1 0 0,0 0-1 0 0,-1 0 1 0 0,1 0 0 0 0,-1 0-1 0 0,0-1 1 0 0,0 1-1 0 0,0-1 1 0 0,-1 1 0 0 0,-4 4-1 0 0,-7 17 3 0 0,10-18 3 0 0,-5 11 0 0 0,0 0 0 0 0,2 1 0 0 0,-10 33 0 0 0,17-51 14 0 0,0-1 0 0 0,-1 1 0 0 0,1-1 1 0 0,0 0-1 0 0,0 1 0 0 0,0-1 0 0 0,0 1 0 0 0,0-1 0 0 0,0 1 0 0 0,0-1 0 0 0,0 0 0 0 0,1 1 0 0 0,-1-1 1 0 0,1 1-1 0 0,-1-1 0 0 0,1 0 0 0 0,-1 1 0 0 0,1-1 0 0 0,0 0 0 0 0,0 0 0 0 0,-1 0 0 0 0,1 1 0 0 0,0-1 0 0 0,0 0 1 0 0,0 0-1 0 0,0 0 0 0 0,0 0 0 0 0,1-1 0 0 0,-1 1 0 0 0,0 0 0 0 0,0 0 0 0 0,0-1 0 0 0,1 1 0 0 0,-1-1 1 0 0,0 1-1 0 0,1-1 0 0 0,-1 1 0 0 0,1-1 0 0 0,-1 0 0 0 0,0 0 0 0 0,4 1 0 0 0,4-1 40 0 0,0 0 1 0 0,1 0-1 0 0,-1-1 0 0 0,0 0 0 0 0,0-1 0 0 0,0 0 0 0 0,0 0 1 0 0,0-1-1 0 0,0 0 0 0 0,11-6 0 0 0,-16 7-34 0 0,0 0-1 0 0,-1 0 1 0 0,1 0-1 0 0,-1-1 1 0 0,0 1-1 0 0,0-1 1 0 0,0 0-1 0 0,0 0 1 0 0,0 0 0 0 0,0 0-1 0 0,-1-1 1 0 0,0 1-1 0 0,1-1 1 0 0,-1 1-1 0 0,-1-1 1 0 0,1 0-1 0 0,0 0 1 0 0,-1 0-1 0 0,0 0 1 0 0,0 0-1 0 0,0 0 1 0 0,-1 0 0 0 0,1 0-1 0 0,-1 0 1 0 0,0-6-1 0 0,-1 0-153 0 0,-1 1 0 0 0,0-1-1 0 0,0 0 1 0 0,-1 1 0 0 0,0 0 0 0 0,-1 0 0 0 0,0 0-1 0 0,0 0 1 0 0,-1 0 0 0 0,0 1 0 0 0,-1 0-1 0 0,0 0 1 0 0,0 1 0 0 0,0-1 0 0 0,-1 1 0 0 0,0 1-1 0 0,-10-8 1 0 0,16 13-266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2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12439 0 0,'0'0'9629'0'0,"-1"1"-9506"0"0,-28 26 118 0 0,17-17-231 0 0,0 1 0 0 0,1 1-1 0 0,-12 15 1 0 0,18-21-14 0 0,1 1 0 0 0,-1 0-1 0 0,1 0 1 0 0,1 0 0 0 0,-1 0 0 0 0,1 0-1 0 0,0 1 1 0 0,1 0 0 0 0,0-1 0 0 0,0 1-1 0 0,0 0 1 0 0,1 0 0 0 0,1 0-1 0 0,-1 14 1 0 0,2-17 31 0 0,0 0 0 0 0,0-1 0 0 0,0 1 0 0 0,0-1 0 0 0,0 1 0 0 0,1-1 0 0 0,0 0 0 0 0,0 0 0 0 0,0 0 0 0 0,1 0 0 0 0,-1 0 0 0 0,1 0 0 0 0,0 0 0 0 0,0-1 0 0 0,0 0 0 0 0,0 1 0 0 0,1-1 0 0 0,0 0 0 0 0,-1-1 0 0 0,1 1 0 0 0,0-1 0 0 0,0 1 0 0 0,0-1 0 0 0,5 1 0 0 0,-4-1 26 0 0,0 0-1 0 0,1 0 1 0 0,-1-1 0 0 0,1 0-1 0 0,-1 0 1 0 0,1 0 0 0 0,0-1-1 0 0,-1 0 1 0 0,1 0 0 0 0,-1 0-1 0 0,1-1 1 0 0,0 1 0 0 0,-1-2-1 0 0,1 1 1 0 0,-1 0-1 0 0,0-1 1 0 0,1 0 0 0 0,-1 0-1 0 0,8-5 1 0 0,-4 1 64 0 0,-1 0 0 0 0,0-1 1 0 0,0 0-1 0 0,0-1 0 0 0,-1 1 0 0 0,0-1 0 0 0,-1 0 0 0 0,0-1 1 0 0,10-16-1 0 0,-13 18-74 0 0,1 0-1 0 0,-1-1 1 0 0,-1 1 0 0 0,1-1 0 0 0,-1 0 0 0 0,-1 1-1 0 0,1-1 1 0 0,-1 0 0 0 0,0 0 0 0 0,-1 0-1 0 0,0 0 1 0 0,-1 0 0 0 0,-1-13 0 0 0,1 18-74 0 0,0 0-1 0 0,0 0 1 0 0,0 0 0 0 0,0 0 0 0 0,0 0 0 0 0,-1 0 0 0 0,0 0 0 0 0,1 0 0 0 0,-1 0-1 0 0,0 0 1 0 0,0 1 0 0 0,-1-1 0 0 0,-3-3 0 0 0,1 3-34 0 0,1 0 0 0 0,-1-1 0 0 0,0 2 0 0 0,0-1 0 0 0,-1 0 0 0 0,1 1 0 0 0,-7-2 0 0 0,-4 0-668 0 0,0 1 0 0 0,0 0 0 0 0,-1 2 1 0 0,-24-1-1 0 0,-25 2-4707 0 0,53 0 3921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6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79 4143 0 0,'40'-24'1278'0'0,"-28"15"3681"0"0,1 0-1 0 0,16-17 1 0 0,-29 26-4945 0 0,0 0 0 0 0,0 0 0 0 0,0 0 1 0 0,0 0-1 0 0,1-1 0 0 0,-1 1 1 0 0,0 0-1 0 0,0 0 0 0 0,0 0 1 0 0,0 0-1 0 0,0-1 0 0 0,1 1 1 0 0,-1 0-1 0 0,0 0 0 0 0,0 0 1 0 0,0-1-1 0 0,0 1 0 0 0,0 0 0 0 0,0 0 1 0 0,0 0-1 0 0,0-1 0 0 0,0 1 1 0 0,0 0-1 0 0,0 0 0 0 0,0 0 1 0 0,0-1-1 0 0,0 1 0 0 0,0 0 1 0 0,0 0-1 0 0,0-1 0 0 0,0 1 1 0 0,0 0-1 0 0,0 0 0 0 0,0 0 1 0 0,-1-1-1 0 0,1 1 0 0 0,0 0 0 0 0,0 0 1 0 0,0 0-1 0 0,0 0 0 0 0,0-1 1 0 0,0 1-1 0 0,-1 0 0 0 0,1 0 1 0 0,0 0-1 0 0,0 0 0 0 0,0 0 1 0 0,0 0-1 0 0,-1-1 0 0 0,1 1 1 0 0,0 0-1 0 0,0 0 0 0 0,0 0 0 0 0,-1 0 1 0 0,1 0-1 0 0,0 0 0 0 0,0 0 1 0 0,-1 0-1 0 0,1 0 0 0 0,0 0 1 0 0,-1 0-1 0 0,-14-1 61 0 0,1 3-59 0 0,-1 0-1 0 0,1 1 0 0 0,0 1 1 0 0,0 0-1 0 0,0 1 0 0 0,1 1 1 0 0,-15 7-1 0 0,-7 8 138 0 0,-42 30-1 0 0,64-42-117 0 0,-47 37 281 0 0,55-42-211 0 0,0 1 0 0 0,0 0 0 0 0,0 0 0 0 0,1 1 0 0 0,0-1 0 0 0,0 1 0 0 0,0 0 0 0 0,-3 8 0 0 0,7-13-85 0 0,-1 0-1 0 0,1-1 0 0 0,0 1 1 0 0,0-1-1 0 0,0 1 0 0 0,0 0 1 0 0,0-1-1 0 0,0 1 0 0 0,0 0 1 0 0,0-1-1 0 0,0 1 0 0 0,0-1 1 0 0,0 1-1 0 0,0 0 0 0 0,0-1 1 0 0,1 1-1 0 0,-1-1 0 0 0,0 1 1 0 0,0 0-1 0 0,1-1 0 0 0,-1 1 1 0 0,0-1-1 0 0,1 1 0 0 0,-1-1 1 0 0,1 1-1 0 0,-1-1 1 0 0,0 1-1 0 0,1-1 0 0 0,-1 0 1 0 0,1 1-1 0 0,-1-1 0 0 0,1 0 1 0 0,0 1-1 0 0,-1-1 0 0 0,1 0 1 0 0,-1 0-1 0 0,1 1 0 0 0,-1-1 1 0 0,1 0-1 0 0,0 0 0 0 0,-1 0 1 0 0,1 0-1 0 0,0 0 0 0 0,-1 0 1 0 0,2 0-1 0 0,29 1 80 0 0,-29-1-64 0 0,23-3-78 0 0,0-1-1 0 0,0-1 1 0 0,0-1-1 0 0,0-1 1 0 0,-1-2 0 0 0,38-18-1 0 0,-57 24-237 0 0,7-1-4462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2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3679 0 0,'0'0'8771'0'0,"2"2"-8100"0"0,0-1-436 0 0,1 1 1 0 0,0-1 0 0 0,0 0 0 0 0,-1 1-1 0 0,1-1 1 0 0,0-1 0 0 0,0 1 0 0 0,0 0-1 0 0,0-1 1 0 0,0 1 0 0 0,0-1-1 0 0,0 0 1 0 0,0 0 0 0 0,5-1 0 0 0,8 0 725 0 0,24-7 0 0 0,-16 4-493 0 0,17-2-137 0 0,-3 2 280 0 0,-3 1 502 0 0,63 1 0 0 0,-74 3-1078 0 0,1-2 0 0 0,-1 0 0 0 0,29-5-1 0 0,72-21 346 0 0,-39 8-35 0 0,-75 17-314 0 0,1 0-1 0 0,0 1 1 0 0,0 0 0 0 0,0 1-1 0 0,21 3 1 0 0,-12 0 14 0 0,-1 2 1 0 0,28 9-1 0 0,-33-9-40 0 0,0-2-1 0 0,0 0 0 0 0,1 0 1 0 0,-1-2-1 0 0,1 1 0 0 0,20-3 1 0 0,91-14 54 0 0,-88 9-40 0 0,66-3 0 0 0,-98 8-19 0 0,-4 1 0 0 0,-1 0 0 0 0,1 0 0 0 0,-1 1 0 0 0,0-1 0 0 0,1 0 0 0 0,-1 1 0 0 0,0 0 0 0 0,1-1 0 0 0,3 3 0 0 0,-2-1-6 0 0,1-1 0 0 0,-1 1 0 0 0,1 0 0 0 0,-1 0 0 0 0,7 5 0 0 0,12 7-22 0 0,-17-11 16 0 0,0 0 0 0 0,-1-1 1 0 0,1 0-1 0 0,0 0 0 0 0,0-1 0 0 0,0 0 0 0 0,0 0 0 0 0,0 0 1 0 0,0 0-1 0 0,11-2 0 0 0,6 0 64 0 0,35-8 0 0 0,-38 5-34 0 0,71-17 57 0 0,2 0-78 0 0,-77 18 3 0 0,1 1 0 0 0,-1 1 0 0 0,28 1 0 0 0,-20 3 25 0 0,28 7 0 0 0,-34-5 19 0 0,1-2-1 0 0,-1 0 1 0 0,20 0-1 0 0,7-5 165 0 0,65-12-1 0 0,11 0 66 0 0,-108 14-262 0 0,1 0-1 0 0,0 1 1 0 0,-1 1 0 0 0,1 0-1 0 0,21 6 1 0 0,-35-8-11 0 0,20 5 50 0 0,0-2-1 0 0,0 0 0 0 0,34-1 1 0 0,61-9 349 0 0,-73 3-225 0 0,75 3-1 0 0,-113 1-172 0 0,14 4 51 0 0,-8-1-41 0 0,1 1-11 0 0,6 3 0 0 0,4-2 0 0 0,-13-4 0 0 0,-1 0 0 0 0,1 0 0 0 0,8-2 0 0 0,33 3 0 0 0,-40-1 0 0 0,2 1 0 0 0,-2 0-15 0 0,-8-2-54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2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15 3679 0 0,'-16'7'18629'0'0,"167"-18"-15241"0"0,3 0-3389 0 0,-146 11-515 0 0,0 0 0 0 0,15 3-1 0 0,-4 2-9195 0 0,-10-2 3453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29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4607 0 0,'-1'2'354'0'0,"-4"3"-230"0"0,0 0 1 0 0,-1 0-1 0 0,-7 6 1 0 0,-13 10 5873 0 0,26-21-5790 0 0,0 1 0 0 0,0-1 1 0 0,0 0-1 0 0,0 1 1 0 0,-1-1-1 0 0,1 1 1 0 0,0-1-1 0 0,0 1 0 0 0,0-1 1 0 0,0 1-1 0 0,0 0 1 0 0,0-1-1 0 0,1 1 0 0 0,-1-1 1 0 0,0 0-1 0 0,0 1 1 0 0,0-1-1 0 0,0 1 0 0 0,0-1 1 0 0,1 1-1 0 0,-1-1 1 0 0,0 1-1 0 0,0-1 0 0 0,1 1 1 0 0,-1-1-1 0 0,1 1 1 0 0,9 10 2153 0 0,-5-8-2005 0 0,-1 0-1 0 0,0-1 1 0 0,1 0 0 0 0,0 0 0 0 0,-1 0 0 0 0,1-1-1 0 0,0 0 1 0 0,0 0 0 0 0,0 0 0 0 0,0 0 0 0 0,7-1-1 0 0,9 1 389 0 0,27-4-1 0 0,144-27 1351 0 0,-117 17-3008 0 0,-73 13-75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55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53 6911 0 0,'0'0'2370'0'0,"-7"16"5062"0"0,8-14-7266 0 0,0 0 0 0 0,0 0 0 0 0,1 0 0 0 0,-1 0 1 0 0,0-1-1 0 0,1 1 0 0 0,-1 0 0 0 0,1-1 1 0 0,-1 1-1 0 0,1-1 0 0 0,0 1 0 0 0,0-1 0 0 0,-1 0 1 0 0,1 0-1 0 0,0 1 0 0 0,0-2 0 0 0,0 1 0 0 0,1 0 1 0 0,-1 0-1 0 0,0-1 0 0 0,0 1 0 0 0,0-1 1 0 0,0 1-1 0 0,1-1 0 0 0,-1 0 0 0 0,0 0 0 0 0,0 0 1 0 0,1 0-1 0 0,1-1 0 0 0,9-1 128 0 0,0 0 0 0 0,-1-1 0 0 0,24-8 0 0 0,-27 8-71 0 0,81-31 648 0 0,20-6-170 0 0,-107 39-695 0 0,0 0 1 0 0,0 1 0 0 0,0-1-1 0 0,0 1 1 0 0,0-1 0 0 0,0 1-1 0 0,0 0 1 0 0,0 0 0 0 0,0 1-1 0 0,0-1 1 0 0,0 1 0 0 0,0-1 0 0 0,0 1-1 0 0,0 0 1 0 0,-1 0 0 0 0,1 0-1 0 0,4 3 1 0 0,15 13-1094 0 0,-3 6-3414 0 0,-12-13-2614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5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487 163 4607 0 0,'0'0'14875'0'0,"-2"-9"-13310"0"0,4 5-1490 0 0,-1 1 0 0 0,0-1 0 0 0,1 1 0 0 0,-1 0 0 0 0,1-1 0 0 0,0 1 0 0 0,0 0 0 0 0,1 0 0 0 0,-1 0 0 0 0,1 0 0 0 0,-1 0 0 0 0,1 1 0 0 0,0-1 0 0 0,0 1 0 0 0,0 0 0 0 0,6-4 0 0 0,6-2-53 0 0,1 0 0 0 0,23-7 0 0 0,-27 10 42 0 0,22-8 12 0 0,0 1-1 0 0,1 1 0 0 0,0 3 0 0 0,0 0 0 0 0,44-3 0 0 0,-69 11-40 0 0,-6-1-23 0 0,0 1 0 0 0,0 0 0 0 0,0 1 0 0 0,0-1 0 0 0,1 0 0 0 0,-1 1 0 0 0,0 0 0 0 0,0 0 0 0 0,6 3 0 0 0,-9-3-10 0 0,-1 0 1 0 0,1 0 0 0 0,0-1-1 0 0,0 2 1 0 0,-1-1 0 0 0,1 0-1 0 0,-1 0 1 0 0,1 0 0 0 0,-1 0-1 0 0,1 0 1 0 0,-1 0 0 0 0,1 1-1 0 0,-1-1 1 0 0,0 0 0 0 0,0 0-1 0 0,0 0 1 0 0,0 1 0 0 0,0-1-1 0 0,0 2 1 0 0,0 2-6 0 0,-1 0-1 0 0,0 0 0 0 0,0 0 1 0 0,0 0-1 0 0,0 0 1 0 0,-1-1-1 0 0,0 1 0 0 0,0 0 1 0 0,0-1-1 0 0,-1 1 1 0 0,1-1-1 0 0,-1 0 0 0 0,0 0 1 0 0,-5 5-1 0 0,-6 6-29 0 0,0-2 0 0 0,-21 17 0 0 0,24-22 18 0 0,-287 196-1222 0 0,96-73 186 0 0,-64 40 315 0 0,255-164 786 0 0,6-5 0 0 0,1 0-1 0 0,1 0 0 0 0,-1 0 0 0 0,0 1 1 0 0,0 0-1 0 0,1-1 0 0 0,0 1 0 0 0,0 1 1 0 0,-1-1-1 0 0,-4 7 0 0 0,11-9 135 0 0,7 4-36 0 0,1-1 0 0 0,-1-1 0 0 0,1 0 0 0 0,0 0 0 0 0,0-1 0 0 0,0 0 0 0 0,0-1 0 0 0,1 0 0 0 0,12-1 0 0 0,17-3 439 0 0,49-10 0 0 0,-21 2-4 0 0,75-6-241 0 0,-142 16-325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5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8751 0 0,'0'0'15125'0'0,"-1"2"-14735"0"0,-6 27 309 0 0,4-23-723 0 0,1 1 0 0 0,0 0 0 0 0,1 0 1 0 0,-1 11-1 0 0,2-17-127 0 0,1 0-1045 0 0,1 0 921 0 0,-1 0-1 0 0,0 0 0 0 0,1 0 1 0 0,-1 0-1 0 0,0-1 1 0 0,1 1-1 0 0,-1 0 1 0 0,1-1-1 0 0,0 1 0 0 0,1-1 1 0 0,12-1-5019 0 0,1-3-1265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5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78 12895 0 0,'45'-27'1278'0'0,"-26"14"-516"0"0,23-10 0 0 0,-35 20 436 0 0,-1 0 1 0 0,1 1 0 0 0,0 0-1 0 0,9-2 1 0 0,-14 4-250 0 0,-1 0-835 0 0,0 1 0 0 0,-1 0 0 0 0,1-1 0 0 0,0 1 0 0 0,0 0 0 0 0,0-1 0 0 0,0 1 0 0 0,-1 0 0 0 0,1 0 0 0 0,0 0 0 0 0,-1 0 0 0 0,1 0 0 0 0,-1 0 0 0 0,1 0 0 0 0,0 2 0 0 0,-1 1-57 0 0,-1 0 1 0 0,0 0-1 0 0,1-1 0 0 0,-2 1 0 0 0,1 0 1 0 0,0 0-1 0 0,-1 0 0 0 0,0-1 1 0 0,0 1-1 0 0,0-1 0 0 0,0 1 0 0 0,0-1 1 0 0,-5 5-1 0 0,-5 4 38 0 0,1 0 1 0 0,-17 12-1 0 0,13-13-81 0 0,-1 0 1 0 0,0-1-1 0 0,0-1 0 0 0,-1-1 0 0 0,-27 11 1 0 0,-94 20 51 0 0,131-37-66 0 0,-29 7-152 0 0,-2-3 0 0 0,1 0 0 0 0,-53 0 0 0 0,79-6 17 0 0,1 0-1 0 0,0-1 1 0 0,0 0 0 0 0,0 0-1 0 0,0-1 1 0 0,1-1 0 0 0,-1 1-1 0 0,0-2 1 0 0,1 1 0 0 0,0-1-1 0 0,-10-6 1 0 0,18 8 56 0 0,-1 1-1 0 0,1 0 1 0 0,0-1-1 0 0,-1 1 1 0 0,1-1 0 0 0,0 0-1 0 0,0 1 1 0 0,1-1-1 0 0,-1 0 1 0 0,0 0-1 0 0,0 0 1 0 0,1 1 0 0 0,-1-3-1 0 0,1 3 52 0 0,0 1 1 0 0,0 0-1 0 0,0-1 0 0 0,0 1 0 0 0,0-1 0 0 0,0 1 0 0 0,0 0 1 0 0,0-1-1 0 0,0 1 0 0 0,0 0 0 0 0,0-1 0 0 0,0 1 0 0 0,0 0 1 0 0,0-1-1 0 0,0 1 0 0 0,1 0 0 0 0,-1-1 0 0 0,0 1 0 0 0,0 0 1 0 0,0-1-1 0 0,1 1 0 0 0,-1 0 0 0 0,0 0 0 0 0,0-1 0 0 0,1 1 1 0 0,14-8-452 0 0,-14 7 577 0 0,1 1-82 0 0,-2 0 14 0 0,1 0 0 0 0,-1 0 1 0 0,0 0-1 0 0,0 0 0 0 0,1 0 0 0 0,-1 0 0 0 0,0 0 0 0 0,0 0 0 0 0,1 0 0 0 0,-1 0 0 0 0,0 0 0 0 0,1 0 0 0 0,-1 0 0 0 0,0 0 0 0 0,0 0 0 0 0,1 0 0 0 0,-1 0 0 0 0,0 0 0 0 0,0 0 0 0 0,1 0 0 0 0,-1 0 0 0 0,0 0 0 0 0,0 1 0 0 0,1-1 0 0 0,-1 0 0 0 0,0 0 1 0 0,0 0-1 0 0,0 1 0 0 0,1-1 0 0 0,-1 0 0 0 0,0 0 0 0 0,0 0 0 0 0,0 1 0 0 0,0-1 0 0 0,0 0 0 0 0,1 0 0 0 0,-1 1 0 0 0,0-1 0 0 0,0 0 0 0 0,0 0 0 0 0,0 1 0 0 0,0-1 0 0 0,0 0 0 0 0,0 0 0 0 0,0 1 0 0 0,0-1 0 0 0,0 0 0 0 0,0 1 0 0 0,0-1 0 0 0,0 0 1 0 0,0 0-1 0 0,0 1 0 0 0,0-1 0 0 0,0 0 0 0 0,0 0 0 0 0,0 1 0 0 0,-1-1 0 0 0,1 4-9 0 0,-1-1 0 0 0,0 1 0 0 0,0-1 0 0 0,-1 1 0 0 0,1-1 0 0 0,-1 1 1 0 0,1-1-1 0 0,-1 0 0 0 0,0 0 0 0 0,0 0 0 0 0,-1 0 0 0 0,1 0 0 0 0,0 0 0 0 0,-7 4 0 0 0,-4 4 133 0 0,-28 17-1 0 0,23-16-119 0 0,-38 29-34 0 0,-67 62 0 0 0,117-97 3 0 0,0 0-1 0 0,0 0 1 0 0,-8 12 0 0 0,15-17 2 0 0,0 0 0 0 0,0 0 1 0 0,0-1-1 0 0,0 1 0 0 0,0-1 1 0 0,0 1-1 0 0,0-1 0 0 0,0 1 1 0 0,2-1-1 0 0,6 1-12 0 0,-1 0 1 0 0,1-1-1 0 0,0 0 0 0 0,0 0 1 0 0,-1-1-1 0 0,1 0 0 0 0,-1-1 1 0 0,16-5-1 0 0,3 1-30 0 0,9-2-15 0 0,-8 2-37 0 0,1 0 1 0 0,0 2-1 0 0,0 1 1 0 0,46 1-1 0 0,-45 5 89 0 0,-1 1 0 0 0,0 1 0 0 0,0 1 0 0 0,-1 2 0 0 0,0 0 0 0 0,0 2 0 0 0,29 16 0 0 0,-35-16 36 0 0,-13-6 18 0 0,0 0 0 0 0,1 1 0 0 0,-2 0 0 0 0,1 1 0 0 0,15 13 0 0 0,-24-19-35 0 0,1 1 0 0 0,-1 0 0 0 0,0-1 0 0 0,1 1 0 0 0,-1 0 0 0 0,0-1 0 0 0,0 1 0 0 0,0 0 0 0 0,1 0 0 0 0,-1-1 0 0 0,0 1-1 0 0,0 0 1 0 0,0 0 0 0 0,0-1 0 0 0,0 1 0 0 0,0 0 0 0 0,-1 0 0 0 0,1 0 0 0 0,0-1 0 0 0,0 1 0 0 0,0 0 0 0 0,-1-1 0 0 0,1 1 0 0 0,0 0 0 0 0,-1-1 0 0 0,1 1 0 0 0,-1 0 0 0 0,0 0-1 0 0,-3 5 46 0 0,0-1-1 0 0,0 0 1 0 0,-1 1-1 0 0,0-2 0 0 0,0 1 1 0 0,-8 5-1 0 0,-38 23 152 0 0,-12 5-148 0 0,-71 39 58 0 0,110-65-121 0 0,0 1 11 0 0,-1-1 0 0 0,0-2 0 0 0,-35 11 0 0 0,47-18-62 0 0,-1 0 0 0 0,1-1 0 0 0,-1 0 0 0 0,0-1 0 0 0,0 0 0 0 0,0-1 0 0 0,-21-3 0 0 0,35 3 29 0 0,0 0 0 0 0,0-1 0 0 0,-1 1 0 0 0,1 0 0 0 0,0 0 0 0 0,0 0 0 0 0,-1-1 0 0 0,1 1 0 0 0,0 0 0 0 0,0 0 0 0 0,0-1 0 0 0,0 1 0 0 0,-1 0 0 0 0,1 0 0 0 0,0-1 0 0 0,0 1 0 0 0,0 0 0 0 0,0-1 0 0 0,0 1 0 0 0,0 0 0 0 0,0-1 0 0 0,0 1 0 0 0,0 0 0 0 0,0 0 0 0 0,0-1 0 0 0,0 1 1 0 0,0 0-1 0 0,0-1 0 0 0,0 1 0 0 0,0 0 0 0 0,0-1 0 0 0,0 1 0 0 0,0 0 0 0 0,0 0 0 0 0,1-1 0 0 0,2-9-418 0 0,0 6 229 0 0,1 0 0 0 0,-1 0-1 0 0,0 0 1 0 0,1 1 0 0 0,0 0 0 0 0,0 0-1 0 0,0 0 1 0 0,0 0 0 0 0,5-2-1 0 0,3-3-673 0 0,20-13-1234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57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848 103 17191 0 0,'98'-81'3716'0'0,"-70"59"797"0"0,-29 24-4464 0 0,-1-1-1 0 0,0 1 1 0 0,1-1-1 0 0,-1 1 1 0 0,0-1-1 0 0,0 0 1 0 0,-2 1-1 0 0,-1 1-1 0 0,-65 45-30 0 0,-103 54 0 0 0,138-84-33 0 0,-2-2 0 0 0,0-2 0 0 0,0-1 0 0 0,-1-1-1 0 0,-49 7 1 0 0,68-17-81 0 0,0 0 0 0 0,-34-1 0 0 0,43-2-1 0 0,1 0 0 0 0,0 0 1 0 0,0-1-1 0 0,0 0 0 0 0,0-1 0 0 0,0 0 1 0 0,-15-7-1 0 0,23 9 48 0 0,0 0 0 0 0,-1 0-1 0 0,1 1 1 0 0,-1-1 0 0 0,1-1 0 0 0,0 1-1 0 0,0 0 1 0 0,0 0 0 0 0,0 0 0 0 0,0-1-1 0 0,0 1 1 0 0,0 0 0 0 0,0-1-1 0 0,0 1 1 0 0,0-3 0 0 0,1 4 19 0 0,-1-1-1 0 0,1 0 1 0 0,0 0 0 0 0,0 1-1 0 0,0-1 1 0 0,0 0 0 0 0,0 0-1 0 0,0 1 1 0 0,0-1 0 0 0,0 0-1 0 0,0 0 1 0 0,0 0 0 0 0,1 1-1 0 0,-1-1 1 0 0,0 0 0 0 0,0 1-1 0 0,1-1 1 0 0,-1 0 0 0 0,0 0-1 0 0,1 1 1 0 0,-1-1 0 0 0,1 1-1 0 0,-1-1 1 0 0,1 0 0 0 0,-1 1-1 0 0,1-1 1 0 0,-1 1 0 0 0,1-1-1 0 0,0 1 1 0 0,-1 0 0 0 0,2-1-1 0 0,-1 0-152 0 0,-2 14-321 0 0,0-10 512 0 0,0 1 0 0 0,0 0-1 0 0,-1-1 1 0 0,0 1 0 0 0,0-1 0 0 0,0 1-1 0 0,0-1 1 0 0,0 0 0 0 0,-6 5 0 0 0,-28 26 57 0 0,28-27-55 0 0,-122 101 122 0 0,126-105-131 0 0,-1 1 0 0 0,1 0 0 0 0,0 0 0 0 0,-1 0 0 0 0,1 1 0 0 0,-5 7 0 0 0,4-3 0 0 0,0 6 0 0 0,6-11 0 0 0,0-2 0 0 0,3 7-11 0 0,-2-7 3 0 0,1 0 0 0 0,0 0-1 0 0,-1 0 1 0 0,1-1-1 0 0,0 1 1 0 0,0-1-1 0 0,0 1 1 0 0,0-1-1 0 0,0 0 1 0 0,0 0-1 0 0,1-1 1 0 0,-1 1 0 0 0,5 0-1 0 0,7 0 2 0 0,23-1-1 0 0,10-3 8 0 0,60 0 0 0 0,-92 4 0 0 0,-1 0 0 0 0,1 2 0 0 0,-1-1 0 0 0,29 10 0 0 0,-8 1-9 0 0,0 1 0 0 0,-1 3 0 0 0,-1 0 0 0 0,-1 2-1 0 0,0 2 1 0 0,33 27 0 0 0,-58-41 69 0 0,-1-1-1 0 0,0 2 1 0 0,0-1-1 0 0,-1 1 1 0 0,0 0 0 0 0,0 1-1 0 0,0-1 1 0 0,4 12-1 0 0,-8-15 55 0 0,1 0 0 0 0,-2 0 0 0 0,1 0 0 0 0,0 1 0 0 0,-1-1 0 0 0,0 0 0 0 0,-1 1 0 0 0,1-1 0 0 0,-1 0 0 0 0,0 1 0 0 0,0-1 0 0 0,0 1 0 0 0,-1-1 0 0 0,0 1 0 0 0,0-1-1 0 0,-4 10 1 0 0,2-8-18 0 0,0 0 0 0 0,-1 0 0 0 0,0-1-1 0 0,0 0 1 0 0,0 0 0 0 0,-1 0-1 0 0,0 0 1 0 0,0-1 0 0 0,-9 7 0 0 0,5-5-13 0 0,0 0 0 0 0,0-1 0 0 0,-1-1 0 0 0,0 0 0 0 0,-18 7 0 0 0,2-4 28 0 0,0-1-1 0 0,0-2 0 0 0,0 0 1 0 0,-43 1-1 0 0,36-5-28 0 0,0-2 0 0 0,-41-5 0 0 0,-68-18 44 0 0,50 8-236 0 0,83 14-550 0 0,0 0 0 0 0,-16-6 0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58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3 10135 0 0,'4'-3'6315'0'0,"-5"7"-2881"0"0,-7 14-1538 0 0,-16 24-2054 0 0,-79 147 779 0 0,15 7-901 0 0,34-72-216 0 0,-13 2-492 0 0,57-110 598 0 0,-2-1-1 0 0,0 0 1 0 0,-25 23-1 0 0,35-35 279 0 0,0-2-382 0 0,3-4-2375 0 0,1-7 2308 0 0,2-1 0 0 0,-1 1 1 0 0,2 0-1 0 0,-1 0 0 0 0,1 1 0 0 0,8-12 1 0 0,13-20-822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58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139 486 1375 0 0,'0'0'66'0'0,"-2"1"-8"0"0,-3 1 512 0 0,0 1-1 0 0,0 0 1 0 0,0 0-1 0 0,1 1 1 0 0,-1-1-1 0 0,1 1 0 0 0,0 0 1 0 0,0 0-1 0 0,0 1 1 0 0,-5 7-1 0 0,-2 6 2645 0 0,-15 30-1 0 0,7-12-3074 0 0,18-33 49 0 0,-2 0 43 0 0,3-3-165 0 0,0 0 0 0 0,0 1 0 0 0,-1-1-1 0 0,1 0 1 0 0,0 1 0 0 0,0-1 0 0 0,0 0-1 0 0,0 0 1 0 0,-1 1 0 0 0,1-1 0 0 0,0 0-1 0 0,0 0 1 0 0,-1 1 0 0 0,1-1 0 0 0,0 0-1 0 0,0 0 1 0 0,-1 0 0 0 0,1 0 0 0 0,0 1-1 0 0,0-1 1 0 0,-1 0 0 0 0,1 0 0 0 0,0 0-1 0 0,-1 0 1 0 0,1 0 0 0 0,0 0 0 0 0,-1 0-1 0 0,1 0 1 0 0,-3-6 189 0 0,1 0 0 0 0,-1 0 0 0 0,1 0-1 0 0,1-1 1 0 0,-1 1 0 0 0,1-1 0 0 0,1 1 0 0 0,-1-1-1 0 0,1 1 1 0 0,1-13 0 0 0,0 4-20 0 0,1 0 0 0 0,1 1 0 0 0,9-28 0 0 0,-5 24-178 0 0,1 0 0 0 0,1 1 0 0 0,0 0 0 0 0,1 1 0 0 0,1 0 0 0 0,20-23 1 0 0,-2 8 86 0 0,63-52 1 0 0,-52 52-76 0 0,1 1-1 0 0,1 3 1 0 0,2 2-1 0 0,1 1 0 0 0,67-25 1 0 0,-87 40 239 0 0,0 1 0 0 0,1 2 0 0 0,36-5 0 0 0,-48 9-169 0 0,0 1 0 0 0,0 0 0 0 0,0 2 0 0 0,0-1 0 0 0,0 2 0 0 0,0 0 1 0 0,0 1-1 0 0,14 4 0 0 0,-26-7-127 0 0,1 1 1 0 0,0 1 0 0 0,0-1-1 0 0,0 0 1 0 0,-1 0-1 0 0,1 1 1 0 0,0 0 0 0 0,-1 0-1 0 0,1-1 1 0 0,-1 1-1 0 0,0 1 1 0 0,0-1 0 0 0,0 0-1 0 0,0 0 1 0 0,0 1-1 0 0,0-1 1 0 0,-1 1 0 0 0,1 0-1 0 0,-1-1 1 0 0,0 1-1 0 0,1 0 1 0 0,0 5 0 0 0,-1-3-8 0 0,-1 0 1 0 0,1 0-1 0 0,-1 0 1 0 0,-1 0-1 0 0,1 0 1 0 0,0-1-1 0 0,-1 1 1 0 0,0 0-1 0 0,0 0 1 0 0,-1 0-1 0 0,0-1 1 0 0,1 1-1 0 0,-4 5 0 0 0,-18 31 35 0 0,-2-2-1 0 0,-1-1 0 0 0,-36 40 1 0 0,-15 28 100 0 0,55-72-183 0 0,-1-2 1 0 0,-2-1 0 0 0,-35 35-1 0 0,36-45-67 0 0,0-1 0 0 0,-2-1 0 0 0,0-1 0 0 0,-1-1-1 0 0,-52 22 1 0 0,-135 46-728 0 0,200-80 784 0 0,-2 1-285 0 0,0 0 0 0 0,-29 4 0 0 0,43-10-862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1 251 13503 0 0,'0'0'12347'0'0,"2"0"-12273"0"0,37-23-43 0 0,-1-1-1 0 0,58-48 0 0 0,-53 38-147 0 0,60-37 1 0 0,-95 67 87 0 0,1-1 0 0 0,-1 1 0 0 0,1 0 0 0 0,16-4-1 0 0,-14 7-12 0 0,0 2 31 0 0,-2 3 11 0 0,0 3 0 0 0,-7-6 0 0 0,1 1 0 0 0,-1-1 0 0 0,0 1 0 0 0,0 0 0 0 0,0 0 0 0 0,-1 0 0 0 0,1 0 0 0 0,0 0 0 0 0,-1 1 0 0 0,1-1 0 0 0,-1 0 0 0 0,0 1 0 0 0,2 4 0 0 0,0-1 0 0 0,6 18 60 0 0,-1 0-1 0 0,-1 0 0 0 0,0 0 1 0 0,-2 1-1 0 0,-1 0 1 0 0,1 36-1 0 0,-2 10-572 0 0,-2-70 497 0 0,-1 0 0 0 0,0-1 0 0 0,0 1 0 0 0,1-1 0 0 0,-1 1 0 0 0,0-1 0 0 0,1 1 0 0 0,-1-1 0 0 0,1 1 0 0 0,-1-1 0 0 0,0 0 0 0 0,1 1 0 0 0,-1-1-1 0 0,1 0 1 0 0,-1 1 0 0 0,1-1 0 0 0,-1 0 0 0 0,1 1 0 0 0,0-1 0 0 0,-1 0 0 0 0,1 0 0 0 0,-1 0 0 0 0,1 1 0 0 0,0-1 0 0 0,-1 0 0 0 0,1 0 0 0 0,0 0 0 0 0,18 1-751 0 0,13-6-6425 0 0,-12-1-167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5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44 169 7831 0 0,'-2'2'356'0'0,"-39"30"15041"0"0,44-32-14729 0 0,14-3-419 0 0,-1-1-1 0 0,0-1 1 0 0,0 0-1 0 0,0-1 0 0 0,0 0 1 0 0,18-12-1 0 0,11-4 43 0 0,-20 11-243 0 0,56-25-2 0 0,98-30 1 0 0,-104 50-2616 0 0,-45 11-6046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59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0 354 6911 0 0,'6'-25'346'0'0,"-4"14"-193"0"0,1 0 1 0 0,0 0-1 0 0,0 1 0 0 0,15-24 10826 0 0,-17 34-10546 0 0,0 0 0 0 0,-1 0-324 0 0,1 0-1 0 0,-1 0 1 0 0,1 1-1 0 0,-1-1 1 0 0,1 0-1 0 0,-1 1 1 0 0,1-1-1 0 0,-1 1 1 0 0,1-1-1 0 0,-1 0 1 0 0,1 1 0 0 0,-1-1-1 0 0,0 1 1 0 0,1-1-1 0 0,-1 1 1 0 0,0-1-1 0 0,0 1 1 0 0,1 0-1 0 0,8 31-798 0 0,-6-2 966 0 0,-1 1-1 0 0,-2 0 1 0 0,-1 0-1 0 0,-5 35 1 0 0,-1 14-123 0 0,6-66-148 0 0,-13 165 3 0 0,13-171-4 0 0,-8 33 45 0 0,9-41-40 0 0,0 1 0 0 0,0-1 0 0 0,0 0 0 0 0,0 1 0 0 0,0-1 0 0 0,0 0-1 0 0,0 1 1 0 0,0-1 0 0 0,0 0 0 0 0,0 1 0 0 0,-1-1 0 0 0,1 0-1 0 0,0 0 1 0 0,0 1 0 0 0,0-1 0 0 0,0 0 0 0 0,-1 1 0 0 0,1-1 0 0 0,0 0-1 0 0,0 0 1 0 0,0 1 0 0 0,-1-1 0 0 0,1 0 0 0 0,0 0 0 0 0,0 1-1 0 0,-1-1 1 0 0,1 0 0 0 0,0 0 0 0 0,-1 0 0 0 0,1 0 0 0 0,0 0-1 0 0,-1 1 1 0 0,-4-11 146 0 0,4 5-103 0 0,-1 1 1 0 0,2-1-1 0 0,-1 0 0 0 0,0-7 0 0 0,3 2-6 0 0,0 0-1 0 0,0 1 0 0 0,1 0 0 0 0,0 0 0 0 0,0-1 1 0 0,1 2-1 0 0,1-1 0 0 0,5-9 0 0 0,49-65 402 0 0,-42 62-414 0 0,25-31-24 0 0,95-89 1 0 0,64-30 27 0 0,-78 69-18 0 0,-84 68-89 0 0,60-39 1 0 0,-96 72-262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0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84 17999 0 0,'0'-2'827'0'0,"-1"-2"-752"0"0,0-1-1 0 0,0 1 1 0 0,-1 0 0 0 0,0 0-1 0 0,1 0 1 0 0,-1 0 0 0 0,-1 0-1 0 0,1 1 1 0 0,0-1 0 0 0,-1 1-1 0 0,0-1 1 0 0,0 1 0 0 0,0 0-1 0 0,0 0 1 0 0,-1 0 0 0 0,1 0-1 0 0,-1 1 1 0 0,1-1 0 0 0,-1 1-1 0 0,0 0 1 0 0,0 0 0 0 0,0 1-1 0 0,0-1 1 0 0,0 1 0 0 0,0 0-1 0 0,-1 0 1 0 0,1 0 0 0 0,0 0-1 0 0,-1 1 1 0 0,1 0 0 0 0,0 0-1 0 0,-1 0 1 0 0,1 0 0 0 0,-1 1-1 0 0,-5 1 1 0 0,-6 3-217 0 0,1 0 1 0 0,1 2-1 0 0,-1 0 1 0 0,1 0-1 0 0,0 1 1 0 0,-17 14 0 0 0,1 2-406 0 0,-41 41 1 0 0,56-49 404 0 0,0 1-1 0 0,-16 21 1 0 0,25-29 168 0 0,1 0 1 0 0,-1 1 0 0 0,1 0 0 0 0,1 0 0 0 0,0 0-1 0 0,-4 13 1 0 0,8-21 32 0 0,0-1 0 0 0,-1 1 0 0 0,1 0 0 0 0,0 0 0 0 0,0-1 0 0 0,0 1 0 0 0,0 0 0 0 0,1-1 0 0 0,-1 1 0 0 0,0 0 0 0 0,1-1 0 0 0,-1 1 0 0 0,1 0 0 0 0,0-1 0 0 0,-1 1 0 0 0,1-1 0 0 0,0 1 0 0 0,0-1 0 0 0,0 1-1 0 0,0-1 1 0 0,0 0 0 0 0,0 1 0 0 0,0-1 0 0 0,1 0 0 0 0,-1 0 0 0 0,3 2 0 0 0,-1-2-11 0 0,-1 0 1 0 0,1 0-1 0 0,0 0 0 0 0,-1 0 0 0 0,1-1 0 0 0,0 1 1 0 0,0-1-1 0 0,0 1 0 0 0,0-1 0 0 0,0 0 0 0 0,-1 0 0 0 0,1-1 1 0 0,0 1-1 0 0,0 0 0 0 0,0-1 0 0 0,0 0 0 0 0,3-1 1 0 0,4-2 63 0 0,0 0 1 0 0,0 0 0 0 0,10-7 0 0 0,24-17 45 0 0,-2-1 1 0 0,60-53 0 0 0,-80 60-370 0 0,-20 20 110 0 0,-4 4-57 0 0,-9 14 125 0 0,1 0-1 0 0,0 0 0 0 0,2 1 0 0 0,0 1 0 0 0,0-1 0 0 0,2 1 1 0 0,-6 26-1 0 0,11-41-178 0 0,2-2 91 0 0,-1 0 1 0 0,1 0-1 0 0,0 0 0 0 0,-1 0 1 0 0,1 0-1 0 0,0 0 0 0 0,0-1 1 0 0,0 1-1 0 0,0 0 0 0 0,0 0 1 0 0,-1-1-1 0 0,4 2 1 0 0,-4-1-48 0 0,2-1-10 0 0,-1 1 1 0 0,0 0 0 0 0,0-1-1 0 0,0 1 1 0 0,1-1-1 0 0,-1 1 1 0 0,0-1-1 0 0,0 0 1 0 0,1 1-1 0 0,-1-1 1 0 0,2 0 0 0 0,17-2-6369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00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11 10591 0 0,'2'-2'488'0'0,"5"-7"4694"0"0,-8 12-2666 0 0,-79 152 2307 0 0,-4 9-4224 0 0,-16 49-311 0 0,-99 237-1961 0 0,187-413 345 0 0,11-34 519 0 0,8-4-2646 0 0,-2-1 2956 0 0,0 1 0 0 0,0-1-1 0 0,0 0 1 0 0,-1 0-1 0 0,1-1 1 0 0,-1 1-1 0 0,1-1 1 0 0,5-5-1 0 0,16-12-1196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0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22 3679 0 0,'31'-22'3842'0'0,"-31"26"-1921"0"0,-3 15-46 0 0,0 0 0 0 0,-6 19 1 0 0,-30 79 2453 0 0,7-27-2087 0 0,8 0-1136 0 0,21-76-971 0 0,1 1 1 0 0,0-1-1 0 0,1 1 0 0 0,1 18 1 0 0,0-29-112 0 0,1 0-1 0 0,-1 0 1 0 0,1 0 0 0 0,0-1-1 0 0,0 1 1 0 0,0 0 0 0 0,1-1-1 0 0,-1 1 1 0 0,1-1 0 0 0,0 1 0 0 0,4 5-1 0 0,-5-8-10 0 0,0 1-1 0 0,1-1 0 0 0,-1 1 1 0 0,1-1-1 0 0,-1 0 0 0 0,1 0 0 0 0,0 0 1 0 0,0 0-1 0 0,-1 0 0 0 0,1 0 1 0 0,0 0-1 0 0,0-1 0 0 0,0 1 1 0 0,0-1-1 0 0,0 1 0 0 0,0-1 1 0 0,0 0-1 0 0,0 0 0 0 0,0 0 1 0 0,0 0-1 0 0,0 0 0 0 0,0 0 0 0 0,3-1 1 0 0,11-3 162 0 0,0 0 1 0 0,-1-2-1 0 0,0 1 1 0 0,0-2 0 0 0,-1 0-1 0 0,22-14 1 0 0,76-63 672 0 0,-23 2-505 0 0,-75 67-368 0 0,-1-1 0 0 0,0 0 0 0 0,20-34 0 0 0,-31 45-289 0 0,21-38-1747 0 0,-9 13-4945 0 0,-5 9-304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01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14999 0 0,'10'16'595'0'0,"-1"-1"0"0"0,0 2-1 0 0,9 21 1 0 0,-9-17 790 0 0,13 23-1 0 0,-18-38-1029 0 0,1 0-1 0 0,-1 1 1 0 0,1-1-1 0 0,0-1 1 0 0,0 1-1 0 0,1-1 1 0 0,8 6-1 0 0,-13-10-317 0 0,-1-1 0 0 0,1 1 0 0 0,0-1 0 0 0,0 0-1 0 0,0 1 1 0 0,-1-1 0 0 0,1 0 0 0 0,0 1 0 0 0,0-1 0 0 0,0 0 0 0 0,0 0 0 0 0,0 0-1 0 0,-1 0 1 0 0,1 0 0 0 0,0 0 0 0 0,0 0 0 0 0,1 0 0 0 0,2-1 83 0 0,6 1-33 0 0,1 0-1 0 0,-1-1 1 0 0,0-1-1 0 0,0 0 0 0 0,0 0 1 0 0,0-1-1 0 0,0 0 1 0 0,0-1-1 0 0,-1 0 1 0 0,1-1-1 0 0,-1 0 1 0 0,14-10-1 0 0,-11 7 18 0 0,-1-1-1 0 0,-1 0 1 0 0,1 0-1 0 0,-1-1 1 0 0,-1-1-1 0 0,0 0 1 0 0,0 0 0 0 0,12-22-1 0 0,-19 27-117 0 0,1 0 0 0 0,-1 0 0 0 0,0 0 0 0 0,0 0 0 0 0,0-1 0 0 0,-1 1 0 0 0,0 0 0 0 0,0-1 0 0 0,-1-7 0 0 0,0 13-2 0 0,0 0-1 0 0,0 1 0 0 0,0-1 1 0 0,-1 0-1 0 0,1 1 1 0 0,0-1-1 0 0,0 0 0 0 0,-1 1 1 0 0,1-1-1 0 0,-1 0 1 0 0,1 1-1 0 0,0-1 1 0 0,-1 1-1 0 0,1-1 0 0 0,-1 1 1 0 0,1-1-1 0 0,-1 1 1 0 0,0-1-1 0 0,1 1 1 0 0,-1 0-1 0 0,1-1 0 0 0,-1 1 1 0 0,0 0-1 0 0,1-1 1 0 0,-2 1-1 0 0,-17-3-237 0 0,14 4 202 0 0,1 0 0 0 0,-1 1-1 0 0,1-1 1 0 0,-1 1 0 0 0,1 0 0 0 0,-1 1 0 0 0,1-1 0 0 0,-5 4 0 0 0,-32 27-182 0 0,38-30 222 0 0,-24 21-59 0 0,2 1 0 0 0,-41 52 0 0 0,-31 66-88 0 0,86-126 140 0 0,0 2 0 0 0,1 0 0 0 0,1 0-1 0 0,-8 23 1 0 0,15-36 11 0 0,1-1 1 0 0,0 1-1 0 0,0-1 0 0 0,0 1 1 0 0,1 0-1 0 0,0-1 0 0 0,0 1 0 0 0,0-1 1 0 0,2 7-1 0 0,-1-8 4 0 0,0-1 1 0 0,0 1-1 0 0,0-1 0 0 0,1 0 1 0 0,-1 1-1 0 0,1-1 0 0 0,0 0 1 0 0,0 0-1 0 0,0 0 0 0 0,0 0 1 0 0,1-1-1 0 0,-1 1 0 0 0,1 0 0 0 0,-1-1 1 0 0,6 4-1 0 0,-2-3-19 0 0,-1 0 0 0 0,1-1 0 0 0,0 1 0 0 0,0-1 0 0 0,0 0 1 0 0,0 0-1 0 0,0-1 0 0 0,1 0 0 0 0,-1 0 0 0 0,0-1 0 0 0,9 1 0 0 0,4-2-32 0 0,0 0-1 0 0,29-6 1 0 0,-27 3-953 0 0,39-15 1 0 0,-39 10-6609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01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89 10591 0 0,'0'0'488'0'0,"-1"2"-12"0"0,-28 37-86 0 0,13-8 6176 0 0,15-29-5558 0 0,1-2-926 0 0,0 1 0 0 0,0-1 0 0 0,0 1 0 0 0,0 0 0 0 0,0-1 0 0 0,0 1 0 0 0,0 0 0 0 0,0-1 0 0 0,0 1 0 0 0,0-1 0 0 0,1 1 0 0 0,-1 0 0 0 0,0-1 0 0 0,0 1 0 0 0,1-1 0 0 0,-1 1 0 0 0,0-1 1 0 0,1 1-1 0 0,-1-1 0 0 0,0 1 0 0 0,1-1 0 0 0,-1 1 0 0 0,1-1 0 0 0,-1 1 0 0 0,0-1 0 0 0,2 1 0 0 0,-1 0 0 0 0,1 0 1 0 0,0-1 0 0 0,-1 1 0 0 0,1-1 0 0 0,0 1 0 0 0,-1-1-1 0 0,1 0 1 0 0,0 0 0 0 0,3 1 0 0 0,4-2 149 0 0,0 0 1 0 0,17-3-1 0 0,16-8 104 0 0,-1-1 1 0 0,60-28-1 0 0,-29 10-133 0 0,105-37-2376 0 0,-155 60 445 0 0,-5 5-411 0 0</inkml:trace>
  <inkml:trace contextRef="#ctx0" brushRef="#br0" timeOffset="1">19 455 2303 0 0,'0'0'16328'0'0,"3"1"-14457"0"0,8 3-1497 0 0,0-2 0 0 0,1 1-1 0 0,-1-1 1 0 0,1-1 0 0 0,-1 0 0 0 0,1-1 0 0 0,0 0 0 0 0,16-3-1 0 0,100-22 575 0 0,-56 9-355 0 0,200-29 389 0 0,-221 38-1961 0 0,-22 3 144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0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397 553 5063 0 0,'0'0'232'0'0,"-3"2"-13"0"0,2 0-177 0 0,-3 0-63 0 0,-23-2 9905 0 0,26-1-9626 0 0,1 0-71 0 0,0 0 1 0 0,0-1 0 0 0,0 1 0 0 0,1 0-1 0 0,-1 0 1 0 0,0 0 0 0 0,1 0-1 0 0,-1 0 1 0 0,0 0 0 0 0,1 0-1 0 0,0-2 1 0 0,18-26-55 0 0,6-1 532 0 0,-3 3-180 0 0,0 0 0 0 0,17-31 0 0 0,-31 44-390 0 0,64-118 830 0 0,-58 104-612 0 0,-1-2 1 0 0,14-51 0 0 0,-26 75-259 0 0,1 1 0 0 0,-2-1 0 0 0,1 1 0 0 0,0-1 0 0 0,-1 1 0 0 0,0-1 0 0 0,-2-11 0 0 0,2 16-46 0 0,0-1 0 0 0,-1 1 1 0 0,1 0-1 0 0,-1-1 1 0 0,1 1-1 0 0,-1-1 0 0 0,1 1 1 0 0,-1 0-1 0 0,0-1 0 0 0,0 1 1 0 0,0 0-1 0 0,1 0 1 0 0,-1 0-1 0 0,0-1 0 0 0,-1 1 1 0 0,1 0-1 0 0,0 0 1 0 0,0 0-1 0 0,0 1 0 0 0,-1-1 1 0 0,1 0-1 0 0,0 0 0 0 0,-1 1 1 0 0,1-1-1 0 0,0 1 1 0 0,-1-1-1 0 0,1 1 0 0 0,-1 0 1 0 0,1-1-1 0 0,-1 1 1 0 0,1 0-1 0 0,-1 0 0 0 0,1 0 1 0 0,-3 0-1 0 0,-2 1-9 0 0,0 0 0 0 0,0 1 1 0 0,0-1-1 0 0,0 1 0 0 0,0 0 0 0 0,1 1 0 0 0,-1-1 0 0 0,1 1 0 0 0,-1 0 1 0 0,-7 6-1 0 0,-6 6-22 0 0,-23 22 1 0 0,29-24-11 0 0,-214 236-603 0 0,219-241 596 0 0,-30 38-342 0 0,1 2-1 0 0,3 1 1 0 0,-45 86-1 0 0,73-123 278 0 0,1 0 1 0 0,-6 21-1 0 0,13-28 47 0 0,0-3 71 0 0,0 0 1 0 0,0 0-1 0 0,1 0 0 0 0,-1-1 1 0 0,1 1-1 0 0,-1-1 0 0 0,1 0 1 0 0,-1 1-1 0 0,1-1 0 0 0,0-1 1 0 0,0 1-1 0 0,-1 0 0 0 0,1 0 1 0 0,0-1-1 0 0,0 0 0 0 0,0 0 1 0 0,0 1-1 0 0,0-2 0 0 0,-1 1 1 0 0,1 0-1 0 0,0 0 0 0 0,0-1 1 0 0,0 0-1 0 0,5-1 0 0 0,6-3 77 0 0,-1-1 0 0 0,0 0-1 0 0,23-13 1 0 0,24-18 37 0 0,-1-2 0 0 0,-3-2 0 0 0,-1-3 0 0 0,86-90 0 0 0,-130 121-88 0 0,0 1-1 0 0,0-2 1 0 0,-2 0 0 0 0,0 0-1 0 0,0 0 1 0 0,8-23 0 0 0,-16 34 906 0 0,-4 4-925 0 0,0-1-1 0 0,0 1 1 0 0,0 0-1 0 0,0 0 1 0 0,0 0 0 0 0,0 0-1 0 0,0 0 1 0 0,0 1-1 0 0,1-1 1 0 0,-1 1-1 0 0,0 0 1 0 0,1 0 0 0 0,-1 0-1 0 0,1 0 1 0 0,0 0-1 0 0,0 1 1 0 0,0-1-1 0 0,-3 4 1 0 0,-3 6-55 0 0,0 0 0 0 0,-10 21 0 0 0,8-13-118 0 0,1 0-1 0 0,-10 31 0 0 0,19-49-142 0 0,0-1-154 0 0,1 0 295 0 0,-1 0 1 0 0,1 0-1 0 0,-1 0 1 0 0,1 0 0 0 0,0 0-1 0 0,0 0 1 0 0,-1-1-1 0 0,1 1 1 0 0,0 0-1 0 0,1 0 1 0 0,-1 1-1558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03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96 496 12151 0 0,'-5'10'305'0'0,"0"0"0"0"0,-1-1 0 0 0,0 1-1 0 0,0-1 1 0 0,-1-1 0 0 0,0 1 0 0 0,-1-1-1 0 0,0 0 1 0 0,0-1 0 0 0,-1 0 0 0 0,-11 7 2084 0 0,20-18-1795 0 0,3-9-295 0 0,1 0 0 0 0,0 0 0 0 0,1 0 0 0 0,0 1 0 0 0,1-1 0 0 0,1 1 0 0 0,-1 1-1 0 0,17-22 1 0 0,6-2 280 0 0,45-44 0 0 0,44-35 51 0 0,32-33-385 0 0,-145 141-294 0 0,7-6 40 0 0,-1 0 1 0 0,2 0-1 0 0,0 1 0 0 0,24-15 0 0 0,-34 24-213 0 0,0 0 0 0 0,1 1-1 0 0,-1-1 1 0 0,1 1 0 0 0,0-1 0 0 0,0 1 0 0 0,-1 0 0 0 0,1 1-1 0 0,0-1 1 0 0,0 1 0 0 0,0-1 0 0 0,0 1 0 0 0,-1 0 0 0 0,1 1-1 0 0,0-1 1 0 0,0 1 0 0 0,0-1 0 0 0,0 1 0 0 0,-1 0 0 0 0,1 1-1 0 0,0-1 1 0 0,-1 1 0 0 0,1-1 0 0 0,-1 1 0 0 0,6 4 0 0 0,16 12-3526 0 0,-14-12-1414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03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73 194 5063 0 0,'0'0'390'0'0,"3"1"-252"0"0,4 2 735 0 0,0 1-1 0 0,0 0 1 0 0,0 0-1 0 0,0 1 1 0 0,-1 0-1 0 0,0 0 1 0 0,0 0-1 0 0,0 1 1 0 0,6 7 0 0 0,-3-2 652 0 0,2-1 1 0 0,12 10 0 0 0,-19-17-1295 0 0,0-1-1 0 0,0 1 1 0 0,0-1-1 0 0,1 0 1 0 0,-1 0-1 0 0,1 0 1 0 0,-1-1-1 0 0,1 1 1 0 0,0-1-1 0 0,6 1 1 0 0,0-2 24 0 0,-1 0 0 0 0,0 0 1 0 0,0-1-1 0 0,0-1 0 0 0,0 1 0 0 0,0-2 0 0 0,0 1 1 0 0,15-7-1 0 0,-4 0 17 0 0,-1-1-1 0 0,34-23 1 0 0,148-117 298 0 0,-195 144-593 0 0,0 0-1 0 0,-1 0 0 0 0,8-10 0 0 0,-13 14-13 0 0,0 1-1 0 0,0 0 0 0 0,0-1 1 0 0,0 1-1 0 0,0-1 0 0 0,0 1 1 0 0,0-1-1 0 0,-1 1 1 0 0,1-1-1 0 0,0 0 0 0 0,-1 1 1 0 0,0-1-1 0 0,1 0 0 0 0,-1 0 1 0 0,0 1-1 0 0,0-1 0 0 0,0 0 1 0 0,0 1-1 0 0,0-1 1 0 0,0 0-1 0 0,-1 0 0 0 0,1 1 1 0 0,-1-1-1 0 0,0-2 0 0 0,0 2-11 0 0,0 1-1 0 0,0 0 0 0 0,0 0 0 0 0,0 0 0 0 0,0 0 0 0 0,-1 0 0 0 0,1 0 0 0 0,0 1 0 0 0,0-1 0 0 0,-1 0 0 0 0,1 0 1 0 0,0 1-1 0 0,-1-1 0 0 0,1 1 0 0 0,-1 0 0 0 0,1-1 0 0 0,-1 1 0 0 0,1 0 0 0 0,-1 0 0 0 0,1 0 0 0 0,-1 0 1 0 0,1 0-1 0 0,-1 0 0 0 0,-1 0 0 0 0,-5 1-168 0 0,1 0 0 0 0,-1 1 1 0 0,-10 3-1 0 0,-15 7-362 0 0,0 1 0 0 0,-45 25 1 0 0,-57 44-13 0 0,-37 39 855 0 0,149-102-74 0 0,0 1 0 0 0,1 2-1 0 0,1 0 1 0 0,-33 46 0 0 0,52-65-150 0 0,-1 1 0 0 0,1 0 0 0 0,0-1 0 0 0,0 1 1 0 0,0 0-1 0 0,1 0 0 0 0,-1 1 0 0 0,1-1 0 0 0,0 0 0 0 0,0 0 1 0 0,1 1-1 0 0,-1-1 0 0 0,1 8 0 0 0,1-9-14 0 0,-1 0 0 0 0,1 0 0 0 0,0 0 1 0 0,0 0-1 0 0,0-1 0 0 0,0 1 0 0 0,1 0 0 0 0,-1-1 0 0 0,1 1 0 0 0,-1-1 1 0 0,1 1-1 0 0,0-1 0 0 0,0 0 0 0 0,0 0 0 0 0,0 0 0 0 0,1 0 0 0 0,-1 0 1 0 0,0 0-1 0 0,1-1 0 0 0,-1 1 0 0 0,4 0 0 0 0,7 4-52 0 0,0-1-1 0 0,0-1 1 0 0,0-1 0 0 0,0 0-1 0 0,28 3 1 0 0,-22-3-227 0 0,18 2-176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20647 0 0,'4'-5'5997'0'0,"-12"15"-6055"0"0,0 1 0 0 0,-1-1 0 0 0,-1-1 0 0 0,1 0 0 0 0,-2 0 0 0 0,-10 7 0 0 0,-72 41-805 0 0,9-19 7 0 0,74-32 732 0 0,8-5 48 0 0,4 0-68 0 0,6 7 135 0 0,0-1 1 0 0,1 0-1 0 0,0-1 0 0 0,13 8 0 0 0,-14-9 0 0 0,0 0 0 0 0,0 0 0 0 0,9 9 0 0 0,82 65 122 0 0,-53-45 495 0 0,-42-32-449 0 0,-1 1-1 0 0,1 0 0 0 0,-1 0 0 0 0,0 0 0 0 0,0 0 0 0 0,-1 1 0 0 0,1-1 1 0 0,-1 1-1 0 0,3 4 0 0 0,-4-7-144 0 0,-1 0 1 0 0,0 0 0 0 0,1 0-1 0 0,-1 0 1 0 0,0 1 0 0 0,0-1-1 0 0,0 0 1 0 0,0 0 0 0 0,0 1 0 0 0,0-1-1 0 0,0 0 1 0 0,0 0 0 0 0,0 1-1 0 0,0-1 1 0 0,-1 0 0 0 0,1 0-1 0 0,-1 0 1 0 0,1 0 0 0 0,-1 0-1 0 0,1 1 1 0 0,-1-1 0 0 0,1 0-1 0 0,-1 0 1 0 0,0 0 0 0 0,0 0-1 0 0,1 0 1 0 0,-3 1 0 0 0,-1 2 4 0 0,0-1-1 0 0,-1 1 1 0 0,1-1 0 0 0,-7 4 0 0 0,-11 5 38 0 0,0-1 0 0 0,-1-1 1 0 0,0-1-1 0 0,-1-1 0 0 0,0-2 0 0 0,-27 5 0 0 0,48-10-209 0 0,1-1-1 0 0,-1 1 1 0 0,0-1-1 0 0,0 0 1 0 0,1 0-1 0 0,-1-1 1 0 0,0 1-1 0 0,0 0 1 0 0,1-1-1 0 0,-6-1 1 0 0,7 1-771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03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209 345 14743 0 0,'8'-6'276'0'0,"185"-163"5026"0"0,-171 148-4043 0 0,13-13 21 0 0,-32 30-1157 0 0,0 1 0 0 0,0-1-1 0 0,0 0 1 0 0,-1 1 0 0 0,0-1-1 0 0,0 0 1 0 0,0-1 0 0 0,1-3-1 0 0,-2 6-102 0 0,-1 1-1 0 0,0-1 0 0 0,0 1 0 0 0,0-1 0 0 0,0 1 0 0 0,0-1 0 0 0,-1 1 0 0 0,1-1 0 0 0,0 1 0 0 0,-1-1 0 0 0,1 1 0 0 0,-1-1 0 0 0,1 1 0 0 0,-1-1 0 0 0,0 1 0 0 0,1 0 0 0 0,-1-1 0 0 0,0 1 0 0 0,0 0 0 0 0,0 0 0 0 0,-1-2 0 0 0,-2-1-1 0 0,0 1-1 0 0,0-1 0 0 0,-9-6 0 0 0,8 7-17 0 0,0 0 0 0 0,0 1 0 0 0,0-1 0 0 0,0 1 0 0 0,0 0 0 0 0,0 0-1 0 0,-1 1 1 0 0,1 0 0 0 0,-1 0 0 0 0,1 0 0 0 0,-1 0 0 0 0,-9 1-1 0 0,7 1-2 0 0,0 0-1 0 0,0 0 0 0 0,0 1 0 0 0,0 0 0 0 0,0 1 0 0 0,0 0 1 0 0,-13 6-1 0 0,1 3-5 0 0,1 0 0 0 0,0 2 0 0 0,1 0 1 0 0,1 1-1 0 0,-20 22 0 0 0,13-12-2 0 0,1 1 1 0 0,1 1-1 0 0,2 0 0 0 0,0 2 1 0 0,-25 52-1 0 0,42-76 10 0 0,1 1 0 0 0,-1-1 1 0 0,2 1-1 0 0,-1 0 0 0 0,0 0 0 0 0,1 0 0 0 0,0-1 1 0 0,1 1-1 0 0,-1 0 0 0 0,1 0 0 0 0,0 0 0 0 0,1 7 0 0 0,6 2-41 0 0,-5-13 38 0 0,0 0-1 0 0,1 1 1 0 0,0-1 0 0 0,-1 0 0 0 0,1 0 0 0 0,0-1-1 0 0,0 1 1 0 0,0 0 0 0 0,0-1 0 0 0,0 0 0 0 0,1 0-1 0 0,-1 0 1 0 0,0 0 0 0 0,0 0 0 0 0,1-1-1 0 0,-1 1 1 0 0,1-1 0 0 0,-1 0 0 0 0,0 0 0 0 0,1 0-1 0 0,-1-1 1 0 0,0 1 0 0 0,4-2 0 0 0,5 0-37 0 0,0-1 0 0 0,0-1 0 0 0,-1 0 0 0 0,0-1 0 0 0,14-7 0 0 0,4-5-219 0 0,50-41-1 0 0,-33 23 97 0 0,-5 5 54 0 0,-39 29 157 0 0,-2 4 22 0 0,-5 14-64 0 0,0 0-1 0 0,-1 0 1 0 0,-15 31 0 0 0,-9 22-9 0 0,27-55 4 0 0,3-14-59 0 0,1 1-1 0 0,-1-1 1 0 0,0 0 0 0 0,1 0-1 0 0,-1 1 1 0 0,1-1 0 0 0,-1 0-1 0 0,1 0 1 0 0,0 0-1 0 0,-1 0 1 0 0,1 1 0 0 0,0-1-1 0 0,0 0 1 0 0,0 0 0 0 0,0-1-1 0 0,0 1 1 0 0,0 0 0 0 0,0 0-1 0 0,0 0 1 0 0,0-1-1 0 0,0 1 1 0 0,0 0 0 0 0,1-1-1 0 0,-1 1 1 0 0,0-1 0 0 0,0 0-1 0 0,1 1 1 0 0,-1-1 0 0 0,2 0-1 0 0,2 1-669 0 0,0-1 0 0 0,0 1 0 0 0,0-1 0 0 0,-1-1 0 0 0,1 1 0 0 0,9-3 0 0 0,12-3-6307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09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519 216 10999 0 0,'60'-88'997'0'0,"-40"56"-61"0"0,31-38-1 0 0,-19 44 2880 0 0,-30 28-3768 0 0,0 0 1 0 0,0 1-1 0 0,-1-1 0 0 0,1 0 1 0 0,-1 0-1 0 0,0 1 0 0 0,0-1 1 0 0,1 1-1 0 0,-2-1 0 0 0,1 1 1 0 0,0-1-1 0 0,0 1 1 0 0,-1 0-1 0 0,0-1 0 0 0,1 1 1 0 0,-1 0-1 0 0,0 0 0 0 0,0-1 1 0 0,-1 6-1 0 0,-1 3 69 0 0,-1 0 1 0 0,0 0-1 0 0,-7 16 1 0 0,2-6 93 0 0,-9 22 102 0 0,-3-1 0 0 0,-39 65 0 0 0,13-27-107 0 0,-15 31-148 0 0,-84 164 55 0 0,117-217-112 0 0,-48 111 0 0 0,60-120-58 0 0,9-25-42 0 0,-1 0-1 0 0,-1-1 1 0 0,-1-1 0 0 0,-16 27-1 0 0,19-40-204 0 0,0 0 0 0 0,-1-1 0 0 0,0 0 0 0 0,0 0 0 0 0,-14 10 0 0 0,2-4-1105 0 0,-32 17 1 0 0,41-25 618 0 0,9-6 41 0 0,4-2-804 0 0,8-10 1329 0 0,1 1-1 0 0,1 1 0 0 0,18-15 1 0 0,3-2-703 0 0,6-8-2858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10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41 9671 0 0,'0'0'748'0'0,"-1"2"-492"0"0,-22 24 1205 0 0,13-15-807 0 0,0 1 0 0 0,0 0 0 0 0,1 0-1 0 0,1 1 1 0 0,-11 21 0 0 0,14-23-599 0 0,3-9 1504 0 0,3-1-1426 0 0,0 0 0 0 0,0 0 0 0 0,0 0 0 0 0,0 0 0 0 0,1 0 1 0 0,-1 0-1 0 0,0-1 0 0 0,0 1 0 0 0,0 0 0 0 0,1 0 0 0 0,-1-1 1 0 0,0 1-1 0 0,1-1 0 0 0,1 1 0 0 0,21 4 580 0 0,-12-4-419 0 0,0 0 0 0 0,0-1 0 0 0,0 0 0 0 0,-1-1 0 0 0,20-4 0 0 0,-24 3-229 0 0,-1 0-1 0 0,1 0 1 0 0,-1 0 0 0 0,1-1-1 0 0,-1 0 1 0 0,0 0-1 0 0,0-1 1 0 0,0 0 0 0 0,0 0-1 0 0,9-9 1 0 0,3-4-23 0 0,-7 7-20 0 0,0-1 1 0 0,-1 0 0 0 0,0-1-1 0 0,-1 0 1 0 0,11-19-1 0 0,0-9-42 0 0,-19 39-137 0 0,-13 0-311 0 0,9 1 416 0 0,1 0 1 0 0,-1 0 0 0 0,0 0 0 0 0,1 0 0 0 0,-1 0 0 0 0,0 1 0 0 0,1-1 0 0 0,-1 1 0 0 0,1-1 0 0 0,-1 1 0 0 0,1 0 0 0 0,-4 2 0 0 0,-31 19-311 0 0,2 1 1 0 0,-58 51 0 0 0,45-34 274 0 0,22-20 53 0 0,-64 55-46 0 0,77-62 78 0 0,0 0 0 0 0,0 1 0 0 0,2 0 0 0 0,-13 20 0 0 0,21-30 1 0 0,0 1 0 0 0,1 0-1 0 0,0 0 1 0 0,0 1 0 0 0,0-1-1 0 0,1 0 1 0 0,-2 11 0 0 0,4-11-42 0 0,2-1 55 0 0,1 0 1 0 0,-1 0-1 0 0,1-1 0 0 0,0 0 1 0 0,0 0-1 0 0,0 0 0 0 0,0 0 1 0 0,0-1-1 0 0,1 1 0 0 0,-1-1 1 0 0,1 0-1 0 0,-1 0 0 0 0,1-1 1 0 0,0 1-1 0 0,6 0 0 0 0,12 2 253 0 0,46 2 0 0 0,-60-6-187 0 0,-1 1-83 0 0,91 0 604 0 0,-87-1-763 0 0,0-1 0 0 0,0-1 1 0 0,0 0-1 0 0,-1-1 0 0 0,1 0 1 0 0,13-6-1 0 0,-9 0-4842 0 0,-1-3-1708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10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264 631 13359 0 0,'2'1'612'0'0,"13"17"62"0"0,26 37-1 0 0,-28-36 418 0 0,1-1 0 0 0,16 18 0 0 0,-28-35-1036 0 0,-1 0-1 0 0,1 1 1 0 0,0-1 0 0 0,-1 0-1 0 0,1 0 1 0 0,0 0-1 0 0,0 0 1 0 0,0 0 0 0 0,0-1-1 0 0,-1 1 1 0 0,1-1-1 0 0,0 1 1 0 0,0-1 0 0 0,0 0-1 0 0,0 1 1 0 0,1-1-1 0 0,-1 0 1 0 0,0 0 0 0 0,0-1-1 0 0,0 1 1 0 0,0 0-1 0 0,0-1 1 0 0,0 1 0 0 0,3-2-1 0 0,1 0 94 0 0,0-1 0 0 0,0 0 0 0 0,0 0 0 0 0,-1-1-1 0 0,11-7 1 0 0,26-25 407 0 0,-2-1 0 0 0,-1-2 0 0 0,-2-2 0 0 0,46-66 0 0 0,-62 76-520 0 0,-2 0 0 0 0,-2-1 1 0 0,-1-1-1 0 0,13-38 0 0 0,-21 48-188 0 0,-1 0 0 0 0,-1-1-1 0 0,-2 0 1 0 0,0 0-1 0 0,-1-1 1 0 0,-2 1 0 0 0,-1-27-1 0 0,0 37 26 0 0,-1-3-256 0 0,-6-34 0 0 0,6 48 243 0 0,0 4 14 0 0,0-1 113 0 0,0 0 1 0 0,0 1-1 0 0,0-1 0 0 0,0 1 1 0 0,0-1-1 0 0,0 1 1 0 0,0 0-1 0 0,0 0 0 0 0,0-1 1 0 0,0 1-1 0 0,0 0 1 0 0,0 0-1 0 0,-1 1 0 0 0,-10 13-5 0 0,2 1-15 0 0,0 0 1 0 0,2 0 0 0 0,-10 22 0 0 0,-15 54 50 0 0,14-35 43 0 0,17-50-59 0 0,-92 241 299 0 0,63-176-167 0 0,-56 94-1 0 0,-115 184-132 0 0,97-192 290 0 0,6-11 12 0 0,71-104-230 0 0,-14 25 47 0 0,37-59-90 0 0,1-1 0 0 0,1 1 0 0 0,-1 0 0 0 0,1 0 0 0 0,-3 18 1 0 0,5-25 100 0 0,4-2-695 0 0,-1-1 355 0 0,1 1-1 0 0,-1-1 1 0 0,1 1 0 0 0,-1-1-1 0 0,0 0 1 0 0,0 0 0 0 0,1 0 0 0 0,-1 0-1 0 0,2-2 1 0 0,11-11-4964 0 0,-2-5-1272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11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15319 0 0,'-8'4'536'0'0,"-2"1"-334"0"0,-1 0 0 0 0,1 1 0 0 0,0 1 0 0 0,-16 12 0 0 0,24-18-103 0 0,1 1 1 0 0,-1-1 0 0 0,1 1 0 0 0,-1-1-1 0 0,1 1 1 0 0,0 0 0 0 0,-1-1 0 0 0,1 1-1 0 0,0 0 1 0 0,0 0 0 0 0,1 0 0 0 0,-1 0-1 0 0,0 0 1 0 0,0 0 0 0 0,1 0 0 0 0,0 0 0 0 0,-1 0-1 0 0,1 0 1 0 0,0 0 0 0 0,0 0 0 0 0,0 0-1 0 0,0 1 1 0 0,0-1 0 0 0,0 0 0 0 0,1 0-1 0 0,-1 0 1 0 0,1 0 0 0 0,0 0 0 0 0,-1 0-1 0 0,1 0 1 0 0,0 0 0 0 0,0-1 0 0 0,2 4 0 0 0,0-1 108 0 0,-1-1 0 0 0,1 1 1 0 0,0-1-1 0 0,0 0 1 0 0,1 0-1 0 0,-1 0 0 0 0,1 0 1 0 0,-1 0-1 0 0,1-1 1 0 0,8 4-1 0 0,-5-3 6 0 0,0 0-1 0 0,1-1 1 0 0,0 1-1 0 0,-1-2 1 0 0,14 2-1 0 0,2-2 135 0 0,0-1 1 0 0,0 0-1 0 0,28-6 0 0 0,10-3 95 0 0,-1-3 0 0 0,77-26 0 0 0,-86 20-2958 0 0,61-31 0 0 0,-88 36 854 0 0,1-1-161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1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740 101 15951 0 0,'5'-6'77'0'0,"19"-20"800"0"0,46-39-1 0 0,-63 61 437 0 0,-3 8 293 0 0,-5 11-87 0 0,1-13-1851 0 0,-4 14 570 0 0,0 0 0 0 0,-1 0 0 0 0,0 0-1 0 0,-1-1 1 0 0,-14 25 0 0 0,5-10-69 0 0,-254 513 592 0 0,65-175-750 0 0,124-220-11 0 0,12-19 0 0 0,37-76-301 0 0,-45 57-1 0 0,23-46-4668 0 0,45-56-1961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1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10591 0 0,'-15'8'386'0'0,"1"1"-1"0"0,-1 1 0 0 0,2 1 1 0 0,-19 16-1 0 0,27-22 27 0 0,0 0-1 0 0,1 1 1 0 0,-1-1 0 0 0,1 1 0 0 0,1 0 0 0 0,-1 0 0 0 0,1 0-1 0 0,0 0 1 0 0,0 1 0 0 0,1-1 0 0 0,-1 1 0 0 0,2 0-1 0 0,-3 8 1 0 0,4-12 163 0 0,3-1-51 0 0,2 2-352 0 0,1 0 0 0 0,-1 0 1 0 0,1-1-1 0 0,0 0 0 0 0,0 0 0 0 0,0-1 0 0 0,0 0 1 0 0,0 0-1 0 0,9 2 0 0 0,-3-2 129 0 0,-1-1-1 0 0,1-1 1 0 0,0 1 0 0 0,21-4-1 0 0,225-32 2492 0 0,-67 0-1712 0 0,-52 18-554 0 0,-68 9-3983 0 0,-65 5 1508 0 0,6-9-77 0 0,-9 9-20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12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46 1375 0 0,'3'-7'29'0'0,"-3"5"-21"0"0,1-1 0 0 0,0 1-1 0 0,1 0 1 0 0,-1 0 0 0 0,0 0-1 0 0,0 0 1 0 0,1 0 0 0 0,0 0-1 0 0,-1 0 1 0 0,1 0-1 0 0,17-13 15708 0 0,-34 15-15016 0 0,10 1-644 0 0,-1 0 1 0 0,1 0 0 0 0,-1 0-1 0 0,1 1 1 0 0,0 0-1 0 0,0 0 1 0 0,0 0 0 0 0,0 1-1 0 0,-9 5 1 0 0,-4 5 152 0 0,-19 17-1 0 0,11-8 79 0 0,17-14-196 0 0,-29 21 605 0 0,-62 64 0 0 0,86-78-522 0 0,3-3-23 0 0,-1 1 1 0 0,-11 18-1 0 0,21-28-125 0 0,0 1 0 0 0,0 0 0 0 0,0-1 0 0 0,0 1 0 0 0,1 0 0 0 0,-1 0 0 0 0,1 0 0 0 0,0 0 1 0 0,0 0-1 0 0,1 0 0 0 0,-1 0 0 0 0,1 0 0 0 0,0 0 0 0 0,0 6 0 0 0,1-9-19 0 0,-1 0-1 0 0,0-1 1 0 0,1 1 0 0 0,-1 0-1 0 0,1-1 1 0 0,-1 1 0 0 0,1 0-1 0 0,-1-1 1 0 0,1 1 0 0 0,0-1-1 0 0,-1 1 1 0 0,1-1 0 0 0,0 1-1 0 0,-1-1 1 0 0,1 1 0 0 0,0-1-1 0 0,0 0 1 0 0,-1 1-1 0 0,3-1 1 0 0,-1 1 11 0 0,3 1 1 0 0,1 0 1 0 0,-1 0-1 0 0,1-1 1 0 0,0 1-1 0 0,0-1 1 0 0,-1-1-1 0 0,1 1 1 0 0,0-1 0 0 0,0 0-1 0 0,0 0 1 0 0,0-1-1 0 0,9-1 1 0 0,7-4 33 0 0,40-13 0 0 0,-57 17-44 0 0,20-7 19 0 0,-1 0 1 0 0,0-2-1 0 0,0-1 1 0 0,-1 0 0 0 0,34-26-1 0 0,-53 35-24 0 0,-1 0 0 0 0,0 0 0 0 0,0 0 0 0 0,0 0-1 0 0,-1-1 1 0 0,1 1 0 0 0,-1-1 0 0 0,0 1 0 0 0,0-1 0 0 0,0 0 0 0 0,0 0-1 0 0,-1 0 1 0 0,1 0 0 0 0,0-5 0 0 0,-1 7-2 0 0,-1 0-1 0 0,0-1 1 0 0,0 1 0 0 0,0-1 0 0 0,0 1 0 0 0,0-1-1 0 0,-1 1 1 0 0,1 0 0 0 0,-1-1 0 0 0,1 1 0 0 0,-1-1-1 0 0,0 1 1 0 0,0 0 0 0 0,0 0 0 0 0,0 0-1 0 0,0-1 1 0 0,-1 1 0 0 0,1 0 0 0 0,-1 0 0 0 0,1 1-1 0 0,-1-1 1 0 0,0 0 0 0 0,1 0 0 0 0,-1 1 0 0 0,0-1-1 0 0,-2 0 1 0 0,-15-10-378 0 0,13 8-98 0 0,0 0-1 0 0,0 0 1 0 0,0 0 0 0 0,0-1 0 0 0,1 0-1 0 0,-6-7 1 0 0,8-5-10205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1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837 554 16271 0 0,'20'-6'744'0'0,"-14"5"-18"0"0,7 6-465 0 0,-12-4-255 0 0,1 0 0 0 0,-1 0 0 0 0,1 0 0 0 0,-1 1 0 0 0,0-1 0 0 0,0 0 0 0 0,0 1 0 0 0,0-1 0 0 0,0 1-1 0 0,0 0 1 0 0,0-1 0 0 0,0 1 0 0 0,-1-1 0 0 0,1 1 0 0 0,-1 0 0 0 0,1 0 0 0 0,0 3 0 0 0,-1-2 76 0 0,0 1-1 0 0,1 0 1 0 0,-1-1 0 0 0,0 1-1 0 0,-1 0 1 0 0,1-1-1 0 0,-2 6 1 0 0,1-6 974 0 0,9-17-11 0 0,21-39-222 0 0,57-105 114 0 0,-69 121-1028 0 0,-2 0 0 0 0,17-58 0 0 0,-28 79 13 0 0,19-87-513 0 0,-22 93 440 0 0,0 1 1 0 0,0-1-1 0 0,-1 0 1 0 0,-1 0-1 0 0,1 0 1 0 0,-1 0-1 0 0,-1 1 0 0 0,-3-14 1 0 0,4 23 125 0 0,1 0 0 0 0,-1-1 0 0 0,1 1 0 0 0,-1-1 1 0 0,1 1-1 0 0,-1 0 0 0 0,1-1 0 0 0,-1 1 0 0 0,1 0 0 0 0,-1 0 1 0 0,1-1-1 0 0,-1 1 0 0 0,0 0 0 0 0,1 0 0 0 0,-1 0 0 0 0,1 0 1 0 0,-1 0-1 0 0,0 0 0 0 0,1 0 0 0 0,-1 0 0 0 0,1 0 0 0 0,-1 0 1 0 0,0 0-1 0 0,0 0 0 0 0,0 1-42 0 0,-2-1 43 0 0,1 0 0 0 0,-1 0-1 0 0,1 1 1 0 0,-1 0 0 0 0,1-1 0 0 0,-1 1 0 0 0,1 0 0 0 0,-1 0 0 0 0,1 1 0 0 0,0-1 0 0 0,-1 0-1 0 0,1 1 1 0 0,0-1 0 0 0,0 1 0 0 0,-2 2 0 0 0,-4 4-26 0 0,0 0-1 0 0,-8 13 1 0 0,9-11 10 0 0,-25 34 68 0 0,2 1 0 0 0,-28 56 0 0 0,-38 102 524 0 0,32-64-212 0 0,-65 149 166 0 0,52-112-306 0 0,49-104-58 0 0,-20 74 0 0 0,0 2 148 0 0,43-134-258 0 0,-1 0 0 0 0,0 0 0 0 0,0-1 0 0 0,-2 0 1 0 0,0-1-1 0 0,0 1 0 0 0,-1-2 0 0 0,0 1 0 0 0,-1-1 1 0 0,-1 0-1 0 0,1-1 0 0 0,-20 13 0 0 0,-52 33 76 0 0,-40 29-585 0 0,118-82 449 0 0,-2 2-215 0 0,-1 0-1 0 0,0 0 1 0 0,0-1 0 0 0,-1 1 0 0 0,-14 5 0 0 0,20-10-210 0 0,2-1-85 0 0,0 1 476 0 0,1-1-1 0 0,-1 0 0 0 0,1 0 0 0 0,-1 0 0 0 0,1 1 1 0 0,-1-1-1 0 0,1 0 0 0 0,-1 0 0 0 0,1 1 0 0 0,0-1 0 0 0,0 0 1 0 0,3-2-90 0 0,31-33-1104 0 0,57-45 1 0 0,-39 36-2556 0 0,4-4-1211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12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60 109 11975 0 0,'-6'0'182'0'0,"1"1"1"0"0,0 1-1 0 0,0-1 0 0 0,0 1 0 0 0,0 0 0 0 0,-9 5 0 0 0,5 2 95 0 0,4 0 1051 0 0,4-7 456 0 0,4 1 83 0 0,1-1-1628 0 0,0 1-1 0 0,0 0 1 0 0,0-1-1 0 0,0 0 1 0 0,1 0 0 0 0,-1 0-1 0 0,1-1 1 0 0,0 1-1 0 0,-1-1 1 0 0,1 0 0 0 0,0 0-1 0 0,0-1 1 0 0,0 0 0 0 0,-1 1-1 0 0,1-2 1 0 0,9 0-1 0 0,9-3 81 0 0,0 0-1 0 0,31-11 1 0 0,-13 4 225 0 0,82-18-8 0 0,159-41 673 0 0,-158 41-2550 0 0,-107 24-182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260 404 10047 0 0,'0'0'912'0'0,"-1"3"-753"0"0,-14 53 2904 0 0,15-54-2701 0 0,0-1-302 0 0,0 0-1 0 0,0 0 1 0 0,0 0-1 0 0,-1-1 1 0 0,1 1-1 0 0,0 0 1 0 0,0 0-1 0 0,0-1 1 0 0,0 1-1 0 0,-1 0 0 0 0,1-1 1 0 0,0 1-1 0 0,-1 0 1 0 0,1 0-1 0 0,-1-1 1 0 0,1 1-1 0 0,0-1 1 0 0,-1 1-1 0 0,1 0 1 0 0,-1-1-1 0 0,0 1 1 0 0,1-1-1 0 0,-1 0 1 0 0,1 1-1 0 0,-1-1 1 0 0,0 1-1 0 0,1-1 0 0 0,-1 0 1 0 0,0 1-1 0 0,-1-1 1 0 0,-1 2 103 0 0,0-1 0 0 0,0 1 0 0 0,0-1 0 0 0,0 0-1 0 0,0 0 1 0 0,-5 1 0 0 0,0-2-37 0 0,1 0-1 0 0,0-1 1 0 0,0 0 0 0 0,-1 0-1 0 0,1-1 1 0 0,0 1-1 0 0,-13-6 1 0 0,-45-25 43 0 0,60 30-171 0 0,0-1 0 0 0,1 0 1 0 0,-1 0-1 0 0,1-1 0 0 0,-1 1 1 0 0,1-1-1 0 0,0 0 0 0 0,1 0 1 0 0,-1 0-1 0 0,1-1 0 0 0,0 1 1 0 0,0-1-1 0 0,0 0 0 0 0,1 0 1 0 0,-3-5-1 0 0,4 6-19 0 0,0-1 0 0 0,0 1 1 0 0,0 0-1 0 0,0-1 0 0 0,1 1 1 0 0,0-1-1 0 0,0 1 0 0 0,0 0 0 0 0,0-1 1 0 0,1 1-1 0 0,-1 0 0 0 0,1-1 0 0 0,1 1 1 0 0,-1 0-1 0 0,0 0 0 0 0,1 0 0 0 0,0 0 1 0 0,0 0-1 0 0,3-5 0 0 0,8-10-76 0 0,2 0 0 0 0,0 1 0 0 0,1 0 1 0 0,1 1-1 0 0,0 1 0 0 0,1 0 0 0 0,26-16 0 0 0,2 3 54 0 0,2 2 1 0 0,53-22 0 0 0,-87 43 163 0 0,1 0 0 0 0,0 1 0 0 0,28-5 1 0 0,-35 9 78 0 0,0 0 0 0 0,0 0-1 0 0,1 1 1 0 0,-1 0 0 0 0,0 0 0 0 0,1 1 0 0 0,-1 0 0 0 0,16 4 0 0 0,-21-4-136 0 0,-1 0 0 0 0,1 0 0 0 0,-1 0 0 0 0,1 0 1 0 0,-1 1-1 0 0,1-1 0 0 0,-1 1 0 0 0,0 0 0 0 0,0 0 1 0 0,0 0-1 0 0,0 0 0 0 0,0 0 0 0 0,0 0 1 0 0,0 0-1 0 0,-1 1 0 0 0,3 2 0 0 0,-3-2-29 0 0,1 1 0 0 0,-1 0 0 0 0,0 0 0 0 0,0 0 0 0 0,0 0 0 0 0,0 0 0 0 0,-1 0-1 0 0,1 0 1 0 0,-1 0 0 0 0,-1 5 0 0 0,1-1-30 0 0,-1 0 1 0 0,-1 0-1 0 0,0 0 1 0 0,0 0-1 0 0,0 0 0 0 0,-1-1 1 0 0,-1 1-1 0 0,1-1 0 0 0,-1 0 1 0 0,-8 12-1 0 0,-8 7-109 0 0,-2 0 0 0 0,-1-1 0 0 0,-1-1 0 0 0,-1-1 0 0 0,-1-1 0 0 0,-52 33 0 0 0,-1-10-896 0 0,68-40 441 0 0,7-5-2782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14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11951 0 0,'0'0'4928'0'0,"3"-1"-4312"0"0,283-24 5177 0 0,-259 24-5942 0 0,46-10-1 0 0,-55 7-1580 0 0,26-10 0 0 0,-24 7-5432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14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362 223 7367 0 0,'0'0'667'0'0,"-3"1"-547"0"0,1-1-106 0 0,-17 7 241 0 0,1-1 5787 0 0,20-8-4176 0 0,24-18 2612 0 0,-14 10-5208 0 0,27-18 1279 0 0,0 1 0 0 0,2 2 1 0 0,65-30-1 0 0,-74 42-332 0 0,0 0 1 0 0,1 2-1 0 0,1 2 1 0 0,0 1-1 0 0,52-5 0 0 0,-77 12-192 0 0,1 0-1 0 0,-1 1 1 0 0,0 0-1 0 0,1 1 1 0 0,10 1-1 0 0,-6 4-8 0 0,-13-5-16 0 0,1 0 0 0 0,-1 0 0 0 0,0 0 0 0 0,0 1 0 0 0,0-1 0 0 0,0 0 0 0 0,0 1 0 0 0,0-1 0 0 0,-1 1 0 0 0,1-1 0 0 0,0 1 0 0 0,-1-1 0 0 0,1 1 0 0 0,-1 0 0 0 0,1-1 0 0 0,-1 1 0 0 0,0 0 0 0 0,0-1 0 0 0,0 1 0 0 0,0 0 0 0 0,0-1 0 0 0,0 1 0 0 0,0 0 0 0 0,-1-1 0 0 0,1 1 0 0 0,-1-1 0 0 0,1 1 0 0 0,-1 0 0 0 0,1-1 0 0 0,-1 1 0 0 0,0-1 0 0 0,-1 2 0 0 0,-3 7 0 0 0,-1-1 0 0 0,0 0 0 0 0,-14 15 0 0 0,14-17 0 0 0,-15 17-17 0 0,-1-1-1 0 0,-31 24 1 0 0,-56 36-93 0 0,66-51 65 0 0,-66 42-556 0 0,-122 63 0 0 0,39-26 138 0 0,167-97 463 0 0,13-8 0 0 0,1 0 0 0 0,0 1 0 0 0,0 0 0 0 0,-10 10 0 0 0,13-9 15 0 0,7-7 271 0 0,14 7 94 0 0,-8-5-299 0 0,1-1-1 0 0,0 0 1 0 0,0 0-1 0 0,0 0 0 0 0,0-1 1 0 0,0 0-1 0 0,0 0 1 0 0,0-1-1 0 0,7 0 0 0 0,10-1 181 0 0,25-4 0 0 0,-24 2-100 0 0,9-3 68 0 0,0-2 0 0 0,0 0 0 0 0,55-24 0 0 0,-64 23-222 0 0,-10 3 35 0 0,0 1-31 0 0,-2-1-26 0 0,-11 5-110 0 0,1 0 0 0 0,0 1-1 0 0,0-1 1 0 0,0 1-1 0 0,0-1 1 0 0,0 1 0 0 0,0 0-1 0 0,0-1 1 0 0,0 1-1 0 0,2 0 1 0 0,6 0-2886 0 0,4-2-4560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14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16703 0 0,'0'0'1512'0'0,"0"3"-1245"0"0,2 6 15 0 0,-2 0 0 0 0,1 0-1 0 0,-1 0 1 0 0,-1 0 0 0 0,-1 15 0 0 0,-14 46 2118 0 0,9-46-1887 0 0,7-21-352 0 0,-1-1-28 0 0,-1 9-106 0 0,1-1-219 0 0,1-8-800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1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690 103 5983 0 0,'13'-7'382'0'0,"119"-56"-70"0"0,-113 56 1309 0 0,21-4 0 0 0,14-3 12851 0 0,-55 15-14315 0 0,-8 8-81 0 0,1 0 0 0 0,-2-1-1 0 0,1 0 1 0 0,-1 0-1 0 0,0-2 1 0 0,-17 10 0 0 0,-72 29 36 0 0,84-39-90 0 0,-72 30-489 0 0,-128 35 0 0 0,204-68 343 0 0,-6 1-229 0 0,-27 4 0 0 0,40-7 257 0 0,0-1 1 0 0,0 1 0 0 0,0-1 0 0 0,-1-1-1 0 0,1 1 1 0 0,0-1 0 0 0,0 1 0 0 0,1-1 0 0 0,-1 0-1 0 0,0 0 1 0 0,0-1 0 0 0,-6-2 0 0 0,9 3 56 0 0,0 0-1 0 0,-1 0 1 0 0,1 1 0 0 0,0-1 0 0 0,0 0-1 0 0,0-1 1 0 0,0 1 0 0 0,0 0 0 0 0,0 0 0 0 0,0 0-1 0 0,0-1 1 0 0,0 1 0 0 0,0 0 0 0 0,1-1-1 0 0,-1 1 1 0 0,1-1 0 0 0,-1 1 0 0 0,1-1-1 0 0,-1 1 1 0 0,1-1 0 0 0,0 1 0 0 0,0-1 0 0 0,0 1-1 0 0,0-1 1 0 0,0 1 0 0 0,0-1 0 0 0,0 1-1 0 0,0-1 1 0 0,0 1 0 0 0,1-1 0 0 0,-1 1-1 0 0,1-1 1 0 0,-1 1 0 0 0,2-3 0 0 0,2-3-132 0 0,0 1 0 0 0,0-1 0 0 0,0 1 0 0 0,1 0 0 0 0,8-9 0 0 0,-8 8 106 0 0,-2 4 38 0 0,-1 0 0 0 0,1 1-1 0 0,-1-1 1 0 0,1 1-1 0 0,0 0 1 0 0,0 0 0 0 0,5-3-1 0 0,-2 2-26 0 0,-5 5 43 0 0,-7 11 81 0 0,-15 18 181 0 0,-4 0-33 0 0,-2-2 0 0 0,-1 0 1 0 0,-1-2-1 0 0,-61 43 0 0 0,64-53-69 0 0,18-12-85 0 0,1-1 0 0 0,0 1 0 0 0,0 0 0 0 0,0 1 0 0 0,1 0 0 0 0,0 0 0 0 0,-10 13 0 0 0,5-3-64 0 0,10-10 0 0 0,1-2 0 0 0,1 9 11 0 0,0-12-8 0 0,0 1 1 0 0,1 0-1 0 0,-1 0 0 0 0,0-1 1 0 0,1 1-1 0 0,-1-1 0 0 0,1 1 1 0 0,-1-1-1 0 0,1 0 1 0 0,-1 1-1 0 0,1-1 0 0 0,0 0 1 0 0,0 0-1 0 0,0 0 0 0 0,0-1 1 0 0,0 1-1 0 0,0 0 1 0 0,0-1-1 0 0,3 1 0 0 0,3 1 13 0 0,-1-1 0 0 0,1 0 0 0 0,0-1 0 0 0,8 0 0 0 0,14-3 53 0 0,0-1 0 0 0,41-13 1 0 0,-39 9 83 0 0,60-7 1 0 0,-82 14-89 0 0,1 0 1 0 0,-1 1-1 0 0,0 1 1 0 0,0 0-1 0 0,0 0 0 0 0,1 1 1 0 0,-1 0-1 0 0,-1 1 0 0 0,1 0 1 0 0,11 6-1 0 0,-16-7-19 0 0,0 1 1 0 0,1 0-1 0 0,-1 0 0 0 0,-1 1 0 0 0,1 0 0 0 0,0 0 1 0 0,-1 0-1 0 0,0 0 0 0 0,0 1 0 0 0,0-1 1 0 0,-1 1-1 0 0,1 0 0 0 0,-1 0 0 0 0,0 0 0 0 0,-1 1 1 0 0,1-1-1 0 0,-1 1 0 0 0,0 0 0 0 0,0-1 1 0 0,-1 1-1 0 0,0 0 0 0 0,0 0 0 0 0,0 0 0 0 0,-1 0 1 0 0,0 0-1 0 0,0 7 0 0 0,-2-5 13 0 0,1 1 0 0 0,-1-1 0 0 0,-1 0-1 0 0,0 0 1 0 0,0 0 0 0 0,0 0 0 0 0,-1 0 0 0 0,0-1 0 0 0,-1 0-1 0 0,1 0 1 0 0,-2 0 0 0 0,1 0 0 0 0,-1-1 0 0 0,0 0-1 0 0,0 0 1 0 0,-13 10 0 0 0,-45 28 129 0 0,29-19-151 0 0,-49 26 1 0 0,70-44-41 0 0,1-1 0 0 0,-1 0 0 0 0,0-1 1 0 0,-1-1-1 0 0,1 0 0 0 0,-1-1 0 0 0,-23 2 0 0 0,19-4-91 0 0,0-1 0 0 0,-28-3-1 0 0,39 2 40 0 0,-1-1-1 0 0,1 1 0 0 0,0-1 1 0 0,0-1-1 0 0,0 0 0 0 0,0 0 1 0 0,-14-8-1 0 0,20 10 32 0 0,1 0 0 0 0,-1 0 0 0 0,1 0 0 0 0,-1 0 0 0 0,1-1 0 0 0,0 1 0 0 0,-1 0 0 0 0,1-1 0 0 0,0 1 0 0 0,0-1 0 0 0,0 1 0 0 0,0-1 0 0 0,0 1 0 0 0,0-1-1 0 0,1 1 1 0 0,-1-1 0 0 0,0 0 0 0 0,1 0 0 0 0,0 1 0 0 0,-1-1 0 0 0,1 0 0 0 0,0 0 0 0 0,0 0 0 0 0,0 1 0 0 0,0-1 0 0 0,0 0 0 0 0,0 0 0 0 0,0 0 0 0 0,1 1 0 0 0,-1-1 0 0 0,1 0 0 0 0,-1 0 0 0 0,1 1 0 0 0,0-1 0 0 0,-1 0 0 0 0,1 1 0 0 0,0-1 0 0 0,2-2-1 0 0,3-4-377 0 0,0 0 0 0 0,1 1 0 0 0,0-1 0 0 0,0 1 0 0 0,14-10 0 0 0,10-6-2061 0 0,5 0-4540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1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17 5063 0 0,'2'-2'390'0'0,"23"-12"13412"0"0,-26 20-13552 0 0,-1 1-1 0 0,1-1 1 0 0,-1 1-1 0 0,0-1 0 0 0,-1 1 1 0 0,0-1-1 0 0,0 0 1 0 0,0 0-1 0 0,0 0 1 0 0,-1-1-1 0 0,-5 7 0 0 0,4-8-227 0 0,0 0-1 0 0,0-1 0 0 0,0 1 0 0 0,0-1 0 0 0,0 0 0 0 0,0-1 0 0 0,-1 1 0 0 0,1-1 0 0 0,-1 0 0 0 0,-10 1 1 0 0,-5 4 25 0 0,-95 32-59 0 0,-171 35-1 0 0,270-71-164 0 0,0-1-1 0 0,0 0 1 0 0,-25-2-1 0 0,34 0-14 0 0,1-1-1 0 0,-1 0 0 0 0,1 0 0 0 0,-1-1 0 0 0,1 1 0 0 0,-1-2 0 0 0,1 1 0 0 0,0-1 0 0 0,0 0 0 0 0,-7-5 0 0 0,10 5-9 0 0,1 0-1 0 0,-1 0 1 0 0,1 0 0 0 0,0-1-1 0 0,0 1 1 0 0,0-1-1 0 0,0 0 1 0 0,1 0 0 0 0,-4-6-1 0 0,5 8-261 0 0,9-10-61 0 0,-8 10 465 0 0,0 2 43 0 0,1-1 0 0 0,-1 1 0 0 0,0-1-1 0 0,0 1 1 0 0,0-1 0 0 0,1 1 0 0 0,-1-1 0 0 0,0 1 0 0 0,1-1-1 0 0,-1 1 1 0 0,0-1 0 0 0,1 1 0 0 0,-1 0 0 0 0,0-1-1 0 0,1 1 1 0 0,-1 0 0 0 0,1-1 0 0 0,-1 1 0 0 0,1 0 0 0 0,-1-1-1 0 0,1 1 1 0 0,-1 0 0 0 0,2 0 0 0 0,17 1 6 0 0,-15 2 18 0 0,-2-1 1 0 0,-1-2-1 0 0,0 0 0 0 0,-1 1 0 0 0,1-1 1 0 0,0 1-1 0 0,0 0 0 0 0,-1-1 0 0 0,1 1 0 0 0,0 0 1 0 0,-1-1-1 0 0,1 1 0 0 0,-1 0 0 0 0,1 0 0 0 0,-1-1 0 0 0,1 1 1 0 0,-1 0-1 0 0,0 0 0 0 0,1 1 0 0 0,1 2 17 0 0,0 0 42 0 0,0 1-1 0 0,0-1 1 0 0,0 1-1 0 0,0 0 1 0 0,-1 0-1 0 0,0 0 1 0 0,0 0-1 0 0,0 0 1 0 0,0 0-1 0 0,-1 0 1 0 0,0 7-1 0 0,-1-3 116 0 0,0-1-1 0 0,0 1 1 0 0,-1 0-1 0 0,-1 0 1 0 0,-5 15-1 0 0,-3 0 325 0 0,-1-1 0 0 0,-2 0-1 0 0,-20 26 1 0 0,28-41-239 0 0,0-1-1 0 0,-11 10 0 0 0,-6 6 611 0 0,21-19-762 0 0,0 5-113 0 0,3-8-10 0 0,0 0-1 0 0,-1 0 1 0 0,1 0 0 0 0,0 0 0 0 0,0 0 0 0 0,0-1-1 0 0,0 1 1 0 0,0 0 0 0 0,0-1 0 0 0,0 1 0 0 0,0-1-1 0 0,0 1 1 0 0,0-1 0 0 0,0 1 0 0 0,0-1-1 0 0,1 0 1 0 0,-1 1 0 0 0,0-1 0 0 0,0 0 0 0 0,0 0-1 0 0,3 0 1 0 0,30 0-151 0 0,-29 0 128 0 0,67-7-226 0 0,-48 3 221 0 0,0 2-1 0 0,48 2 1 0 0,-47 2 39 0 0,-1 2 0 0 0,1 0 0 0 0,-1 2 0 0 0,0 1 0 0 0,28 11 0 0 0,-38-12 165 0 0,-1 1 0 0 0,1 0 0 0 0,-1 1 0 0 0,-1 1 0 0 0,1 0 0 0 0,-1 0 0 0 0,-1 1 0 0 0,0 1 0 0 0,17 20 0 0 0,-22-23 15 0 0,-1 1-1 0 0,0 0 0 0 0,0 0 1 0 0,-1 0-1 0 0,0 1 1 0 0,0-1-1 0 0,-1 1 0 0 0,2 12 1 0 0,-2-9-1 0 0,-1 1-1 0 0,-1-1 1 0 0,0 1 0 0 0,-1 0 0 0 0,-3 22-1 0 0,-1-13-80 0 0,-2 0-1 0 0,0 0 0 0 0,-10 21 1 0 0,11-33-91 0 0,1-1 0 0 0,-2 0 0 0 0,1 0 0 0 0,-2-1 0 0 0,1 0 0 0 0,-1 0 0 0 0,-1 0 0 0 0,1-1 1 0 0,-1 0-1 0 0,-1 0 0 0 0,0-1 0 0 0,0 0 0 0 0,0-1 0 0 0,-1 0 0 0 0,1 0 0 0 0,-2-1 0 0 0,1 0 0 0 0,0-1 0 0 0,-1 0 0 0 0,0-1 1 0 0,0 0-1 0 0,0-1 0 0 0,0 0 0 0 0,0 0 0 0 0,-1-1 0 0 0,-21-2 0 0 0,28 1-8 0 0,-74-8 73 0 0,67 6-60 0 0,1 0 0 0 0,0-2 0 0 0,0 1-1 0 0,-20-10 1 0 0,17 6-170 0 0,1 0 0 0 0,-1-1 0 0 0,1-1 0 0 0,1 0 0 0 0,0-1 0 0 0,0 0 0 0 0,-15-18 0 0 0,22 22-1168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1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9327 0 0,'0'0'10384'0'0,"2"0"-9674"0"0,44-10 474 0 0,1 3-1 0 0,91-3 1 0 0,76 15-2294 0 0,-183-4-271 0 0,-1 2-4843 0 0,-29-3 5488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19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6911 0 0,'0'0'528'0'0,"-2"1"-341"0"0,-22 13-87 0 0,-32 29 14280 0 0,67-38-14117 0 0,1 0-1 0 0,1-1 1 0 0,-1-1 0 0 0,0 0-1 0 0,25 3 1 0 0,65-1-35 0 0,-79-4-127 0 0,74-2-30 0 0,59 4-157 0 0,-117-3-1708 0 0,-24-2-137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4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 8719 0 0,'0'0'794'0'0,"-1"2"-556"0"0,-10 19 8036 0 0,10-19-7500 0 0,-15 30 1890 0 0,15-30-2087 0 0,-8 11 494 0 0,6-9-890 0 0,0-1-129 0 0,1-1-1 0 0,0 1 0 0 0,0 0 0 0 0,1 0 1 0 0,-1 0-1 0 0,-2 6 0 0 0,25-21-335 0 0,4-13 67 0 0,2-4 69 0 0,-25 27 1297 0 0,-4 4-1016 0 0,-18 34-106 0 0,14-24-14 0 0,5-10 51 0 0,3-3-8 0 0,2-1-47 0 0,0-1 0 0 0,0 1 0 0 0,-1-1 0 0 0,1 0 0 0 0,-1 0 0 0 0,0 0 0 0 0,0-1 0 0 0,5-6-1 0 0,6-13-1994 0 0,-2 0-4942 0 0,-8 13 181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4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11 14743 0 0,'0'0'1335'0'0,"1"-2"-1096"0"0,5-7 3227 0 0,-8 12-3288 0 0,-156 173 1044 0 0,144-161-1194 0 0,-16 15-17 0 0,-75 84 39 0 0,94-100-40 0 0,1 0 0 0 0,0 0-1 0 0,1 1 1 0 0,1 0 0 0 0,1 1 0 0 0,-11 30 0 0 0,17-44-7 0 0,1 0 1 0 0,-1 0-1 0 0,1 0 1 0 0,-1 0-1 0 0,1 0 1 0 0,0 0-1 0 0,0 0 1 0 0,0 0-1 0 0,0 1 1 0 0,0-1-1 0 0,1 0 1 0 0,-1 0-1 0 0,0 0 1 0 0,1 0-1 0 0,0 0 1 0 0,-1 0-1 0 0,1 0 1 0 0,0 0-1 0 0,2 3 1 0 0,-1-3-3 0 0,0 0-1 0 0,0 0 1 0 0,0 0 0 0 0,0 0 0 0 0,1 0-1 0 0,-1-1 1 0 0,0 1 0 0 0,1-1 0 0 0,-1 0 0 0 0,1 0-1 0 0,0 0 1 0 0,-1 0 0 0 0,4 1 0 0 0,5 0-2 0 0,0 0 0 0 0,-1-1 0 0 0,1-1 0 0 0,0 1 0 0 0,0-2 0 0 0,18-2 0 0 0,-5-1 33 0 0,-1-2 0 0 0,0 0 0 0 0,-1-1 0 0 0,0-1 0 0 0,0-2 0 0 0,0 0 0 0 0,-2-1 0 0 0,1-1 0 0 0,-1-1 0 0 0,-1-1 0 0 0,0 0 0 0 0,-1-2 0 0 0,-1 0 0 0 0,0-1 0 0 0,17-23 0 0 0,-26 29 26 0 0,-1 0 1 0 0,-1 0-1 0 0,0-1 0 0 0,-1 0 0 0 0,0 0 0 0 0,0 0 0 0 0,-1-1 1 0 0,-1 0-1 0 0,0 1 0 0 0,1-17 0 0 0,-3 19-18 0 0,-1 1-1 0 0,1 0 1 0 0,-1-1-1 0 0,-1 1 0 0 0,0-1 1 0 0,0 1-1 0 0,-1 0 1 0 0,0 0-1 0 0,-1 0 1 0 0,0 0-1 0 0,0 0 1 0 0,-1 0-1 0 0,0 1 1 0 0,-9-15-1 0 0,10 21-39 0 0,1-1 0 0 0,0 1 0 0 0,-1 0 0 0 0,0-1 0 0 0,1 1 0 0 0,-1 0 0 0 0,0 1 0 0 0,0-1 0 0 0,-5-2 0 0 0,6 3 0 0 0,-19-6-39 0 0,12 9-55 0 0,6-1 35 0 0,1-1-58 0 0,-1 1-1 0 0,1 0 0 0 0,0 0 1 0 0,-1 0-1 0 0,1 0 0 0 0,0 0 1 0 0,-1 0-1 0 0,-1 2 1 0 0,2-2-811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45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62 4607 0 0,'38'-18'14744'0'0,"-48"25"-13844"0"0,-135 88 2149 0 0,132-84-3009 0 0,-1 1 0 0 0,2 0-1 0 0,-1 1 1 0 0,2 0-1 0 0,0 1 1 0 0,-16 24-1 0 0,-44 99 36 0 0,60-116-87 0 0,1 2-46 0 0,-13 36 0 0 0,21-51 55 0 0,-1 1 0 0 0,2-1-1 0 0,-1 1 1 0 0,1-1 0 0 0,0 1 0 0 0,1-1 0 0 0,0 1-1 0 0,1 10 1 0 0,-1-17 2 0 0,1 1 0 0 0,-1-1 1 0 0,1 1-1 0 0,0-1 0 0 0,0 0 0 0 0,0 0 0 0 0,0 1 0 0 0,0-1 0 0 0,0 0 0 0 0,1 0 1 0 0,-1 0-1 0 0,1 0 0 0 0,-1 0 0 0 0,1 0 0 0 0,0-1 0 0 0,4 4 0 0 0,-3-3 16 0 0,1 0-1 0 0,-1 0 0 0 0,1-1 0 0 0,0 1 1 0 0,-1-1-1 0 0,1 0 0 0 0,0 0 0 0 0,0 0 0 0 0,6 0 1 0 0,5 0 110 0 0,1-2 1 0 0,-1 1 0 0 0,0-2-1 0 0,20-4 1 0 0,-9 1 40 0 0,-1-2-1 0 0,0 0 0 0 0,0-1 1 0 0,0-2-1 0 0,34-18 1 0 0,-46 20-162 0 0,0 0 1 0 0,-1-1-1 0 0,0 0 1 0 0,0-1-1 0 0,-1 0 1 0 0,0-1-1 0 0,-1 0 1 0 0,-1-1-1 0 0,1 0 1 0 0,-2 0-1 0 0,8-15 1 0 0,-8 12 7 0 0,-2 0 1 0 0,0 0 0 0 0,-1-1-1 0 0,5-25 1 0 0,5-66 41 0 0,-13 83-43 0 0,-1 1-1 0 0,-1-1 1 0 0,-2 0 0 0 0,0 1-1 0 0,-7-31 1 0 0,4 36-11 0 0,-2 4 0 0 0,6 13-3 0 0,0 0 1 0 0,0 0-1 0 0,0 0 1 0 0,0 0-1 0 0,0 0 0 0 0,0 0 1 0 0,-1 0-1 0 0,1 0 0 0 0,0 0 1 0 0,-1 1-1 0 0,1-1 0 0 0,-1 1 1 0 0,1-1-1 0 0,0 1 1 0 0,-1-1-1 0 0,1 1 0 0 0,-1 0 1 0 0,1 0-1 0 0,-1-1 0 0 0,0 1 1 0 0,1 0-1 0 0,-1 1 1 0 0,1-1-1 0 0,-1 0 0 0 0,1 0 1 0 0,-1 1-1 0 0,1-1 0 0 0,-3 1 1 0 0,-3 2-61 0 0,0 1 0 0 0,0-1 0 0 0,0 1 0 0 0,-8 6 0 0 0,6-4-34 0 0,-13 8-770 0 0,0 0 0 0 0,1 2 0 0 0,1 1 0 0 0,-26 26 1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949 1 9215 0 0,'-2'2'5448'0'0,"-8"12"-4829"0"0,1 0 0 0 0,0 1 0 0 0,-12 30 0 0 0,-3 4-551 0 0,-14 18-135 0 0,-53 69-1 0 0,-57 55-253 0 0,59-87 279 0 0,-3-4-1 0 0,-172 143 0 0 0,202-197 64 0 0,35-26 6 0 0,-34 31 0 0 0,60-49 2 0 0,11-3-189 0 0,0 0 0 0 0,0 0 0 0 0,0 0 0 0 0,-1-2 0 0 0,11-2 0 0 0,23-13-4188 0 0,-14 3-568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4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 5983 0 0,'0'0'542'0'0,"2"0"-446"0"0,3 0 839 0 0,0 0 0 0 0,0 1 0 0 0,0 0 1 0 0,0 0-1 0 0,0 0 0 0 0,0 0 0 0 0,0 1 1 0 0,0 0-1 0 0,0 0 0 0 0,-1 0 0 0 0,1 1 1 0 0,-1-1-1 0 0,0 1 0 0 0,0 0 0 0 0,0 0 1 0 0,0 1-1 0 0,5 5 0 0 0,-8-8-88 0 0,-1 1-780 0 0,0 0 0 0 0,0 1 0 0 0,0-1 0 0 0,-1 0 0 0 0,1 0 0 0 0,-1 0 0 0 0,0 0 0 0 0,1 0 0 0 0,-1 0 1 0 0,0 0-1 0 0,0-1 0 0 0,0 1 0 0 0,-1 0 0 0 0,-2 3 0 0 0,1-2-3 0 0,0 0 0 0 0,-1 0 0 0 0,0 0 0 0 0,1 0 0 0 0,-1 0 0 0 0,-6 2 0 0 0,-5 2 35 0 0,1-2 0 0 0,-30 9 0 0 0,41-13-72 0 0,-76 19-271 0 0,0-2 0 0 0,-1-5-1 0 0,-159 8 1 0 0,237-21 92 0 0,3-2-776 0 0,0 0 834 0 0,1 0 0 0 0,-1 1 0 0 0,1-1-1 0 0,-1 0 1 0 0,1 1 0 0 0,-1-1-1 0 0,1 1 1 0 0,0 0 0 0 0,0 0-1 0 0,3-2 1 0 0,-5 3 90 0 0,11-6-331 0 0,0 0 0 0 0,1 1 1 0 0,23-8-1 0 0,-33 12 303 0 0,12 4 263 0 0,-12-2 586 0 0,-2 2-759 0 0,0 1 0 0 0,-1-1 0 0 0,0 0-1 0 0,1 1 1 0 0,-1-1 0 0 0,0 0 0 0 0,-1 0 0 0 0,1 0-1 0 0,-1 0 1 0 0,1 0 0 0 0,-1 0 0 0 0,0 0 0 0 0,0-1-1 0 0,0 1 1 0 0,0-1 0 0 0,0 1 0 0 0,-1-1 0 0 0,-3 3-1 0 0,-4 6 22 0 0,-22 22-48 0 0,-1-1-1 0 0,-60 44 0 0 0,69-57-4 0 0,-34 35-1 0 0,25-23-12 0 0,29-27-13 0 0,2-3 0 0 0,0 0 0 0 0,0 1 0 0 0,1-1 0 0 0,-1 1 0 0 0,1 0 0 0 0,-1-1 0 0 0,1 1 0 0 0,0 0 0 0 0,-2 4 0 0 0,2-6 0 0 0,1 1 0 0 0,0-1 0 0 0,-1 1 0 0 0,1 0 0 0 0,-1-1 0 0 0,1 1 0 0 0,0 0 0 0 0,0-1 0 0 0,-1 1 0 0 0,1 0 0 0 0,0-1 0 0 0,0 1 0 0 0,0 0 0 0 0,0-1 0 0 0,0 1 0 0 0,0 1 0 0 0,0-1 0 0 0,1 0 0 0 0,-1 0 0 0 0,1 0 0 0 0,0 0 0 0 0,-1 0 0 0 0,1 0 0 0 0,0 0 0 0 0,0 0 0 0 0,0-1 0 0 0,0 1 0 0 0,0 0 0 0 0,0 0 0 0 0,0-1 0 0 0,0 1 0 0 0,0-1 0 0 0,0 1 0 0 0,0-1 0 0 0,0 1 0 0 0,0-1 0 0 0,0 0 0 0 0,1 1 0 0 0,-1-1 0 0 0,0 0 0 0 0,0 0 0 0 0,2 0 0 0 0,3 1 0 0 0,0-1 0 0 0,1 0 0 0 0,10-1 0 0 0,15-5 0 0 0,0-1 0 0 0,37-14 0 0 0,46-11 0 0 0,-102 30 0 0 0,-1 0 0 0 0,1 1 0 0 0,0 1 0 0 0,0-1 0 0 0,-1 2 0 0 0,1 0 0 0 0,16 3 0 0 0,-21-2 0 0 0,13 3 9 0 0,0 0-1 0 0,-1 1 1 0 0,26 11-1 0 0,-41-15-6 0 0,0 1-1 0 0,0 0 1 0 0,0 0 0 0 0,0 0-1 0 0,0 0 1 0 0,-1 1 0 0 0,0 0-1 0 0,0 0 1 0 0,0 0 0 0 0,0 0-1 0 0,0 1 1 0 0,-1-1 0 0 0,0 1-1 0 0,0 0 1 0 0,0 0 0 0 0,-1 0-1 0 0,4 8 1 0 0,-3-1 9 0 0,-3 4 31 0 0,-1-13-14 0 0,0 1-1 0 0,0 0 1 0 0,0 0-1 0 0,-1-1 0 0 0,1 1 1 0 0,-1 0-1 0 0,0-1 0 0 0,1 0 1 0 0,-2 1-1 0 0,1-1 1 0 0,0 0-1 0 0,-1 0 0 0 0,1 0 1 0 0,-5 3-1 0 0,-4 4 131 0 0,-2 0 0 0 0,-16 9 0 0 0,16-10-83 0 0,-30 18 48 0 0,0-3 0 0 0,-1-1-1 0 0,-81 28 1 0 0,-14-8 200 0 0,103-33-246 0 0,-24 0 348 0 0,58-10 235 0 0,5-4-591 0 0,-3 2-66 0 0,0 1 0 0 0,0 0 0 0 0,0-1 0 0 0,0 1 0 0 0,0 0 0 0 0,0 0 0 0 0,1-1 0 0 0,-1 1 0 0 0,0 0 0 0 0,1 0 0 0 0,-1-1 0 0 0,1 1 0 0 0,0 0 0 0 0,-1 0 0 0 0,1 0 0 0 0,1-1 0 0 0,-2 1-44 0 0,0 1-1 0 0,0 0 1 0 0,1-1-1 0 0,-1 1 1 0 0,0 0-1 0 0,0-1 1 0 0,1 1 0 0 0,-1 0-1 0 0,0-1 1 0 0,0 1-1 0 0,0 0 1 0 0,0-1-1 0 0,0 1 1 0 0,0-1-1 0 0,0 1 1 0 0,1 0-1 0 0,-1-1 1 0 0,0 1-1 0 0,0-1 1 0 0,0 1-1 0 0,0 0 1 0 0,-1-1-1 0 0,1 1 1 0 0,0-1-1 0 0,0 1 1 0 0,0 0-1 0 0,0-1 1 0 0,0 1-1 0 0,0 0 1 0 0,-1-1-1 0 0,1 1 1 0 0,0 0-1 0 0,0-1 1 0 0,0 1-1 0 0,-1 0 1 0 0,1-1-1 0 0,0 1 1 0 0,-1-1-1 0 0,0 1-75 0 0,0 0 0 0 0,0 0-1 0 0,0 0 1 0 0,-1 0-1 0 0,1 0 1 0 0,0 0 0 0 0,0 0-1 0 0,0 0 1 0 0,0 0 0 0 0,0 0-1 0 0,0 1 1 0 0,-2-1-1 0 0,1 1-391 0 0,-2 8-1845 0 0,3-7 916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46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2 11519 0 0,'0'0'5635'0'0,"-8"-1"-2563"0"0,6 1-2977 0 0,0 1 0 0 0,0 0 1 0 0,0 0-1 0 0,0 0 0 0 0,0 0 1 0 0,1 1-1 0 0,-1-1 0 0 0,0 0 1 0 0,1 1-1 0 0,-1-1 0 0 0,1 1 0 0 0,-1-1 1 0 0,1 1-1 0 0,0 0 0 0 0,0 0 1 0 0,0-1-1 0 0,0 1 0 0 0,0 0 1 0 0,-1 2-1 0 0,-2 8 845 0 0,0-1 1 0 0,-3 17 0 0 0,-2 5 24 0 0,2-18-962 0 0,0-1 0 0 0,-1 0 0 0 0,0 0 0 0 0,-1-1 0 0 0,-1 0-1 0 0,0-1 1 0 0,-15 16 0 0 0,-91 71 39 0 0,81-71-32 0 0,16-14 32 0 0,9-7-38 0 0,1 1 0 0 0,-12 11-1 0 0,17-12-3 0 0,6-5 0 0 0,6-2 0 0 0,-7 0 0 0 0,9-2 0 0 0,1 0 0 0 0,0-1 0 0 0,-1 0 0 0 0,0 0 0 0 0,18-9 0 0 0,49-32-2 0 0,-9 6 71 0 0,-52 30-5 0 0,1 0 0 0 0,0 2 0 0 0,30-9-1 0 0,-38 13 35 0 0,1 1-1 0 0,-1 0 1 0 0,1 0-1 0 0,0 1 0 0 0,-1 0 1 0 0,1 0-1 0 0,-1 1 0 0 0,17 4 1 0 0,-12-3 26 0 0,-11-1-109 0 0,0-1 0 0 0,-1 1 0 0 0,1-1-1 0 0,-1 1 1 0 0,1 0 0 0 0,-1 0-1 0 0,4 2 1 0 0,1 2-24 0 0,0 0 0 0 0,-1 0-1 0 0,12 12 1 0 0,-17-16-168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47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543 123 9671 0 0,'57'-62'464'0'0,"-25"25"1653"0"0,-9 14 9398 0 0,-31 34-10790 0 0,-200 324 31 0 0,23 13-149 0 0,-26 124-543 0 0,204-457-60 0 0,-1 2 30 0 0,2 0 0 0 0,-1 0 0 0 0,-6 36 0 0 0,12-53-28 0 0,1 1-1 0 0,0-1 1 0 0,0 1-1 0 0,0 0 1 0 0,0-1-1 0 0,0 1 1 0 0,0 0-1 0 0,0-1 1 0 0,0 1 0 0 0,0-1-1 0 0,0 1 1 0 0,0 0-1 0 0,0-1 1 0 0,0 1-1 0 0,0 0 1 0 0,1 0-1 0 0,0 1 9 0 0,-1-2-10 0 0,1 1 0 0 0,-1-1 0 0 0,1 0 0 0 0,-1 1 0 0 0,1-1 1 0 0,0 0-1 0 0,-1 0 0 0 0,1 1 0 0 0,0-1 0 0 0,-1 0 0 0 0,1 0 0 0 0,-1 0 0 0 0,1 0 0 0 0,0 0 0 0 0,-1 0 0 0 0,1 0 0 0 0,0 0 1 0 0,0 0-1 0 0,-1 0 0 0 0,2 0 0 0 0,-2 0 2 0 0,4-1-99 0 0,0 0-1 0 0,0 0 0 0 0,0-1 1 0 0,0 1-1 0 0,-1-1 1 0 0,1 0-1 0 0,-1 1 0 0 0,1-2 1 0 0,-1 1-1 0 0,0 0 1 0 0,0-1-1 0 0,0 1 1 0 0,0-1-1 0 0,0 0 0 0 0,2-4 1 0 0,8-8-798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0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4143 0 0,'0'0'815'0'0,"-13"10"9325"0"0,3-3-9542 0 0,1 0 1 0 0,0 1-1 0 0,0 0 1 0 0,1 0-1 0 0,0 1 1 0 0,0 1-1 0 0,-10 15 1 0 0,-47 104-403 0 0,7-12-191 0 0,-4-7-36 0 0,-65 111-391 0 0,111-196-263 0 0,-1 0 1 0 0,-2-2-1 0 0,-26 27 0 0 0,44-48-151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0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213 571 5527 0 0,'-2'1'250'0'0,"-6"3"-182"0"0,-1 1 0 0 0,1-1 0 0 0,-1-1 0 0 0,-10 3 0 0 0,-5-2 6573 0 0,24-9-6138 0 0,0-1 1 0 0,1 1-1 0 0,0 0 0 0 0,0 0 1 0 0,1 0-1 0 0,0 0 0 0 0,4-9 1 0 0,20-32-80 0 0,-20 35-154 0 0,22-29 363 0 0,34-40 1 0 0,-21 30-179 0 0,-11 12-181 0 0,2 2 0 0 0,1 1 0 0 0,2 2 0 0 0,2 1 0 0 0,0 1 0 0 0,63-37 0 0 0,-86 60-248 0 0,-1 1 0 0 0,1 1 0 0 0,0 0-1 0 0,0 1 1 0 0,1 0 0 0 0,22-3 0 0 0,-31 7-18 0 0,1 0 1 0 0,-1 1 0 0 0,0 0-1 0 0,0 0 1 0 0,1 1 0 0 0,-1-1 0 0 0,0 1-1 0 0,7 2 1 0 0,-9-1-4 0 0,-1-1 0 0 0,1 1 0 0 0,0-1 0 0 0,-1 1 0 0 0,1 0 0 0 0,-1 1 0 0 0,0-1-1 0 0,0 1 1 0 0,1-1 0 0 0,-2 1 0 0 0,1 0 0 0 0,0 0 0 0 0,3 5 0 0 0,-2-2-8 0 0,-1 1-1 0 0,0-1 1 0 0,0 0-1 0 0,0 1 0 0 0,-1 0 1 0 0,0 0-1 0 0,0 0 1 0 0,1 12-1 0 0,-2-6-4 0 0,0 0 0 0 0,-1 0 0 0 0,-3 23 0 0 0,2-29 6 0 0,0 1 0 0 0,-1 0-1 0 0,0-1 1 0 0,0 0 0 0 0,-1 1-1 0 0,0-1 1 0 0,0 0 0 0 0,-1-1-1 0 0,-5 9 1 0 0,2-5-5 0 0,-1-1-1 0 0,0 0 1 0 0,-1-1 0 0 0,0 0 0 0 0,-11 9 0 0 0,-97 72-255 0 0,-196 144-471 0 0,179-146 277 0 0,98-66 130 0 0,-71 29 1 0 0,68-39 181 0 0,24-8 144 0 0,14-3-1 0 0,1 0 0 0 0,-1 0 0 0 0,0 0 0 0 0,0 0-1 0 0,1 0 1 0 0,-1 0 0 0 0,0 0 0 0 0,0-1 0 0 0,1 1 0 0 0,-1 0-1 0 0,0 0 1 0 0,1-1 0 0 0,-1 1 0 0 0,-1-1 0 0 0,2 1-6 0 0,-1-1 0 0 0,1 1-1 0 0,-1 0 1 0 0,1-1 0 0 0,0 1 0 0 0,-1-1 0 0 0,1 1 0 0 0,-1-1 0 0 0,1 1-1 0 0,0-1 1 0 0,-1 1 0 0 0,1-1 0 0 0,0 1 0 0 0,0-1 0 0 0,-1 1-1 0 0,1-1 1 0 0,0 1 0 0 0,0-1 0 0 0,0 0 0 0 0,0 1 0 0 0,0-1 0 0 0,0 1-1 0 0,0-1 1 0 0,0 0 0 0 0,0 1 0 0 0,0-2 0 0 0,1 1 3 0 0,-1 0 0 0 0,1-1 1 0 0,-1 1-1 0 0,1 0 0 0 0,0 0 1 0 0,0 0-1 0 0,0 0 0 0 0,0 0 1 0 0,0 0-1 0 0,0 0 0 0 0,1-1 0 0 0,3-2 75 0 0,0 0 0 0 0,0 1-1 0 0,1 0 1 0 0,7-3 0 0 0,-8 4 22 0 0,1 0 0 0 0,-1 1 0 0 0,1 0 0 0 0,-1 0 1 0 0,1 0-1 0 0,0 1 0 0 0,-1-1 0 0 0,1 1 0 0 0,-1 1 0 0 0,10 0 0 0 0,-5 1 116 0 0,-1 1 1 0 0,1 0-1 0 0,-1 0 0 0 0,1 1 0 0 0,12 7 1 0 0,-2 1 171 0 0,-1 1 1 0 0,0 0 0 0 0,-1 2-1 0 0,24 23 1 0 0,-31-24-231 0 0,1 0 1 0 0,-2 1-1 0 0,0 0 1 0 0,-1 0-1 0 0,9 20 1 0 0,-5-10 213 0 0,16 24 1 0 0,-27-45-339 0 0,6 6 94 0 0,-6-9-117 0 0,-1 0 1 0 0,1 1-1 0 0,-1-1 1 0 0,1 0 0 0 0,0 1-1 0 0,-1-1 1 0 0,1 0-1 0 0,0 0 1 0 0,0-1-1 0 0,0 1 1 0 0,0 0-1 0 0,0-1 1 0 0,0 1-1 0 0,0-1 1 0 0,0 1 0 0 0,2-1-1 0 0,3 1 4 0 0,-1-1-273 0 0,0 1 0 0 0,-1-1 0 0 0,1 0 0 0 0,0 0-1 0 0,0-1 1 0 0,0 1 0 0 0,0-2 0 0 0,0 1 0 0 0,-1 0 0 0 0,1-1-1 0 0,0 0 1 0 0,-1-1 0 0 0,0 1 0 0 0,8-5 0 0 0,0-2-7510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0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182 139 14279 0 0,'0'0'6656'0'0,"1"0"-6496"0"0,0 2-139 0 0,2 0-11 0 0,10 2-9 0 0,-10-3-1 0 0,15 0 0 0 0,-3-1 0 0 0,-9 1 14 0 0,-4 0-9 0 0,0-1-1 0 0,0 0 0 0 0,-1 0 0 0 0,1 0 0 0 0,0 0 0 0 0,0 0 0 0 0,0-1 1 0 0,0 1-1 0 0,0 0 0 0 0,-1-1 0 0 0,5-1 0 0 0,-3 1 3 0 0,0-1 0 0 0,0 1 0 0 0,0-1 0 0 0,0 0 0 0 0,0 0 0 0 0,0 0 0 0 0,0 0 0 0 0,0 0 0 0 0,-1-1 0 0 0,1 1 0 0 0,-1-1 0 0 0,0 0 0 0 0,3-3 0 0 0,3-7 44 0 0,11-22 0 0 0,-19 34-51 0 0,21-44 64 0 0,-20 45-66 0 0,-1-1 0 0 0,0 1 0 0 0,0 0 0 0 0,1-1 0 0 0,-1 1 0 0 0,0-1 0 0 0,0 1 1 0 0,0-1-1 0 0,1 1 0 0 0,-1-1 0 0 0,0 1 0 0 0,0-1 0 0 0,0 0 0 0 0,0 1 0 0 0,0-1 0 0 0,0 1 0 0 0,0-1 0 0 0,0 1 0 0 0,0-1 0 0 0,-1 1 0 0 0,1-1 0 0 0,0 1 0 0 0,0-1 0 0 0,0 1 0 0 0,-1-1 0 0 0,1 1 0 0 0,0-1 0 0 0,0 1 0 0 0,-1 0 0 0 0,1-1 0 0 0,0 1 0 0 0,-1-1 1 0 0,1 1-1 0 0,0 0 0 0 0,-1-1 0 0 0,1 1 0 0 0,-1 0 0 0 0,1-1 0 0 0,-1 1 0 0 0,1 0 0 0 0,-1 0 0 0 0,1-1 0 0 0,-1 1 0 0 0,1 0 0 0 0,-1 0 0 0 0,-17 1-104 0 0,-87 36-1041 0 0,97-34 1077 0 0,-37 12-255 0 0,26-10 228 0 0,1 2-1 0 0,-1 0 1 0 0,-27 16-1 0 0,41-20 144 0 0,1 0 0 0 0,0 0 0 0 0,-1 0 0 0 0,1 0 0 0 0,0 1 0 0 0,1 0 0 0 0,-1 0 0 0 0,1 0 0 0 0,0 0 0 0 0,0 1 0 0 0,0-1 0 0 0,0 1 0 0 0,1 0 0 0 0,0 0 0 0 0,0 0 0 0 0,0 0 0 0 0,0 0 0 0 0,0 6 0 0 0,-4 27 557 0 0,3 0 0 0 0,1 0 1 0 0,5 68-1 0 0,-3-105-589 0 0,0 1 0 0 0,1-1 1 0 0,-1 0-1 0 0,0 1 0 0 0,1-1 1 0 0,-1 1-1 0 0,1-1 0 0 0,-1 0 1 0 0,1 0-1 0 0,0 1 0 0 0,-1-1 1 0 0,1 0-1 0 0,0 0 0 0 0,0 0 0 0 0,0 1 1 0 0,0-1-1 0 0,0 0 0 0 0,0 0 1 0 0,0-1-1 0 0,0 1 0 0 0,0 0 1 0 0,1 0-1 0 0,-1 0 0 0 0,0-1 1 0 0,1 1-1 0 0,-1-1 0 0 0,0 1 0 0 0,1-1 1 0 0,-1 1-1 0 0,0-1 0 0 0,1 0 1 0 0,-1 0-1 0 0,1 0 0 0 0,-1 0 1 0 0,1 0-1 0 0,1 0 0 0 0,6-1-15 0 0,0 0 1 0 0,0 0-1 0 0,-1-1 0 0 0,14-4 0 0 0,9-6-811 0 0,-1-1 0 0 0,-1-1-1 0 0,0-2 1 0 0,35-24 0 0 0,-39 22-1849 0 0,-1 0-3557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08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6 13559 0 0,'0'0'622'0'0,"1"-1"-13"0"0,8-4 2314 0 0,-9 7-2039 0 0,0 4-659 0 0,-1-1 0 0 0,0 1 0 0 0,0 0 0 0 0,0 0 0 0 0,-1-1 0 0 0,0 1 0 0 0,-3 6 0 0 0,-22 40 537 0 0,17-35-506 0 0,-43 76 246 0 0,-47 92-444 0 0,67-112-43 0 0,2 1 1 0 0,4 1-1 0 0,4 2 0 0 0,-26 147 0 0 0,41-167 143 0 0,0 77 0 0 0,2-14 314 0 0,6-115-426 0 0,-1-1-1 0 0,0 1 1 0 0,0-1-1 0 0,0 1 1 0 0,-3 5-1 0 0,3-8 162 0 0,0-3-173 0 0,0 1-1 0 0,-1 0 0 0 0,1-1 1 0 0,-1 1-1 0 0,1-1 1 0 0,0 0-1 0 0,-1 1 1 0 0,1-1-1 0 0,0 0 1 0 0,0 0-1 0 0,0 0 0 0 0,-1 0 1 0 0,1 0-1 0 0,0 0 1 0 0,0 0-1 0 0,0 0 1 0 0,-1-2-1 0 0,-13-22 217 0 0,14 24-241 0 0,-7-16-190 0 0,1 0 0 0 0,0 0 0 0 0,1-1 0 0 0,1 0 0 0 0,0-1 0 0 0,2 1-1 0 0,-3-25 1 0 0,3-15-2368 0 0,5-60 0 0 0,-1 68-3989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08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15055 0 0,'3'-51'1388'0'0,"-1"23"2631"0"0,-2 66-6960 0 0,0-25 1587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08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23 113 4143 0 0,'-22'-47'13388'0'0,"55"56"-11752"0"0,-25-8-1416 0 0,0 0 0 0 0,0-1 0 0 0,1 0 0 0 0,-1-1-1 0 0,0 0 1 0 0,16-3 0 0 0,47-19 847 0 0,-15 4-433 0 0,-19 6-465 0 0,-12 3-181 0 0,-24 9-41 0 0,-12-2-1667 0 0,8 2 1672 0 0,-1 1 0 0 0,0 0 0 0 0,1 0 0 0 0,-1 0 0 0 0,1 0 0 0 0,-1 1-1 0 0,1-1 1 0 0,-1 1 0 0 0,1 0 0 0 0,-1 0 0 0 0,1 0 0 0 0,0 0 0 0 0,-1 1 0 0 0,1-1 0 0 0,0 1-1 0 0,-4 3 1 0 0,-5 3-17 0 0,0 2 0 0 0,-15 15 0 0 0,25-24 61 0 0,-17 20-5 0 0,1 0 0 0 0,0 1 0 0 0,2 1 0 0 0,0 0 0 0 0,2 1 0 0 0,-15 33 0 0 0,22-39 81 0 0,-7 21 0 0 0,12-33-43 0 0,0 0 0 0 0,1 0 0 0 0,0 1 0 0 0,0-1 0 0 0,0 1 0 0 0,1-1 0 0 0,0 8 0 0 0,1-12-15 0 0,-1-1-1 0 0,0 1 1 0 0,1 0 0 0 0,-1-1-1 0 0,1 1 1 0 0,0-1-1 0 0,-1 1 1 0 0,1-1-1 0 0,0 1 1 0 0,0-1 0 0 0,0 0-1 0 0,0 1 1 0 0,0-1-1 0 0,0 0 1 0 0,1 0-1 0 0,-1 0 1 0 0,0 0 0 0 0,1 0-1 0 0,-1 0 1 0 0,0 0-1 0 0,1 0 1 0 0,-1 0 0 0 0,1-1-1 0 0,-1 1 1 0 0,1 0-1 0 0,0-1 1 0 0,-1 0-1 0 0,1 1 1 0 0,0-1 0 0 0,-1 0-1 0 0,1 0 1 0 0,0 0-1 0 0,1 0 1 0 0,7 0-220 0 0,0-1 1 0 0,0 0-1 0 0,-1 0 1 0 0,12-3-1 0 0,-21 4 196 0 0,19-5-793 0 0,-1-1 0 0 0,22-9-1 0 0,-30 11 540 0 0,38-16-1126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0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0 19951 0 0,'0'0'2004'0'0,"-1"1"-1835"0"0,-15 9-105 0 0,1 0-1 0 0,1 1 0 0 0,-1 1 0 0 0,2 0 0 0 0,-23 25 0 0 0,-55 87-63 0 0,71-96 0 0 0,15-20-26 0 0,0 0 1 0 0,0 1-1 0 0,0 0 0 0 0,1 0 0 0 0,-4 14 1 0 0,7-19 18 0 0,0 0 1 0 0,0 0 0 0 0,0 0 0 0 0,0 0 0 0 0,1 0 0 0 0,0 0-1 0 0,0 0 1 0 0,0 0 0 0 0,0 0 0 0 0,1 0 0 0 0,0 0 0 0 0,-1 0-1 0 0,2 0 1 0 0,-1 0 0 0 0,3 8 0 0 0,-1-8 71 0 0,0 0 0 0 0,1 0 0 0 0,-1 0 0 0 0,1 0 0 0 0,-1-1-1 0 0,1 1 1 0 0,0-1 0 0 0,1 0 0 0 0,-1 0 0 0 0,0 0 0 0 0,1-1 0 0 0,9 4 0 0 0,3 1 190 0 0,0-1 1 0 0,23 4-1 0 0,-29-8-361 0 0,0-1 0 0 0,-1-1 0 0 0,1 1-1 0 0,0-2 1 0 0,-1 1 0 0 0,1-2-1 0 0,0 1 1 0 0,-1-1 0 0 0,0-1-1 0 0,1 0 1 0 0,-1 0 0 0 0,0-1-1 0 0,0-1 1 0 0,9-5 0 0 0,4-5-1537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78 3223 0 0,'0'-1'6532'0'0,"-7"-3"-4516"0"0,5 4-1720 0 0,-1-1-1 0 0,1 0 0 0 0,-1 1 1 0 0,1 0-1 0 0,-1 0 0 0 0,1 0 1 0 0,-1 0-1 0 0,1 0 0 0 0,0 0 1 0 0,-1 0-1 0 0,1 1 0 0 0,-1-1 1 0 0,1 1-1 0 0,-1 0 0 0 0,1 0 1 0 0,0 0-1 0 0,0 0 0 0 0,-1 0 1 0 0,1 0-1 0 0,-3 3 0 0 0,-4 3-25 0 0,-1 0-1 0 0,-15 16 1 0 0,6-3-36 0 0,-32 42 0 0 0,42-50-204 0 0,1 1 1 0 0,1 0 0 0 0,0 1-1 0 0,0-1 1 0 0,-4 17 0 0 0,9-26-2 0 0,1-1 0 0 0,0 1 0 0 0,0 0 0 0 0,0 0 0 0 0,1 0 0 0 0,-1 0 0 0 0,1 0 0 0 0,0 0 0 0 0,0 0 0 0 0,0 0 0 0 0,1 0 0 0 0,0 0 0 0 0,-1 0 0 0 0,1-1 1 0 0,0 1-1 0 0,1 0 0 0 0,-1 0 0 0 0,1-1 0 0 0,0 1 0 0 0,0-1 0 0 0,0 1 0 0 0,4 4 0 0 0,-5-7-5 0 0,1 0 0 0 0,-1 0 0 0 0,1 0 0 0 0,-1 0 0 0 0,1 0 0 0 0,0 0 0 0 0,-1-1 0 0 0,1 1 0 0 0,0-1 0 0 0,-1 1 0 0 0,1-1 0 0 0,0 0 1 0 0,0 0-1 0 0,-1 1 0 0 0,1-1 0 0 0,0 0 0 0 0,0-1 0 0 0,2 1 0 0 0,2-1 80 0 0,0 0 0 0 0,0-1 0 0 0,9-3 0 0 0,16-9 271 0 0,-8 5-235 0 0,30-10 1 0 0,-44 16-141 0 0,3-1 0 0 0,-11 4 0 0 0,-1 0 1 0 0,0 0-1 0 0,1-1 0 0 0,-1 1 0 0 0,1 0 0 0 0,-1 0 0 0 0,0 0 1 0 0,1-1-1 0 0,-1 1 0 0 0,1 0 0 0 0,-1 0 0 0 0,0-1 0 0 0,0 1 1 0 0,1 0-1 0 0,-1-1 0 0 0,0 1 0 0 0,1 0 0 0 0,-1-1 0 0 0,0 1 1 0 0,0-1-1 0 0,1 0 0 0 0,3-5 7 0 0,0 1 5 0 0,-1-1 1 0 0,0 0-1 0 0,-1 0 1 0 0,0 0-1 0 0,1 0 1 0 0,-2 0-1 0 0,1-1 0 0 0,0-9 1 0 0,4-9-8 0 0,2-8-16 0 0,0-1 0 0 0,-2 1 0 0 0,2-60 0 0 0,-8 89-45 0 0,0 0-1 0 0,-1 0 0 0 0,1 0 1 0 0,-1 0-1 0 0,0 0 1 0 0,0 1-1 0 0,-1-1 0 0 0,-2-6 1 0 0,3 9 34 0 0,0 1 1 0 0,0-1-1 0 0,0 1 1 0 0,1 0-1 0 0,-1-1 1 0 0,0 1-1 0 0,0 0 1 0 0,0 0-1 0 0,0-1 1 0 0,0 1-1 0 0,0 0 1 0 0,0 0-1 0 0,0 0 1 0 0,0 0-1 0 0,0 0 1 0 0,0 1-1 0 0,0-1 1 0 0,0 0-1 0 0,-2 1 1 0 0,0-1-9 0 0,-5 2 10 0 0,0-1 0 0 0,0 1 0 0 0,0 0 0 0 0,0 1 0 0 0,1 0 0 0 0,-1 0 0 0 0,-10 7 0 0 0,-47 33-443 0 0,58-38 347 0 0,6-4 35 0 0,0 0-1 0 0,-1 0 0 0 0,1-1 1 0 0,0 1-1 0 0,0 0 1 0 0,0 0-1 0 0,0 0 1 0 0,0 0-1 0 0,1 1 1 0 0,-1-1-1 0 0,0 0 0 0 0,0 0 1 0 0,1 0-1 0 0,-1 1 1 0 0,1-1-1 0 0,-1 2 1 0 0,1-2 35 0 0,0 0 0 0 0,0-1 0 0 0,0 1 0 0 0,1 0 0 0 0,-1 0 1 0 0,0 0-1 0 0,0-1 0 0 0,1 1 0 0 0,-1 0 0 0 0,1 0 1 0 0,-1-1-1 0 0,0 1 0 0 0,1 0 0 0 0,-1-1 0 0 0,1 1 1 0 0,0 0-1 0 0,-1-1 0 0 0,1 1 0 0 0,-1-1 0 0 0,1 1 1 0 0,0-1-1 0 0,0 1 0 0 0,-1-1 0 0 0,1 0 0 0 0,0 1 1 0 0,0-1-1 0 0,1 1 0 0 0,9 3-398 0 0,1-1-11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09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27 17823 0 0,'0'0'819'0'0,"0"-2"-20"0"0,-7-23 2406 0 0,3 35-2841 0 0,-43 145-75 0 0,19-59-189 0 0,2-12-119 0 0,-165 480-458 0 0,96-352-320 0 0,86-198 388 0 0,1 0 0 0 0,-2-1-1 0 0,1 0 1 0 0,-2 0 0 0 0,0-1 0 0 0,-16 13 0 0 0</inkml:trace>
  <inkml:trace contextRef="#ctx0" brushRef="#br0" timeOffset="1">158 637 6447 0 0,'-14'4'539'0'0,"-1"1"0"0"0,1 0 0 0 0,0 0 0 0 0,1 1-1 0 0,-14 9 1 0 0,23-13 138 0 0,-1 1-1 0 0,1 0 1 0 0,-1 1-1 0 0,1-1 1 0 0,0 1-1 0 0,0-1 1 0 0,1 1-1 0 0,-1 1 1 0 0,1-1-1 0 0,0 0 1 0 0,0 1-1 0 0,0 0 1 0 0,0-1-1 0 0,1 1 1 0 0,0 0-1 0 0,-3 9 1 0 0,6-13-608 0 0,-1 0 0 0 0,0-1 0 0 0,1 1 1 0 0,-1-1-1 0 0,0 1 0 0 0,1-1 1 0 0,-1 1-1 0 0,1-1 0 0 0,-1 0 1 0 0,1 1-1 0 0,-1-1 0 0 0,1 1 1 0 0,0-1-1 0 0,-1 0 0 0 0,1 0 1 0 0,-1 1-1 0 0,1-1 0 0 0,0 0 1 0 0,0 0-1 0 0,0 1 78 0 0,5 1 37 0 0,1 0 0 0 0,0 0-1 0 0,0-1 1 0 0,0 0 0 0 0,-1 0 0 0 0,1-1 0 0 0,0 1 0 0 0,0-2 0 0 0,7 0 0 0 0,64-12 635 0 0,-70 12-745 0 0,192-57 998 0 0,-132 35-928 0 0,59-22 144 0 0,69-20-3510 0 0,-179 63-5371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0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36 13271 0 0,'1'-1'606'0'0,"2"-4"-457"0"0,1 0 0 0 0,-1 0 1 0 0,1 1-1 0 0,0-1 0 0 0,9-6 2467 0 0,-14 13-2160 0 0,-36 79 1544 0 0,-54 136-412 0 0,64-147-1457 0 0,-71 172 31 0 0,64-169-130 0 0,-53 85-1 0 0,73-133-69 0 0,10-17-265 0 0,0 0 1 0 0,-1 0-1 0 0,0-1 1 0 0,-7 9 0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0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76 16559 0 0,'11'-18'447'0'0,"0"2"286"0"0,12-26 3109 0 0,-25 43-3727 0 0,0 0 0 0 0,0 0 1 0 0,0 0-1 0 0,0 0 0 0 0,1 1 1 0 0,-1-1-1 0 0,0 1 0 0 0,0-1 1 0 0,1 1-1 0 0,-2 2 0 0 0,-1 0 74 0 0,-11 11-126 0 0,1 1 1 0 0,0 1-1 0 0,2 0 0 0 0,0 1 1 0 0,1 0-1 0 0,1 0 1 0 0,-15 37-1 0 0,-38 147 301 0 0,54-170-354 0 0,-17 69-4 0 0,-39 130 29 0 0,46-172-24 0 0,-50 103 1 0 0,37-98 3 0 0,-31 58 45 0 0,60-117-270 0 0,-6 10 573 0 0,6-5-3399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1 235 16759 0 0,'0'0'1514'0'0,"0"-2"-1242"0"0,2-2-200 0 0,0 1 1 0 0,0-1-1 0 0,0 0 1 0 0,0 1-1 0 0,1 0 1 0 0,-1-1-1 0 0,1 1 1 0 0,0 0-1 0 0,0 0 1 0 0,0 1-1 0 0,1-1 1 0 0,-1 1 0 0 0,0-1-1 0 0,1 1 1 0 0,3-2-1 0 0,11-4 1178 0 0,37-13 0 0 0,-30 12-913 0 0,80-32 1032 0 0,130-43 242 0 0,-231 83-1616 0 0,70-15 255 0 0,-66 15-418 0 0,0 0 0 0 0,0 0 0 0 0,0 1 0 0 0,-1 1-1 0 0,1-1 1 0 0,0 1 0 0 0,11 3 0 0 0,-18-4-8 0 0,1 1 0 0 0,-1-1 1 0 0,0 1-1 0 0,0 0 0 0 0,0-1 0 0 0,0 1 1 0 0,0 0-1 0 0,0 0 0 0 0,0 0 0 0 0,-1 0 1 0 0,1 0-1 0 0,0 0 0 0 0,0 0 1 0 0,-1 0-1 0 0,1 0 0 0 0,0 0 0 0 0,-1 0 1 0 0,1 0-1 0 0,-1 1 0 0 0,0-1 0 0 0,1 0 1 0 0,-1 0-1 0 0,0 0 0 0 0,0 1 1 0 0,0-1-1 0 0,0 0 0 0 0,0 1 0 0 0,0-1 1 0 0,0 2-1 0 0,-3 13-1503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1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0 8551 0 0,'0'0'1754'0'0,"-2"1"-824"0"0,-3 0-492 0 0,0 0 0 0 0,0 1-1 0 0,1 0 1 0 0,-1 0 0 0 0,0 0 0 0 0,1 1-1 0 0,-7 4 1 0 0,-33 28 2022 0 0,24-19-1427 0 0,-13 12-145 0 0,1 0 0 0 0,-29 34 0 0 0,44-42-752 0 0,1 0 0 0 0,1 1 1 0 0,1 0-1 0 0,-20 41 0 0 0,31-57-103 0 0,1 1 0 0 0,0 0 1 0 0,0 0-1 0 0,0 0 0 0 0,-1 8 0 0 0,3-13-23 0 0,0 0-1 0 0,0 0 1 0 0,0 0 0 0 0,0 0-1 0 0,0 0 1 0 0,0 0 0 0 0,0 1-1 0 0,0-1 1 0 0,0 0 0 0 0,1 0-1 0 0,-1 0 1 0 0,0 0 0 0 0,0 0-1 0 0,1 0 1 0 0,-1 0 0 0 0,1 0-1 0 0,-1 0 1 0 0,1-1 0 0 0,0 1-1 0 0,-1 0 1 0 0,1 0 0 0 0,0 0-1 0 0,-1 0 1 0 0,1-1 0 0 0,0 1-1 0 0,0 0 1 0 0,0-1 0 0 0,0 1-1 0 0,0-1 1 0 0,0 1 0 0 0,0-1-1 0 0,0 1 1 0 0,0-1 0 0 0,0 0 0 0 0,0 1-1 0 0,0-1 1 0 0,0 0 0 0 0,1 0-1 0 0,4 1 40 0 0,0-1 0 0 0,0-1-1 0 0,0 1 1 0 0,0-1 0 0 0,0 0 0 0 0,0-1-1 0 0,0 1 1 0 0,0-1 0 0 0,-1 0-1 0 0,9-4 1 0 0,8-6 63 0 0,24-16 1 0 0,-35 21-90 0 0,9-6-4 0 0,5-2 6 0 0,0-1 0 0 0,-1-1 0 0 0,-1-2 0 0 0,23-23 0 0 0,-42 38-59 0 0,-1-1-1 0 0,1 1 1 0 0,-1-1-1 0 0,-1 0 1 0 0,1 0-1 0 0,0 0 1 0 0,-1 0-1 0 0,0 0 1 0 0,1-6-1 0 0,-2 9 20 0 0,-1 1-1 0 0,0-1 0 0 0,1 1 0 0 0,-1-1 0 0 0,0 1 0 0 0,0-1 0 0 0,0 0 0 0 0,0 1 0 0 0,0-1 0 0 0,-1 1 0 0 0,1-1 1 0 0,0 1-1 0 0,-1-1 0 0 0,1 1 0 0 0,-1-1 0 0 0,1 1 0 0 0,-1-1 0 0 0,0 1 0 0 0,1 0 0 0 0,-1-1 0 0 0,0 1 0 0 0,0 0 1 0 0,0 0-1 0 0,0 0 0 0 0,0-1 0 0 0,0 1 0 0 0,-1 0 0 0 0,1 1 0 0 0,0-1 0 0 0,-1 0 0 0 0,1 0 0 0 0,0 0 0 0 0,-1 1 1 0 0,1-1-1 0 0,-1 1 0 0 0,-2-2 0 0 0,-24-3-1720 0 0,8 4-3453 0 0,0 0-1361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2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82 5983 0 0,'-2'0'3744'0'0,"-21"8"286"0"0,19-5-3767 0 0,0-1 1 0 0,0 1 0 0 0,0 0 0 0 0,1 0-1 0 0,-1 0 1 0 0,1 1 0 0 0,0-1 0 0 0,-1 1-1 0 0,2 0 1 0 0,-5 6 3181 0 0,11-13-3392 0 0,0 1-1 0 0,0-1 1 0 0,-1 0-1 0 0,1 0 1 0 0,-1 0-1 0 0,0-1 1 0 0,0 1-1 0 0,0-1 1 0 0,0 0-1 0 0,3-6 1 0 0,-1 1-46 0 0,-1 1 1 0 0,0-1 0 0 0,-1 0-1 0 0,4-11 1 0 0,-6 2-8 0 0,0 17-6 0 0,-2 1-1 0 0,1-1 1 0 0,0 0 0 0 0,0 1-1 0 0,0-1 1 0 0,0 0-1 0 0,0 1 1 0 0,0-1 0 0 0,-1 0-1 0 0,1 1 1 0 0,0-1-1 0 0,-1 0 1 0 0,1 1-1 0 0,0-1 1 0 0,-1 1 0 0 0,1-1-1 0 0,-1 1 1 0 0,1-1-1 0 0,-1 1 1 0 0,1-1 0 0 0,-1 1-1 0 0,1-1 1 0 0,-1 1-1 0 0,1 0 1 0 0,-1-1 0 0 0,0 1-1 0 0,1 0 1 0 0,-1-1-1 0 0,0 1 1 0 0,1 0 0 0 0,-1 0-1 0 0,0 0 1 0 0,1 0-1 0 0,-1 0 1 0 0,-1 0 0 0 0,-16 4-204 0 0,-9 10-196 0 0,0 1 0 0 0,-40 30 0 0 0,32-21 512 0 0,1 1 204 0 0,1 1-1 0 0,2 2 0 0 0,-35 39 1 0 0,55-55-104 0 0,-13 18 1 0 0,22-27-158 0 0,-1 0 0 0 0,1 1 0 0 0,1-1 1 0 0,-1 0-1 0 0,0 1 0 0 0,1-1 0 0 0,0 1 0 0 0,0-1 0 0 0,0 1 0 0 0,0 0 0 0 0,0-1 0 0 0,0 6 1 0 0,2-7-19 0 0,-1 0 0 0 0,0-1 0 0 0,1 1 0 0 0,-1 0 0 0 0,1-1 1 0 0,0 1-1 0 0,0-1 0 0 0,-1 1 0 0 0,1-1 0 0 0,0 1 0 0 0,0-1 1 0 0,0 0-1 0 0,0 1 0 0 0,1-1 0 0 0,-1 0 0 0 0,0 0 1 0 0,1 0-1 0 0,-1 0 0 0 0,0 0 0 0 0,1 0 0 0 0,-1 0 0 0 0,1 0 1 0 0,-1-1-1 0 0,1 1 0 0 0,0-1 0 0 0,-1 1 0 0 0,1-1 1 0 0,2 1-1 0 0,3 0 72 0 0,0 0 1 0 0,1 0 0 0 0,-1-1 0 0 0,0 1-1 0 0,10-2 1 0 0,10-4-17 0 0,0 0-1 0 0,-1-1 1 0 0,0-2 0 0 0,0 0-1 0 0,0-2 1 0 0,-1-1 0 0 0,-1-1-1 0 0,42-28 1 0 0,-59 36-133 0 0,0-1 1 0 0,0-1-1 0 0,-1 1 0 0 0,0-1 1 0 0,0 0-1 0 0,-1-1 0 0 0,9-11 1 0 0,-13 16-35 0 0,-9 1-71 0 0,4 2 133 0 0,1-1 1 0 0,-1 1-1 0 0,1 0 0 0 0,-1 0 1 0 0,1 0-1 0 0,-1 0 0 0 0,1 0 0 0 0,0 1 1 0 0,-1 0-1 0 0,-5 3 0 0 0,-27 25-199 0 0,27-22 208 0 0,6-6 10 0 0,0 0 0 0 0,1 0-1 0 0,-1 1 1 0 0,1-1 0 0 0,-1 1 0 0 0,1 0-1 0 0,0-1 1 0 0,0 1 0 0 0,0 0 0 0 0,0 0-1 0 0,-1 4 1 0 0,3-6 1 0 0,-1 0 0 0 0,1 0 0 0 0,0 0 0 0 0,-1 0 0 0 0,1-1 0 0 0,0 1 0 0 0,0 0 0 0 0,0 0 0 0 0,0 0 0 0 0,-1 0 0 0 0,1 0 0 0 0,0 0 0 0 0,1-1 0 0 0,-1 1 0 0 0,0 0-1 0 0,0 0 1 0 0,0 0 0 0 0,0 0 0 0 0,1 0 0 0 0,-1-1 0 0 0,0 1 0 0 0,1 0 0 0 0,-1 0 0 0 0,1 0 0 0 0,-1-1 0 0 0,1 1 0 0 0,-1 0 0 0 0,2 0 0 0 0,0 1 1 0 0,0 1-94 0 0,1 0-1 0 0,-1 0 1 0 0,1-1-1 0 0,0 1 1 0 0,0-1-1 0 0,0 0 1 0 0,0 0-1 0 0,0 0 1 0 0,1 0-1 0 0,-1 0 1 0 0,1-1-1 0 0,-1 0 0 0 0,1 1 1 0 0,-1-1-1 0 0,1-1 1 0 0,0 1-1 0 0,0 0 1 0 0,-1-1-1 0 0,1 0 1 0 0,0 0-1 0 0,3 0 1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2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16583 0 0,'0'0'1506'0'0,"-1"1"-1241"0"0,-1 0-217 0 0,-1 1 1 0 0,0 0-1 0 0,1 0 0 0 0,0 0 1 0 0,-1 1-1 0 0,1-1 0 0 0,0 0 1 0 0,0 1-1 0 0,0 0 0 0 0,-1 3 1 0 0,-17 33 975 0 0,13-24-743 0 0,-170 367 2852 0 0,52-68-2986 0 0,120-298-139 0 0,1 0 0 0 0,0 0 0 0 0,2 0 0 0 0,0 1 0 0 0,1-1 0 0 0,0 0 0 0 0,3 25 0 0 0,-2-31-8 0 0,1-1 0 0 0,1-2-13 0 0,-1-5-14 0 0,10 9 2215 0 0,-10-10-2129 0 0,0 2 4 0 0,11 9 63 0 0,-12-12-158 0 0,0 0 1 0 0,1 1-1 0 0,-1-1 1 0 0,1 1-1 0 0,-1-1 0 0 0,0 0 1 0 0,1 1-1 0 0,-1-1 0 0 0,1 0 1 0 0,-1 1-1 0 0,1-1 0 0 0,-1 0 1 0 0,1 0-1 0 0,0 1 1 0 0,-1-1-1 0 0,1 0 0 0 0,-1 0 1 0 0,1 0-1 0 0,-1 0 0 0 0,1 0 1 0 0,0 0-1 0 0,-1 0 0 0 0,2 0 1 0 0,14-6-6558 0 0,-2-4-1403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9 122 11055 0 0,'-6'-6'7415'0'0,"5"5"-7273"0"0,1 0 0 0 0,0 0 0 0 0,-1 1 0 0 0,1-1 0 0 0,0 0 0 0 0,0 0 1 0 0,0 0-1 0 0,0 1 0 0 0,0-1 0 0 0,0 0 0 0 0,0 0 0 0 0,0 0 0 0 0,0 1 0 0 0,0-1 0 0 0,0 0 1 0 0,0 0-1 0 0,0 1 0 0 0,1-1 0 0 0,-1 0 0 0 0,0 0 0 0 0,1 1 0 0 0,-1-1 0 0 0,1 0 0 0 0,-1 0 0 0 0,0 1 1 0 0,1-1-1 0 0,-1 1 0 0 0,1-1 0 0 0,0 0 0 0 0,-1 1 0 0 0,1-1 0 0 0,0 1 0 0 0,-1 0 0 0 0,1-1 0 0 0,0 1 1 0 0,-1-1-1 0 0,1 1 0 0 0,0 0 0 0 0,0-1 0 0 0,-1 1 0 0 0,1 0 0 0 0,0 0 0 0 0,1 0 0 0 0,0-1-27 0 0,0 1-1 0 0,0 0 0 0 0,1-1 1 0 0,-1 1-1 0 0,0 0 0 0 0,0 0 0 0 0,1 1 1 0 0,-1-1-1 0 0,0 0 0 0 0,0 1 1 0 0,0-1-1 0 0,0 1 0 0 0,1 0 0 0 0,-1 0 1 0 0,2 1-1 0 0,16 13 216 0 0,-16-11-297 0 0,1 0-1 0 0,0-1 1 0 0,1 1 0 0 0,-1-1-1 0 0,0 0 1 0 0,1 0-1 0 0,0 0 1 0 0,0-1-1 0 0,11 3 1 0 0,-6-3-12 0 0,1-2 0 0 0,-1 1 0 0 0,0-1 1 0 0,0-1-1 0 0,0 0 0 0 0,0-1 0 0 0,20-5 0 0 0,75-32-387 0 0,-88 31 155 0 0,69-29-1559 0 0,-31 10-4736 0 0,-10 3-1474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3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382 142 8751 0 0,'0'0'794'0'0,"0"-15"6615"0"0,0 11-7388 0 0,-1 1 0 0 0,1 0 0 0 0,0-1 0 0 0,0 1 0 0 0,0-1 0 0 0,1 1 0 0 0,-1 0 0 0 0,1 0 0 0 0,0-1 0 0 0,0 1 0 0 0,0 0 0 0 0,0 0 0 0 0,0 0 0 0 0,1 0 0 0 0,-1 0 0 0 0,1 0 0 0 0,0 0 0 0 0,2-3 0 0 0,8-15 41 0 0,0-16-230 0 0,-12 37 170 0 0,0 0 0 0 0,0-1-1 0 0,0 1 1 0 0,0 0 0 0 0,0 0 0 0 0,0 0-1 0 0,0-1 1 0 0,0 1 0 0 0,0 0 0 0 0,0 0-1 0 0,0 0 1 0 0,-1-1 0 0 0,1 1 0 0 0,0 0-1 0 0,0 0 1 0 0,0 0 0 0 0,0 0-1 0 0,-1 0 1 0 0,1-1 0 0 0,0 1 0 0 0,0 0-1 0 0,0 0 1 0 0,0 0 0 0 0,-1 0 0 0 0,1 0-1 0 0,0 0 1 0 0,0 0 0 0 0,0 0 0 0 0,-1 0-1 0 0,1 0 1 0 0,0 0 0 0 0,0 0-1 0 0,0 0 1 0 0,-1 0 0 0 0,1 0 0 0 0,0 0-1 0 0,-9-1 127 0 0,9 1-130 0 0,-6 1 99 0 0,0-1 1 0 0,1 1 0 0 0,-1 0 0 0 0,0 1 0 0 0,1-1 0 0 0,-1 1 0 0 0,-7 3 0 0 0,-38 23 379 0 0,24-13-287 0 0,-11 8-101 0 0,-48 37 0 0 0,60-41-75 0 0,15-11 28 0 0,-52 40-49 0 0,55-40 213 0 0,-1 0 0 0 0,1 0-1 0 0,0 1 1 0 0,-10 15 0 0 0,17-23-175 0 0,1-1-1 0 0,0 1 1 0 0,-1 0-1 0 0,1-1 1 0 0,0 1 0 0 0,0 0-1 0 0,0-1 1 0 0,-1 1-1 0 0,1 0 1 0 0,0 0-1 0 0,0-1 1 0 0,0 1-1 0 0,0 0 1 0 0,0-1 0 0 0,0 1-1 0 0,1 0 1 0 0,-1 0-1 0 0,0-1 1 0 0,0 1-1 0 0,0 0 1 0 0,1-1 0 0 0,-1 1-1 0 0,0 0 1 0 0,1-1-1 0 0,-1 1 1 0 0,0-1-1 0 0,1 1 1 0 0,-1-1-1 0 0,1 1 1 0 0,-1 0 0 0 0,1-1-1 0 0,-1 0 1 0 0,1 1-1 0 0,-1-1 1 0 0,1 1-1 0 0,0-1 1 0 0,0 1-1 0 0,3 1 44 0 0,-1 0 0 0 0,1 0-1 0 0,-1-1 1 0 0,1 1-1 0 0,7 1 1 0 0,1-1 9 0 0,0-1 0 0 0,0 0 0 0 0,0 0 0 0 0,0-1 0 0 0,1-1 0 0 0,19-3 1 0 0,-5-1 43 0 0,49-17 1 0 0,72-43 18 0 0,-92 37-148 0 0,-43 21-10 0 0,-13 7 11 0 0,0 0 0 0 0,0 0 0 0 0,0 0 0 0 0,0 0 0 0 0,0 0 0 0 0,0 0 0 0 0,0 0-1 0 0,0 0 1 0 0,0 0 0 0 0,0-1 0 0 0,0 1 0 0 0,0 0 0 0 0,0 0 0 0 0,0 0 0 0 0,0 0 0 0 0,0 0 0 0 0,0 0 0 0 0,-7 4-19 0 0,-10 8-1 0 0,8-4 11 0 0,0 0-1 0 0,1 1 1 0 0,0 1-1 0 0,0-1 1 0 0,1 1-1 0 0,1 0 1 0 0,-9 17-1 0 0,15-25-189 0 0,21 3-14252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 13359 0 0,'0'0'7887'0'0,"-1"1"-7173"0"0,-44 74 380 0 0,-81 138-134 0 0,91-145-1349 0 0,-34 87 0 0 0,63-139-552 0 0,1 0-1 0 0,-4 18 0 0 0,9-34 877 0 0,0 0-1 0 0,0 1 0 0 0,0-1 1 0 0,0 0-1 0 0,1 0 1 0 0,-1 1-1 0 0,0-1 1 0 0,0 0-1 0 0,0 1 0 0 0,0-1 1 0 0,0 0-1 0 0,1 0 1 0 0,-1 1-1 0 0,0-1 1 0 0,0 0-1 0 0,0 0 0 0 0,1 1 1 0 0,-1-1-1 0 0,0 0 1 0 0,0 0-1 0 0,1 0 1 0 0,-1 0-1 0 0,0 1 0 0 0,0-1 1 0 0,1 0-1 0 0,-1 0 1 0 0,0 0-1 0 0,0 0 1 0 0,1 0-1 0 0,-1 0 0 0 0,0 0 1 0 0,1 0-1 0 0,-1 0 1 0 0,0 0-1 0 0,1 0 1 0 0,-1 0-1 0 0,1 0 0 0 0,11 0-838 0 0,-5-2 460 0 0,-1 0-1 0 0,0 0 1 0 0,0-1-1 0 0,0 1 0 0 0,-1-1 1 0 0,7-4-1 0 0,10-11-4747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0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85 9215 0 0,'0'0'831'0'0,"-1"1"-686"0"0,-5 11-472 0 0,4-9 835 0 0,0 0 1 0 0,0 1-1 0 0,1-1 0 0 0,-1 0 0 0 0,1 1 0 0 0,0-1 0 0 0,0 1 0 0 0,0 0 1 0 0,0-1-1 0 0,1 5 0 0 0,0-6 981 0 0,1-1-1121 0 0,1 1-300 0 0,1-1 0 0 0,-1 0 0 0 0,0 0 0 0 0,1 0 0 0 0,-1 0 0 0 0,1 0 0 0 0,-1 0 0 0 0,1-1 0 0 0,-1 1 0 0 0,1-1 0 0 0,0 0 0 0 0,-1 0 0 0 0,1 0 0 0 0,-1 0 0 0 0,1 0 0 0 0,0 0 0 0 0,-1-1 0 0 0,1 1 0 0 0,3-2 0 0 0,7-2 104 0 0,0-1-1 0 0,18-9 1 0 0,-18 8-47 0 0,23-11 139 0 0,100-49 179 0 0,-135 65-493 0 0,0 1 1 0 0,-1 0-1 0 0,1 0 0 0 0,-1-1 1 0 0,1 1-1 0 0,0 0 0 0 0,-1-1 1 0 0,1 1-1 0 0,-1-1 0 0 0,1 1 1 0 0,-1-1-1 0 0,1 1 0 0 0,-1-1 1 0 0,0 1-1 0 0,1-1 0 0 0,-1 1 1 0 0,0-1-1 0 0,1 0 1 0 0,-1 1-1 0 0,0-1 0 0 0,1 1 1 0 0,-1-1-1 0 0,0 0 0 0 0,0 1 1 0 0,0-2-1 0 0,0 1 6 0 0,0 1 0 0 0,-1-1 0 0 0,1 0 0 0 0,0 0 0 0 0,-1 1 1 0 0,1-1-1 0 0,-1 0 0 0 0,1 1 0 0 0,-1-1 0 0 0,1 0 0 0 0,-1 1 0 0 0,1-1 0 0 0,-1 1 0 0 0,1-1 0 0 0,-1 1 0 0 0,0-1 1 0 0,-1 0-1 0 0,-1-1-79 0 0,-1 1 1 0 0,0-1 0 0 0,1 1 0 0 0,-1-1 0 0 0,0 1 0 0 0,0 0-1 0 0,-5 0 1 0 0,-4 0 49 0 0,0 2-1 0 0,0-1 1 0 0,-1 2 0 0 0,1 0-1 0 0,0 0 1 0 0,0 2 0 0 0,1-1-1 0 0,-1 2 1 0 0,1-1-1 0 0,0 2 1 0 0,0 0 0 0 0,-17 11-1 0 0,6-1 428 0 0,1 0 0 0 0,1 2-1 0 0,1 1 1 0 0,-36 41 0 0 0,53-56-338 0 0,-1 0 1 0 0,1-1 0 0 0,0 1-1 0 0,0 1 1 0 0,1-1-1 0 0,-1 0 1 0 0,1 1-1 0 0,0-1 1 0 0,0 1-1 0 0,0 0 1 0 0,1-1-1 0 0,0 1 1 0 0,0 0 0 0 0,0 0-1 0 0,0 0 1 0 0,1 5-1 0 0,2 2-5 0 0,-1-10-11 0 0,1 0 1 0 0,-1-1 0 0 0,0 1-1 0 0,0-1 1 0 0,1 1-1 0 0,-1-1 1 0 0,1 0-1 0 0,-1 1 1 0 0,1-1-1 0 0,0 0 1 0 0,-1 0-1 0 0,1 0 1 0 0,0 0-1 0 0,0-1 1 0 0,0 1 0 0 0,0 0-1 0 0,0-1 1 0 0,0 1-1 0 0,0-1 1 0 0,-1 0-1 0 0,1 0 1 0 0,0 0-1 0 0,3 0 1 0 0,5 0-180 0 0,1-1 1 0 0,-1 0-1 0 0,12-3 0 0 0,-17 3 10 0 0,25-4-663 0 0,3 1-36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4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56 5527 0 0,'55'-42'1587'0'0,"-38"29"9736"0"0,-18 20-11017 0 0,-1 1 0 0 0,1-1-1 0 0,-1 0 1 0 0,-1 0 0 0 0,1 0 0 0 0,-1 0 0 0 0,0 0 0 0 0,-1 0 0 0 0,-5 7 0 0 0,-7 16 109 0 0,-113 300 615 0 0,49-115-1052 0 0,53-156-21 0 0,-6 18-148 0 0,29-64-891 0 0,0 0-1 0 0,-2 14 1 0 0,6-25-61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70 3223 0 0,'10'-5'70'0'0,"-1"1"0"0"0,1 0 0 0 0,13-4 0 0 0,15-5 284 0 0,24-15 7003 0 0,-42 20-1054 0 0,-67 36-5248 0 0,1 2 1 0 0,-51 42-1 0 0,44-29-1035 0 0,2 2 0 0 0,-49 56 0 0 0,91-91-16 0 0,-5 6 35 0 0,-12 18 1 0 0,23-29-28 0 0,0-1-1 0 0,0 1 0 0 0,1 0 1 0 0,-1 0-1 0 0,1 0 1 0 0,0 0-1 0 0,1 1 1 0 0,-1-1-1 0 0,0 7 1 0 0,2-11 8 0 0,0 1 1 0 0,0-1 0 0 0,0 0-1 0 0,0 1 1 0 0,0-1 0 0 0,0 0-1 0 0,1 1 1 0 0,-1-1 0 0 0,0 0-1 0 0,1 1 1 0 0,-1-1 0 0 0,1 0-1 0 0,-1 0 1 0 0,1 0 0 0 0,0 1-1 0 0,-1-1 1 0 0,1 0 0 0 0,0 0 0 0 0,1 1-1 0 0,0 0 3 0 0,0-1 1 0 0,0 1-1 0 0,0-1 0 0 0,0 0 1 0 0,1 1-1 0 0,-1-1 0 0 0,0 0 0 0 0,1 0 1 0 0,3 0-1 0 0,3 1 27 0 0,1 0 0 0 0,0-1 0 0 0,20 0 0 0 0,13-1-967 0 0,59-8 0 0 0,-72 2-805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5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15263 0 0,'0'0'2906'0'0,"-2"1"-2226"0"0,-66 47 1592 0 0,45-34-2057 0 0,0 2 1 0 0,-33 31-1 0 0,47-38-201 0 0,1 0-1 0 0,0 1 0 0 0,0 0 1 0 0,1 1-1 0 0,-7 14 0 0 0,10-18-7 0 0,0 1-1 0 0,1 1 0 0 0,0-1 1 0 0,1 0-1 0 0,0 1 0 0 0,0-1 1 0 0,1 1-1 0 0,-1 14 0 0 0,2-22 8 0 0,0 1-1 0 0,0 0 1 0 0,0 0-1 0 0,0 0 1 0 0,1 0-1 0 0,-1-1 1 0 0,0 1 0 0 0,1 0-1 0 0,0 0 1 0 0,-1 0-1 0 0,1-1 1 0 0,0 1-1 0 0,0-1 1 0 0,0 1-1 0 0,0 0 1 0 0,0-1-1 0 0,0 0 1 0 0,0 1-1 0 0,1-1 1 0 0,1 2 0 0 0,0-1 32 0 0,-1-1 0 0 0,0 0 0 0 0,1 0 0 0 0,0 0 0 0 0,-1 0 0 0 0,1 0 1 0 0,0 0-1 0 0,-1-1 0 0 0,1 1 0 0 0,0-1 0 0 0,0 0 0 0 0,3 0 0 0 0,2 0 48 0 0,-1-1-1 0 0,0 0 1 0 0,0 0-1 0 0,0-1 1 0 0,0 1-1 0 0,0-2 1 0 0,0 1-1 0 0,-1-1 0 0 0,13-7 1 0 0,-14 6-60 0 0,1 0 1 0 0,-1 0-1 0 0,0 0 0 0 0,0-1 1 0 0,0 0-1 0 0,-1 0 0 0 0,0-1 1 0 0,0 1-1 0 0,0-1 0 0 0,0 0 1 0 0,-1 0-1 0 0,0 0 0 0 0,3-9 1 0 0,-4 7-77 0 0,0 0 1 0 0,0 0-1 0 0,-1-1 1 0 0,0 1 0 0 0,0-1-1 0 0,-1 1 1 0 0,0-1-1 0 0,-1 1 1 0 0,0-1-1 0 0,-2-10 1 0 0,2 17-37 0 0,-1-5-427 0 0,1 0 0 0 0,-1 0 0 0 0,2 0-1 0 0,-1 0 1 0 0,1 0 0 0 0,0 0 0 0 0,1-12 0 0 0,2 8-1469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94 146 12495 0 0,'0'2'572'0'0,"0"5"-317"0"0,0 0 0 0 0,-1 1 0 0 0,0-1-1 0 0,0 0 1 0 0,-1 0 0 0 0,0 0 0 0 0,-3 7-1 0 0,4-12-23 0 0,0 1-1 0 0,0-1 0 0 0,-1 1 0 0 0,1 0 0 0 0,-1-1 0 0 0,0 0 0 0 0,1 1 0 0 0,-1-1 0 0 0,0 0 0 0 0,0 0 0 0 0,-1 0 0 0 0,1 0 0 0 0,0-1 0 0 0,-1 1 0 0 0,1 0 0 0 0,-1-1 0 0 0,1 0 0 0 0,-1 0 0 0 0,0 1 0 0 0,-4 0 1 0 0,6-2-142 0 0,-1 1 0 0 0,1-1 0 0 0,-1 0 0 0 0,1 0 0 0 0,-1 0 0 0 0,1 0 0 0 0,-1 0 0 0 0,1 0 0 0 0,-1 0 0 0 0,1-1 0 0 0,-1 1 0 0 0,1 0 0 0 0,-1-1 0 0 0,1 1 0 0 0,-2-2 0 0 0,2 1-73 0 0,0 1-1 0 0,0-1 0 0 0,1 0 1 0 0,-1 1-1 0 0,0-1 0 0 0,1 0 0 0 0,-1 0 1 0 0,1 0-1 0 0,-1 0 0 0 0,1 1 1 0 0,-1-1-1 0 0,1 0 0 0 0,0 0 1 0 0,-1 0-1 0 0,1 0 0 0 0,0 0 0 0 0,0 0 1 0 0,0 0-1 0 0,0 0 0 0 0,0 0 1 0 0,0 0-1 0 0,0 0 0 0 0,0 0 1 0 0,0 0-1 0 0,1-1 0 0 0,0-3-13 0 0,0 0 1 0 0,1 0-1 0 0,0 0 0 0 0,0 0 1 0 0,1 0-1 0 0,-1 1 0 0 0,1-1 0 0 0,0 1 1 0 0,0-1-1 0 0,0 1 0 0 0,1 0 1 0 0,0 0-1 0 0,5-4 0 0 0,6-5 9 0 0,1 1 0 0 0,19-11-1 0 0,-22 14 167 0 0,0 2 0 0 0,1 0 0 0 0,0 0 0 0 0,0 1 0 0 0,27-7 0 0 0,-37 12-119 0 0,-1 1 0 0 0,1-1 0 0 0,0 1 0 0 0,0 0-1 0 0,-1 0 1 0 0,1 0 0 0 0,0 0 0 0 0,0 1 0 0 0,-1-1-1 0 0,1 1 1 0 0,0 0 0 0 0,4 2 0 0 0,-5-1-37 0 0,0-1 0 0 0,-1 1 1 0 0,1 0-1 0 0,-1 0 1 0 0,0-1-1 0 0,0 2 0 0 0,0-1 1 0 0,0 0-1 0 0,0 0 1 0 0,0 1-1 0 0,0-1 0 0 0,-1 1 1 0 0,1 0-1 0 0,-1-1 1 0 0,0 1-1 0 0,0 0 0 0 0,2 5 1 0 0,-2-2-5 0 0,0-1 1 0 0,0 1-1 0 0,-1-1 1 0 0,1 1-1 0 0,-1 0 0 0 0,0-1 1 0 0,-1 1-1 0 0,1 0 1 0 0,-1-1-1 0 0,0 1 1 0 0,-1-1-1 0 0,1 0 1 0 0,-1 1-1 0 0,-3 5 0 0 0,2-4 1 0 0,-1 0-1 0 0,1-1 0 0 0,-2 1 0 0 0,1-1 0 0 0,-1 0 0 0 0,0 0 0 0 0,0-1 0 0 0,0 1 0 0 0,-1-1 0 0 0,-6 5 0 0 0,4-6-30 0 0,8-4 10 0 0,-1 0 0 0 0,1 0 0 0 0,0 0 0 0 0,-1 0 0 0 0,1 0 0 0 0,-1 0 0 0 0,1 0 0 0 0,0 0 0 0 0,-1-1 0 0 0,1 1 0 0 0,0 0 0 0 0,-1 0 0 0 0,1 0 0 0 0,0-1 0 0 0,-1 1 0 0 0,1 0 0 0 0,0 0 0 0 0,0-1 0 0 0,-1 1 0 0 0,1 0 0 0 0,0 0 0 0 0,0-1 0 0 0,-1 1 0 0 0,1 0 0 0 0,0-1 0 0 0,0 1 0 0 0,0 0 0 0 0,0-1 0 0 0,-1 0 0 0 0,-3-9-41 0 0,3 6 15 0 0,1 1-1 0 0,-1-1 1 0 0,1 1-1 0 0,1-1 1 0 0,-1 0-1 0 0,0 1 0 0 0,1-1 1 0 0,-1 1-1 0 0,1 0 1 0 0,0-1-1 0 0,0 1 1 0 0,1 0-1 0 0,-1-1 0 0 0,1 1 1 0 0,3-5-1 0 0,1-2-68 0 0,1 0-1 0 0,0 0 0 0 0,12-11 0 0 0,1 1-32 0 0,1 0-1 0 0,1 2 1 0 0,1 0-1 0 0,1 2 1 0 0,41-23-1 0 0,-60 37 151 0 0,-1-1-1 0 0,1 1 0 0 0,0 0 1 0 0,0 0-1 0 0,0 1 1 0 0,0 0-1 0 0,1-1 0 0 0,-1 2 1 0 0,0-1-1 0 0,0 1 1 0 0,1-1-1 0 0,-1 1 0 0 0,0 1 1 0 0,1-1-1 0 0,-1 1 1 0 0,0 0-1 0 0,0 0 0 0 0,0 0 1 0 0,0 1-1 0 0,0 0 1 0 0,0 0-1 0 0,0 0 0 0 0,0 1 1 0 0,8 5-1 0 0,-4-1 168 0 0,1 1 0 0 0,-1 0-1 0 0,0 1 1 0 0,-1-1 0 0 0,0 2 0 0 0,0-1 0 0 0,-1 1-1 0 0,8 15 1 0 0,-13-22-159 0 0,-1 0-1 0 0,1 0 1 0 0,-1 0-1 0 0,0 0 1 0 0,0 0-1 0 0,0 0 1 0 0,-1 1-1 0 0,1-1 1 0 0,-1 0-1 0 0,0 1 1 0 0,1-1-1 0 0,-2 0 1 0 0,1 1-1 0 0,-1 3 1 0 0,-1 2-733 0 0,0 1 1 0 0,-1-1 0 0 0,-5 11-1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5983 0 0,'6'9'638'0'0,"2"10"371"0"0,-8-15 508 0 0,1-1 0 0 0,-1 1-1 0 0,0-1 1 0 0,0 1 0 0 0,0-1-1 0 0,0 1 1 0 0,0-1 0 0 0,-2 6 2754 0 0,2-12-4100 0 0,2-6-154 0 0,0 1 1 0 0,0-1-1 0 0,1 1 0 0 0,0-1 1 0 0,1 1-1 0 0,-1 0 0 0 0,2 0 1 0 0,-1 0-1 0 0,1 1 0 0 0,8-10 1 0 0,0 1-166 0 0,2 0 0 0 0,0 1 0 0 0,22-17-1 0 0,-12 12-123 0 0,35-20 0 0 0,-49 33 258 0 0,1 1 0 0 0,0 0 0 0 0,0 1-1 0 0,0 0 1 0 0,25-5 0 0 0,-34 10 33 0 0,0-1 0 0 0,0 1-1 0 0,1 0 1 0 0,-1-1 0 0 0,0 1-1 0 0,0 1 1 0 0,1-1 0 0 0,-1 0 0 0 0,0 1-1 0 0,0 0 1 0 0,1 0 0 0 0,-1 0 0 0 0,0 0-1 0 0,0 0 1 0 0,0 0 0 0 0,0 1-1 0 0,3 2 1 0 0,-2-1 38 0 0,-1 0-1 0 0,0 0 1 0 0,0 0-1 0 0,0 1 1 0 0,0-1 0 0 0,-1 1-1 0 0,1-1 1 0 0,-1 1-1 0 0,0 0 1 0 0,0 0 0 0 0,2 8-1 0 0,-1-5 9 0 0,-1 1-1 0 0,-1-1 1 0 0,0 0-1 0 0,0 1 1 0 0,0 0-1 0 0,-1-1 1 0 0,0 1-1 0 0,0 0 1 0 0,-1-1-1 0 0,0 1 1 0 0,0-1 0 0 0,-1 1-1 0 0,0-1 1 0 0,-5 13-1 0 0,-6 1-53 0 0,13-21-10 0 0,-1 0-1 0 0,1 0 1 0 0,0 1 0 0 0,0-1-1 0 0,0 0 1 0 0,0 0 0 0 0,0 0 0 0 0,-1 0-1 0 0,1 1 1 0 0,0-1 0 0 0,0 0-1 0 0,0 0 1 0 0,0 0 0 0 0,-1 0 0 0 0,1 0-1 0 0,0 0 1 0 0,0 0 0 0 0,0 1-1 0 0,-1-1 1 0 0,1 0 0 0 0,0 0 0 0 0,0 0-1 0 0,-1 0 1 0 0,1 0 0 0 0,0 0-1 0 0,0 0 1 0 0,0 0 0 0 0,-1 0 0 0 0,1 0-1 0 0,0 0 1 0 0,0 0 0 0 0,-1 0 0 0 0,1 0-1 0 0,0-1 1 0 0,0 1 0 0 0,0 0-1 0 0,-1 0 1 0 0,1 0 0 0 0,0 0 0 0 0,0 0-1 0 0,0 0 1 0 0,0-1 0 0 0,-1 1-1 0 0,1 0 1 0 0,0 0 0 0 0,0 0 0 0 0,0 0-1 0 0,0-1 1 0 0,0 1 0 0 0,-1 0-1 0 0,1 0 1 0 0,0 0 0 0 0,0-1 0 0 0,0 1-1 0 0,-4-11-74 0 0,4 10 66 0 0,-1-2-32 0 0,0-1 1 0 0,1 0-1 0 0,0 1 0 0 0,0-1 0 0 0,0 0 1 0 0,0 0-1 0 0,1 1 0 0 0,-1-1 0 0 0,1 1 0 0 0,0-1 1 0 0,0 0-1 0 0,3-6 0 0 0,1 0-172 0 0,0 0 1 0 0,12-19-1 0 0,-12 22 125 0 0,0 1 1 0 0,0-1-1 0 0,1 1 0 0 0,0 1 1 0 0,8-8-1 0 0,-12 10 27 0 0,-2 3 56 0 0,1-1 0 0 0,-1 0 0 0 0,1 1-1 0 0,-1-1 1 0 0,1 0 0 0 0,-1 1 0 0 0,1-1 0 0 0,0 1-1 0 0,-1-1 1 0 0,1 1 0 0 0,0-1 0 0 0,-1 1 0 0 0,1 0-1 0 0,0-1 1 0 0,-1 1 0 0 0,1 0 0 0 0,0 0 0 0 0,0-1-1 0 0,0 1 1 0 0,1-1 5 0 0,-1 1 5 0 0,0-1 0 0 0,0 0 0 0 0,1 1 0 0 0,-1-1-1 0 0,0 1 1 0 0,1 0 0 0 0,-1-1 0 0 0,0 1 0 0 0,1 0 0 0 0,-1 0 0 0 0,0 0 0 0 0,3 0-1 0 0,-1 0 34 0 0,-1 0 0 0 0,0 1 0 0 0,0-1 0 0 0,0 1 0 0 0,0 0 0 0 0,0 0 0 0 0,1 0 0 0 0,-1 0-1 0 0,-1 0 1 0 0,1 0 0 0 0,0 0 0 0 0,0 1 0 0 0,0-1 0 0 0,2 3 0 0 0,1 1 52 0 0,1 0 5 0 0,0 0 1 0 0,-1 0-1 0 0,0 1 0 0 0,0 0 0 0 0,0 0 1 0 0,0 0-1 0 0,-1 0 0 0 0,0 1 0 0 0,-1 0 1 0 0,1-1-1 0 0,2 10 0 0 0,-2-3-84 0 0,-1 0 0 0 0,-1 0 1 0 0,0 0-1 0 0,0 0 0 0 0,-1 23 0 0 0,-1-35 31 0 0,-2 29-5702 0 0,0-22 4159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7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2 15343 0 0,'7'-2'5862'0'0,"-36"22"-5616"0"0,0 1 1 0 0,2 2 0 0 0,1 1 0 0 0,0 0 0 0 0,2 2-1 0 0,1 1 1 0 0,-31 47 0 0 0,50-67-209 0 0,0 0 0 0 0,0 0 0 0 0,1 1 0 0 0,0-1 0 0 0,0 1 0 0 0,1 0 0 0 0,0 0 0 0 0,0 0 0 0 0,0 14 0 0 0,2-20-3 0 0,0-1 0 0 0,0 0 0 0 0,1 0 0 0 0,-1 0 0 0 0,1 0 0 0 0,-1 0 0 0 0,1 0 0 0 0,-1-1 0 0 0,1 1 0 0 0,0 0 0 0 0,-1 0 1 0 0,1 0-1 0 0,0 0 0 0 0,0-1 0 0 0,-1 1 0 0 0,1 0 0 0 0,0-1 0 0 0,0 1 0 0 0,0-1 0 0 0,0 1 0 0 0,0-1 0 0 0,0 1 0 0 0,0-1 0 0 0,0 1 0 0 0,0-1 0 0 0,0 0 0 0 0,0 0 0 0 0,0 0 0 0 0,0 1 0 0 0,2-1 0 0 0,3 1 87 0 0,1-1 0 0 0,0 1 1 0 0,9-1-1 0 0,-8-1-93 0 0,-1 0 1 0 0,0 0-1 0 0,1-1 1 0 0,-1 0-1 0 0,0 0 0 0 0,0-1 1 0 0,0 0-1 0 0,-1 0 1 0 0,1 0-1 0 0,-1-1 1 0 0,1 0-1 0 0,-1-1 0 0 0,-1 1 1 0 0,1-1-1 0 0,0 0 1 0 0,-1 0-1 0 0,0-1 1 0 0,-1 1-1 0 0,1-1 1 0 0,-1 0-1 0 0,5-10 0 0 0,-3 6-148 0 0,-1-1 0 0 0,0 0-1 0 0,-1-1 1 0 0,0 1 0 0 0,-1-1-1 0 0,0 1 1 0 0,0-1 0 0 0,-2 0-1 0 0,1 0 1 0 0,-2 0-1 0 0,1 0 1 0 0,-3-18 0 0 0,2 27-4 0 0,-1 0-1 0 0,1 0 1 0 0,-1 0 0 0 0,0 0 0 0 0,0 0 0 0 0,0 0 0 0 0,0 0-1 0 0,0 0 1 0 0,-1 0 0 0 0,1 1 0 0 0,-1-1 0 0 0,0 0-1 0 0,-2-2 1 0 0,3 4 26 0 0,-1 0 0 0 0,0 0-1 0 0,1 0 1 0 0,-1 0 0 0 0,0 0-1 0 0,1 0 1 0 0,-1 0 0 0 0,0 0-1 0 0,0 1 1 0 0,0-1 0 0 0,0 1 0 0 0,0-1-1 0 0,0 1 1 0 0,1 0 0 0 0,-1 0-1 0 0,0 0 1 0 0,0 0 0 0 0,0 0-1 0 0,0 0 1 0 0,0 1 0 0 0,0-1 0 0 0,-3 1-1 0 0,1 0-83 0 0,1 0 0 0 0,-1 0 0 0 0,1 1 0 0 0,0-1 0 0 0,-1 1 0 0 0,-3 2 1 0 0,6-3-855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7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34 278 6911 0 0,'0'0'12239'0'0,"-7"6"-10312"0"0,-17 7 210 0 0,22-12-1684 0 0,2-3-396 0 0,0-1-68 0 0,0 0 0 0 0,0 0 0 0 0,0 0 0 0 0,1 0 0 0 0,-1 0 0 0 0,1 1 0 0 0,-1-1 0 0 0,1 0 0 0 0,0 0 0 0 0,0 0 0 0 0,1 1 0 0 0,-1-1 0 0 0,0 0 0 0 0,1 1 0 0 0,2-4 0 0 0,6-6-174 0 0,18-20 0 0 0,-8 11 97 0 0,1-6 117 0 0,2 1 0 0 0,2 1 0 0 0,0 2 0 0 0,1 0 0 0 0,31-19 0 0 0,-50 38 175 0 0,0 0 0 0 0,0 1-1 0 0,8-3 1 0 0,-13 6-159 0 0,-1 1 0 0 0,1-1 0 0 0,-1 0 0 0 0,1 0 0 0 0,0 1 0 0 0,-1-1 0 0 0,1 1 0 0 0,-1-1 0 0 0,1 1 0 0 0,-1 0 0 0 0,1 0 0 0 0,-1 0 0 0 0,0-1 0 0 0,1 1 0 0 0,-1 0 0 0 0,0 1 0 0 0,0-1 0 0 0,0 0 0 0 0,2 2 0 0 0,0 1-30 0 0,0 0 0 0 0,-1 1 0 0 0,1-1 0 0 0,-1 0 0 0 0,0 1 0 0 0,0-1 0 0 0,-1 1 0 0 0,1 0 0 0 0,-1-1 0 0 0,0 1 0 0 0,0 0 0 0 0,0 7 0 0 0,-1 5 58 0 0,-1 0 0 0 0,-3 22 0 0 0,2-13-55 0 0,-6 51-123 0 0,6-59-806 0 0,-7 27 0 0 0,5-23-7698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15 3679 0 0,'-4'-14'15063'0'0,"4"14"-14914"0"0,-1 0 0 0 0,1 1 1 0 0,-1-1-1 0 0,0 0 0 0 0,1 0 0 0 0,-1 1 0 0 0,1-1 0 0 0,0 0 0 0 0,-1 1 1 0 0,1-1-1 0 0,-1 1 0 0 0,1-1 0 0 0,0 1 0 0 0,-1-1 0 0 0,1 1 0 0 0,-1 0 1 0 0,-9 17-2450 0 0,7-10 3604 0 0,-12 36-920 0 0,2 0-1 0 0,3 2 1 0 0,-6 46 0 0 0,0 2 46 0 0,-4 0-19 0 0,-4-2-1 0 0,-56 140 1 0 0,72-212-424 0 0,1-5-259 0 0,0 0 0 0 0,1 1 1 0 0,1 0-1 0 0,-5 29 0 0 0,10-37-483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8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39 16007 0 0,'0'0'731'0'0,"0"2"-10"0"0,-1 20 182 0 0,2 1 0 0 0,7 39 0 0 0,-6-52-565 0 0,1-1 0 0 0,0 1 0 0 0,0-1 0 0 0,1 0 0 0 0,0 0 0 0 0,0 0 0 0 0,1 0 0 0 0,1-1 0 0 0,6 9 0 0 0,-7-11-322 0 0,0 1 0 0 0,1-2 0 0 0,0 1 0 0 0,0-1 0 0 0,1 0 0 0 0,-1 0-1 0 0,1 0 1 0 0,0-1 0 0 0,0 0 0 0 0,1-1 0 0 0,-1 1 0 0 0,16 3 0 0 0,-14-5-354 0 0,0 0 0 0 0,1-1 0 0 0,0 0 0 0 0,-1-1 0 0 0,1 0 0 0 0,-1-1 0 0 0,1 1 1 0 0,0-2-1 0 0,-1 1 0 0 0,16-6 0 0 0,-14 3-316 0 0,-1 0-1 0 0,1 0 1 0 0,-1-1 0 0 0,0 0-1 0 0,-1-1 1 0 0,1 0 0 0 0,-1-1-1 0 0,0 0 1 0 0,-1 0 0 0 0,1-1 0 0 0,-2 0-1 0 0,1 0 1 0 0,6-10 0 0 0,-8 9 960 0 0,0 0 0 0 0,-1-1 0 0 0,0 0 1 0 0,0 0-1 0 0,-1 0 0 0 0,-1 0 0 0 0,0-1 1 0 0,3-14-1 0 0,14-81 9395 0 0,-20 119-9288 0 0,-1 1-246 0 0,0-1-1 0 0,-1 1 0 0 0,0 0 0 0 0,-8 24 1 0 0,-24 52 596 0 0,20-57-475 0 0,-114 246 791 0 0,-17-8-727 0 0,143-267-347 0 0,-7 13 0 0 0,-115 225 66 0 0,106-193-651 0 0,16-44 170 0 0,1 0-1 0 0,0 0 1 0 0,0 0-1 0 0,1 0 1 0 0,-1 0-1 0 0,1 0 1 0 0,1 9-1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149 126 2759 0 0,'-1'-1'207'0'0,"-5"-25"903"0"0,4 22-272 0 0,1 1 0 0 0,-1-1 0 0 0,1 0 0 0 0,-1 1 0 0 0,0-1 0 0 0,0 1 0 0 0,-1 0-1 0 0,1 0 1 0 0,-5-5 2071 0 0,-3 3 180 0 0,8 5-2987 0 0,0 0 0 0 0,0 0 0 0 0,0 0-1 0 0,0 1 1 0 0,0-1 0 0 0,0 1 0 0 0,0-1-1 0 0,0 1 1 0 0,1 0 0 0 0,-1 0 0 0 0,0 0 0 0 0,1 0-1 0 0,-1 0 1 0 0,-2 2 0 0 0,1 0 17 0 0,0 0-1 0 0,0 0 1 0 0,0 1 0 0 0,1-1 0 0 0,0 1 0 0 0,-4 5-1 0 0,0 6 103 0 0,0 0 0 0 0,-7 28 0 0 0,10-32-114 0 0,-4 12 25 0 0,1 1 1 0 0,1 0-1 0 0,1 1 0 0 0,1-1 0 0 0,0 37 1 0 0,11 16 205 0 0,-6-67-284 0 0,0-1 0 0 0,0 1 0 0 0,1 0 0 0 0,1-1 0 0 0,7 15 0 0 0,-10-22-36 0 0,0 0-1 0 0,1 0 1 0 0,-1 0-1 0 0,0 0 1 0 0,1 0-1 0 0,-1-1 1 0 0,1 1-1 0 0,0-1 1 0 0,-1 1-1 0 0,1-1 1 0 0,0 0 0 0 0,0 1-1 0 0,0-1 1 0 0,0 0-1 0 0,0 0 1 0 0,0 0-1 0 0,0-1 1 0 0,0 1-1 0 0,1 0 1 0 0,-1-1-1 0 0,0 0 1 0 0,0 1-1 0 0,1-1 1 0 0,-1 0-1 0 0,0 0 1 0 0,4-1-1 0 0,0 0 26 0 0,0 0-1 0 0,-1 0 1 0 0,1-1 0 0 0,0 0-1 0 0,-1 0 1 0 0,1-1-1 0 0,-1 0 1 0 0,9-5-1 0 0,1-3-2 0 0,-2 0 0 0 0,1 0 0 0 0,-2-2-1 0 0,1 1 1 0 0,-2-2 0 0 0,15-19 0 0 0,-8 6-3 0 0,-1-2 1 0 0,20-45 0 0 0,-24 43-155 0 0,-1-1-1 0 0,-1 0 1 0 0,-2-1 0 0 0,9-57-1 0 0,-13 47-1167 0 0,-5 42 467 0 0,0-8-2298 0 0,0 2-3390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33 5063 0 0,'0'0'390'0'0,"-1"-1"56"0"0,-2-2 462 0 0,0 0 0 0 0,-1 0 0 0 0,1 0 0 0 0,-1 1 0 0 0,1 0 0 0 0,-1 0 0 0 0,0 0 0 0 0,0 0 0 0 0,-7-2 0 0 0,4 2-483 0 0,0 1 1 0 0,0 0-1 0 0,0 0 0 0 0,0 1 1 0 0,-11 0-1 0 0,3 1-179 0 0,1 1 0 0 0,0 1-1 0 0,0 0 1 0 0,0 1 0 0 0,0 1 0 0 0,1 0-1 0 0,-22 11 1 0 0,-85 58-171 0 0,108-66-32 0 0,-1 1-32 0 0,0 1 0 0 0,1-1-1 0 0,1 2 1 0 0,-1 0 0 0 0,-17 22-1 0 0,29-32-8 0 0,-1-1 0 0 0,1 1 0 0 0,-1 0 0 0 0,1 0 0 0 0,-1-1 0 0 0,1 1 0 0 0,-1 0 0 0 0,1 0 0 0 0,0 0 0 0 0,0-1 0 0 0,-1 1 0 0 0,1 0 0 0 0,0 0 0 0 0,0 1 0 0 0,3 3 16 0 0,-3-5-12 0 0,0 1-5 0 0,1-1 1 0 0,-1 1 0 0 0,0 0 0 0 0,0-1 0 0 0,1 1 0 0 0,-1-1 0 0 0,0 1 0 0 0,1 0 0 0 0,-1-1 0 0 0,1 1 0 0 0,-1-1 0 0 0,0 1 0 0 0,1-1 0 0 0,-1 1 0 0 0,1-1 0 0 0,0 1 0 0 0,-1-1-1 0 0,1 0 1 0 0,-1 1 0 0 0,1-1 0 0 0,0 0 0 0 0,-1 0 0 0 0,1 1 0 0 0,0-1 0 0 0,-1 0 0 0 0,1 0 0 0 0,0 0 0 0 0,2 1 8 0 0,72 19 38 0 0,-56-16-6 0 0,0 1-1 0 0,-1 1 1 0 0,1 0 0 0 0,25 14 0 0 0,-35-15 53 0 0,0 0 0 0 0,-1 1 0 0 0,0 0 0 0 0,0 0 0 0 0,-1 1 1 0 0,11 12-1 0 0,-16-17-67 0 0,0 0 0 0 0,-1 0 0 0 0,1 0 1 0 0,-1 0-1 0 0,1 1 0 0 0,-1-1 0 0 0,0 0 1 0 0,0 1-1 0 0,0-1 0 0 0,0 1 0 0 0,-1-1 1 0 0,1 1-1 0 0,-1 0 0 0 0,1-1 0 0 0,-1 1 1 0 0,0 0-1 0 0,0-1 0 0 0,0 1 0 0 0,-1 0 1 0 0,1-1-1 0 0,0 1 0 0 0,-1-1 0 0 0,0 1 1 0 0,1-1-1 0 0,-1 1 0 0 0,0-1 0 0 0,-1 1 1 0 0,1-1-1 0 0,-3 4 0 0 0,-2 2 29 0 0,0 0 0 0 0,-1-1-1 0 0,0 0 1 0 0,-1 0 0 0 0,0 0 0 0 0,0-1 0 0 0,0-1-1 0 0,0 1 1 0 0,-1-1 0 0 0,0-1 0 0 0,-16 7-1 0 0,-4-2 1 0 0,0 0-1 0 0,-48 7 1 0 0,39-12-34 0 0,-1-1 1 0 0,0-3-1 0 0,0 0 1 0 0,-51-9-1 0 0,17 7-477 0 0,56 2 266 0 0,28-4-1559 0 0,5-1 720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1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47 10591 0 0,'4'-7'155'0'0,"-1"1"171"0"0,-1 0 0 0 0,0 1-1 0 0,4-14 1585 0 0,-14 16 2459 0 0,6 3-4114 0 0,-1 0 0 0 0,1 0 0 0 0,0 0 0 0 0,-1 0 0 0 0,1 1 0 0 0,0-1 0 0 0,-1 0 0 0 0,1 1 0 0 0,0 0 0 0 0,-1 0 0 0 0,1 0 0 0 0,0 0 0 0 0,0 0-1 0 0,-3 2 1 0 0,-29 22-84 0 0,28-21 42 0 0,-85 74 107 0 0,-25 19-1500 0 0,115-96 861 0 0,3 0-1558 0 0,31 5 1218 0 0,-23-5 588 0 0,-1 1-1 0 0,1 0 1 0 0,-1 1-1 0 0,0 0 1 0 0,0 0 0 0 0,16 9-1 0 0,-11-3 149 0 0,0 0-1 0 0,-1 2 1 0 0,0 0-1 0 0,-1 0 1 0 0,13 15 0 0 0,-19-18 127 0 0,1 0 1 0 0,-1 1-1 0 0,-1 0 0 0 0,0 0 1 0 0,0 0-1 0 0,0 0 1 0 0,-1 1-1 0 0,-1 0 1 0 0,4 13-1 0 0,-7-22-160 0 0,0 0 0 0 0,0 0 0 0 0,0 0 0 0 0,0 0 0 0 0,0 0 0 0 0,0 0 0 0 0,0 0 0 0 0,0 0 0 0 0,0-1 0 0 0,-1 1 0 0 0,1 0 0 0 0,0 0 0 0 0,-1 0 0 0 0,1 0 0 0 0,0 0 0 0 0,-1 0 0 0 0,1-1 0 0 0,-1 1 0 0 0,0 0 0 0 0,1 0 0 0 0,-1-1 0 0 0,0 1 0 0 0,1 0 0 0 0,-1-1 0 0 0,0 1 0 0 0,0-1 0 0 0,1 1 0 0 0,-1-1 0 0 0,0 1 0 0 0,0-1 0 0 0,0 1 0 0 0,0-1 0 0 0,-1 1 0 0 0,-2 0 28 0 0,0 0 1 0 0,0-1 0 0 0,0 1-1 0 0,0 0 1 0 0,1-1 0 0 0,-7 0-1 0 0,-48-7 216 0 0,35 3-160 0 0,-26-1 0 0 0,25 5-332 0 0,0 1-1 0 0,-47 7 1 0 0,-12 6-2889 0 0,65-10 1551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0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29 5983 0 0,'8'-4'127'0'0,"-1"0"0"0"0,1 0 0 0 0,0 0 0 0 0,0 1 0 0 0,1 0-1 0 0,-1 1 1 0 0,12-2 11813 0 0,-21 6-11480 0 0,-2 2-253 0 0,1 1 1 0 0,-1-1-1 0 0,0 1 0 0 0,-1-1 0 0 0,1 0 0 0 0,-1 0 0 0 0,1 0 1 0 0,-1-1-1 0 0,-9 7 0 0 0,-5 3 184 0 0,-22 10 0 0 0,22-13-405 0 0,-29 16 66 0 0,7-4-96 0 0,0 1 0 0 0,-45 37 0 0 0,84-58-25 0 0,6 10-230 0 0,7-1 243 0 0,0 0 0 0 0,0-1 0 0 0,1-1 0 0 0,0 0 0 0 0,28 13 0 0 0,20 15 56 0 0,-47-28-23 0 0,-5-3 64 0 0,-1 0-1 0 0,0 0 1 0 0,9 9-1 0 0,-15-13-11 0 0,0 0 1 0 0,-1 0-1 0 0,1 0 0 0 0,0 1 1 0 0,-1-1-1 0 0,0 1 0 0 0,1-1 1 0 0,-1 1-1 0 0,0-1 0 0 0,0 1 1 0 0,-1 0-1 0 0,1-1 0 0 0,0 1 1 0 0,-1 0-1 0 0,1 5 0 0 0,-2-6-4 0 0,1-1 1 0 0,-1 1-1 0 0,1-1 0 0 0,-1 1 0 0 0,0-1 0 0 0,0 0 0 0 0,0 1 1 0 0,0-1-1 0 0,0 0 0 0 0,0 1 0 0 0,0-1 0 0 0,0 0 0 0 0,-2 1 1 0 0,0 1 54 0 0,-3 3 7 0 0,-1 0-1 0 0,1 0 0 0 0,-1-1 1 0 0,0 0-1 0 0,0-1 0 0 0,-1 0 0 0 0,-11 5 1 0 0,-58 18 137 0 0,60-22-185 0 0,-9 2-117 0 0,0-1 0 0 0,-1-2 0 0 0,0 0 1 0 0,0-2-1 0 0,-42-2 0 0 0,66 0 32 0 0,1 0-1 0 0,0 0 0 0 0,0 0 1 0 0,-1 0-1 0 0,1-1 1 0 0,0 1-1 0 0,0-1 0 0 0,-1 0 1 0 0,1 0-1 0 0,0 1 1 0 0,0-1-1 0 0,0-1 1 0 0,0 1-1 0 0,0 0 0 0 0,0 0 1 0 0,-3-4-1 0 0,4 4-50 0 0,0-1 1 0 0,1 1-1 0 0,-1-1 0 0 0,0 1 0 0 0,1-1 1 0 0,-1 1-1 0 0,1-1 0 0 0,-1 0 0 0 0,1 1 0 0 0,0-1 1 0 0,0 0-1 0 0,0 1 0 0 0,0-1 0 0 0,0 0 1 0 0,0 1-1 0 0,0-1 0 0 0,0 0 0 0 0,1 1 0 0 0,-1-1 1 0 0,1 0-1 0 0,-1 1 0 0 0,1-1 0 0 0,1-2 1 0 0,8-17-1510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91 2759 0 0,'0'0'126'0'0,"2"1"-5"0"0,23 4 1280 0 0,0-7 5052 0 0,-14 0-3519 0 0,39-6 3031 0 0,-1-2-3970 0 0,35-6-838 0 0,-57 11-1123 0 0,0-1 0 0 0,-1-1 0 0 0,0-1 0 0 0,34-15-1 0 0,-60 23-84 0 0,0 0 0 0 0,1 0-1 0 0,-1 0 1 0 0,0 0 0 0 0,1 0-1 0 0,-1 0 1 0 0,0 0-1 0 0,1-1 1 0 0,-1 1 0 0 0,0 0-1 0 0,1 0 1 0 0,-1 0-1 0 0,0-1 1 0 0,0 1 0 0 0,1 0-1 0 0,-1 0 1 0 0,0 0-1 0 0,0-1 1 0 0,1 1 0 0 0,-1 0-1 0 0,0-1 1 0 0,0 1-1 0 0,0 0 1 0 0,0 0 0 0 0,1-1-1 0 0,-1 1 1 0 0,0 0-1 0 0,0-1 1 0 0,-9-3-515 0 0,-18 4 59 0 0,3 5 262 0 0,-1 2 1 0 0,1 0 0 0 0,1 1 0 0 0,0 2 0 0 0,0 0 0 0 0,-32 21 0 0 0,19-8 540 0 0,1 2 0 0 0,-62 58 1 0 0,89-75-132 0 0,-1 0 0 0 0,2 1 0 0 0,-1 0 0 0 0,-11 18 0 0 0,18-26-131 0 0,0 1 1 0 0,0 0-1 0 0,0 0 0 0 0,0 0 0 0 0,0 0 1 0 0,0 1-1 0 0,1-1 0 0 0,-1 0 0 0 0,1 0 1 0 0,0 0-1 0 0,-1 0 0 0 0,1 1 0 0 0,0-1 1 0 0,0 0-1 0 0,0 0 0 0 0,1 0 0 0 0,-1 1 1 0 0,0-1-1 0 0,1 0 0 0 0,-1 0 0 0 0,1 0 1 0 0,0 0-1 0 0,0 0 0 0 0,0 0 0 0 0,0 0 1 0 0,0 0-1 0 0,0 0 0 0 0,1 0 0 0 0,-1-1 1 0 0,1 1-1 0 0,-1 0 0 0 0,3 1 0 0 0,2 2-7 0 0,-1-2-1 0 0,1 1 1 0 0,0 0-1 0 0,0-1 1 0 0,0 0-1 0 0,1-1 1 0 0,-1 0-1 0 0,1 0 0 0 0,11 2 1 0 0,3 0-1446 0 0,39 0 0 0 0,-23-4-5533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0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105 342 9671 0 0,'-1'0'4859'0'0,"-3"1"-4412"0"0,1-1 1 0 0,0 1-1 0 0,-1-1 0 0 0,1 0 1 0 0,0 0-1 0 0,0 0 0 0 0,-1-1 1 0 0,1 1-1 0 0,0-1 0 0 0,0 0 1 0 0,-1 0-1 0 0,1 0 0 0 0,0 0 1 0 0,0 0-1 0 0,-5-4 0 0 0,5 2-252 0 0,0 1-1 0 0,-1-1 1 0 0,2 0-1 0 0,-1 0 0 0 0,0 0 1 0 0,1 0-1 0 0,-1 0 1 0 0,1-1-1 0 0,0 1 1 0 0,0-1-1 0 0,-2-5 1 0 0,1 0-208 0 0,0 0 1 0 0,1 0 0 0 0,0 0 0 0 0,1 0 0 0 0,0 0 0 0 0,0 0 0 0 0,1 0 0 0 0,0 0-1 0 0,0 0 1 0 0,4-18 0 0 0,-1 14-56 0 0,0 1-1 0 0,1 0 1 0 0,0 0-1 0 0,1 0 1 0 0,0 0-1 0 0,1 1 1 0 0,1 0 0 0 0,8-12-1 0 0,-11 18 42 0 0,-1 1 0 0 0,1 0 0 0 0,0 0 0 0 0,0 0 0 0 0,1 0 0 0 0,-1 1 0 0 0,1-1 0 0 0,0 1 0 0 0,0 0 0 0 0,0 1 0 0 0,0-1 0 0 0,0 1 0 0 0,0 0-1 0 0,1 0 1 0 0,-1 1 0 0 0,1 0 0 0 0,0 0 0 0 0,-1 0 0 0 0,1 0 0 0 0,8 1 0 0 0,33 4 272 0 0,63 15-1 0 0,-43-7-53 0 0,-58-10-130 0 0,43 8 245 0 0,-48-9-254 0 0,0 0 1 0 0,0 1-1 0 0,0-1 0 0 0,0 1 0 0 0,0 0 1 0 0,0 0-1 0 0,0 0 0 0 0,-1 0 0 0 0,5 4 0 0 0,-8-4-30 0 0,0-1 0 0 0,1 1 0 0 0,-1 0 0 0 0,0 0-1 0 0,0-1 1 0 0,0 1 0 0 0,0 0 0 0 0,0 0-1 0 0,0-1 1 0 0,0 1 0 0 0,-1 0 0 0 0,1 0 0 0 0,0-1-1 0 0,-2 3 1 0 0,0 1 0 0 0,0 0 0 0 0,-1 1 0 0 0,1-2 0 0 0,-1 1 0 0 0,0 0 0 0 0,-1-1 0 0 0,1 1 0 0 0,-1-1 0 0 0,0 0 0 0 0,-4 4 0 0 0,-8 5 97 0 0,-24 15 0 0 0,30-21-111 0 0,-71 46-857 0 0,-131 62 1 0 0,207-113 523 0 0,1 0 1 0 0,-1 0-1 0 0,1 0 0 0 0,-1-1 1 0 0,0 0-1 0 0,0 0 1 0 0,1 0-1 0 0,-8 0 1 0 0,11-3-2 0 0,1 0 1 0 0,0 0-1 0 0,0 0 1 0 0,0 0-1 0 0,0-1 1 0 0,0 1-1 0 0,0 0 1 0 0,1-3-1 0 0,5-11-1304 0 0,2-2-240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1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 11311 0 0,'0'0'1031'0'0,"-1"0"-787"0"0,-6 3 7 0 0,1 0 0 0 0,-1 0 0 0 0,1 1 1 0 0,0 0-1 0 0,0 0 0 0 0,0 0 0 0 0,1 1 0 0 0,0-1 0 0 0,-9 11 0 0 0,-3 6 738 0 0,-18 28-1 0 0,32-45-892 0 0,-39 66 1089 0 0,3 1-1 0 0,-32 85 1 0 0,35-76-771 0 0,7-16-217 0 0,3 2 1 0 0,-27 100-1 0 0,44-133-181 0 0,6-26-120 0 0,1 0 1 0 0,0 0-1 0 0,0 1 0 0 0,0-1 0 0 0,1 1 1 0 0,0-1-1 0 0,1 1 0 0 0,0 0 0 0 0,0 8 1 0 0,1-14-1127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29 7367 0 0,'0'0'568'0'0,"1"-2"-373"0"0,1-11-66 0 0,-2 12 257 0 0,0 1 0 0 0,1-1 0 0 0,-1 0 0 0 0,0 1 0 0 0,0-1 0 0 0,1 0 0 0 0,-1 1 1 0 0,0-1-1 0 0,1 0 0 0 0,-1 1 0 0 0,1-1 0 0 0,-1 0 0 0 0,1 1 0 0 0,-1-1 0 0 0,5-3 3682 0 0,-5 6-3991 0 0,1-1 1 0 0,-1 1-1 0 0,0 0 1 0 0,0 0-1 0 0,0-1 1 0 0,0 1-1 0 0,0 0 1 0 0,-1 2-1 0 0,1 2 34 0 0,-16 135 1733 0 0,0 9-680 0 0,15-139-1134 0 0,-1 113 121 0 0,3-107-150 0 0,1 1-1 0 0,0-1 1 0 0,1 0 0 0 0,1 0-1 0 0,6 17 1 0 0,-9-29-1 0 0,-1-4 0 0 0,0 0 0 0 0,0 0 0 0 0,1 0 0 0 0,-1 0 0 0 0,0 0 0 0 0,1 0 0 0 0,-1 0 0 0 0,1 0 0 0 0,-1 0 0 0 0,1 0 0 0 0,0 0 0 0 0,-1-1 0 0 0,1 1 0 0 0,0 0 0 0 0,0 0 0 0 0,-1-1 0 0 0,3 2 0 0 0,4 4 11 0 0,-6-4 47 0 0,7-12 161 0 0,-6 6-191 0 0,0 1-22 0 0,-1-1-1 0 0,0 1 0 0 0,0-1 0 0 0,0 0 0 0 0,0 1 0 0 0,0-5 0 0 0,0-15-9 0 0,2-14 61 0 0,-2 31-53 0 0,1 0 0 0 0,0 0 0 0 0,0 0-1 0 0,0 0 1 0 0,1 0 0 0 0,0 1 0 0 0,0-1-1 0 0,0 1 1 0 0,1 0 0 0 0,5-6 0 0 0,7-7 12 0 0,24-21 0 0 0,-29 30-15 0 0,40-34 111 0 0,64-41-1 0 0,-72 53-75 0 0,147-87-5 0 0,-134 86-160 0 0,-53 29-109 0 0,0 1-1 0 0,1 0 1 0 0,0 0-1 0 0,0 1 1 0 0,-1-1-1 0 0,1 1 1 0 0,0 0-1 0 0,0 0 1 0 0,8-1-1 0 0,-3 9-3561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6 1839 0 0,'-1'0'134'0'0,"-11"-2"1122"0"0,-1 0 0 0 0,1 1 0 0 0,0 1 0 0 0,0 0 0 0 0,0 0 0 0 0,-1 2-1 0 0,1-1 1 0 0,0 1 0 0 0,0 1 0 0 0,-20 7 0 0 0,22-5-994 0 0,-1-1 1 0 0,1 2-1 0 0,0-1 0 0 0,0 1 0 0 0,0 1 0 0 0,-16 15 0 0 0,18-15-172 0 0,1 0-1 0 0,0 1 1 0 0,0 0-1 0 0,-8 13 1 0 0,13-16-59 0 0,-1-1 0 0 0,1 1 1 0 0,0 0-1 0 0,0 0 0 0 0,0 0 1 0 0,1 0-1 0 0,0 1 0 0 0,0-1 1 0 0,0 0-1 0 0,1 9 0 0 0,0-5 86 0 0,0 1-1 0 0,1-1 0 0 0,0 1 1 0 0,4 12-1 0 0,-4-19-50 0 0,0 1-1 0 0,0-1 1 0 0,0 0-1 0 0,0 0 0 0 0,1 0 1 0 0,0 0-1 0 0,-1 0 1 0 0,1-1-1 0 0,0 1 1 0 0,1 0-1 0 0,-1-1 1 0 0,0 1-1 0 0,1-1 1 0 0,-1 0-1 0 0,4 3 1 0 0,-4-5-11 0 0,0 1 1 0 0,-1 0-1 0 0,1-1 1 0 0,-1 0-1 0 0,1 1 1 0 0,0-1 0 0 0,-1 0-1 0 0,1 0 1 0 0,-1 0-1 0 0,1 0 1 0 0,0 0-1 0 0,-1 0 1 0 0,1 0-1 0 0,0-1 1 0 0,-1 1 0 0 0,1-1-1 0 0,-1 1 1 0 0,1-1-1 0 0,-1 0 1 0 0,1 1-1 0 0,-1-1 1 0 0,1 0 0 0 0,-1 0-1 0 0,0 0 1 0 0,1 0-1 0 0,-1 0 1 0 0,0 0-1 0 0,1-2 1 0 0,3-1 0 0 0,0-1 0 0 0,-1 0 0 0 0,0-1-1 0 0,0 1 1 0 0,5-8 0 0 0,-1-4 32 0 0,-7 15-16 0 0,-1 0-108 0 0,-1-8 514 0 0,-2 12-165 0 0,-4 12-171 0 0,5-5-127 0 0,2-8-27 0 0,0-1-1 0 0,0 1 1 0 0,-1 0 0 0 0,1-1-1 0 0,0 1 1 0 0,0 0 0 0 0,0-1-1 0 0,0 1 1 0 0,0 0 0 0 0,0-1 0 0 0,0 1-1 0 0,0 0 1 0 0,0 0 0 0 0,0-1-1 0 0,1 1 1 0 0,-1 0 0 0 0,0-1-1 0 0,0 1 1 0 0,1-1 0 0 0,-1 1-1 0 0,0 0 1 0 0,1-1 0 0 0,-1 1-1 0 0,1-1 1 0 0,-1 1 0 0 0,1 0-1 0 0,1 0-222 0 0,-2 1 85 0 0,1-1 0 0 0,0 0 0 0 0,0 0 0 0 0,0 0 0 0 0,0 0 0 0 0,0 0 0 0 0,0 0 1 0 0,0 0-1 0 0,0-1 0 0 0,1 1 0 0 0,-1 0 0 0 0,0 0 0 0 0,3 0 0 0 0,11 1-5023 0 0,3-5-1395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2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97 8287 0 0,'13'-16'1085'0'0,"28"-30"-1"0"0,-32 37 1322 0 0,0 1-1 0 0,15-10 2079 0 0,-24 21-3710 0 0,-1 7-570 0 0,0-1 1 0 0,0 0 0 0 0,-1 0 0 0 0,0 0 0 0 0,-5 14 0 0 0,-22 46-49 0 0,19-47-32 0 0,-93 192 144 0 0,-16 37-11 0 0,-27 74-786 0 0,137-304 180 0 0,4-11-373 0 0,1 0 0 0 0,0 0 0 0 0,-4 15 0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3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5063 0 0,'-2'1'2527'0'0,"-4"6"-578"0"0,-1 1 1 0 0,1 0-1 0 0,1 0 0 0 0,-8 12 0 0 0,9-11-1097 0 0,-1 1-1 0 0,1-1 0 0 0,1 1 0 0 0,-5 17 0 0 0,7-21-721 0 0,0 0 0 0 0,0 0 0 0 0,1 0 1 0 0,0 0-1 0 0,0-1 0 0 0,0 1 0 0 0,1 0 0 0 0,-1 0 0 0 0,3 7 0 0 0,-1-9-71 0 0,-1 0 0 0 0,1-1 0 0 0,-1 1-1 0 0,1-1 1 0 0,0 1 0 0 0,0-1 0 0 0,1 0 0 0 0,-1 1-1 0 0,1-1 1 0 0,0 0 0 0 0,-1-1 0 0 0,1 1 0 0 0,1 0-1 0 0,4 3 1 0 0,-4-4-20 0 0,-1 0 1 0 0,0-1-1 0 0,0 1 0 0 0,1-1 1 0 0,-1 0-1 0 0,1 0 0 0 0,-1 0 1 0 0,1 0-1 0 0,-1-1 0 0 0,1 1 1 0 0,-1-1-1 0 0,1 0 0 0 0,6-1 1 0 0,-4 0 5 0 0,-1 0 0 0 0,1 0 1 0 0,-1-1-1 0 0,1 1 1 0 0,-1-2-1 0 0,1 1 1 0 0,-1 0-1 0 0,5-5 1 0 0,-2 3-17 0 0,-1-2 1 0 0,0 1-1 0 0,0-1 1 0 0,0 0-1 0 0,-1-1 1 0 0,0 1-1 0 0,0-1 1 0 0,0-1-1 0 0,-1 1 1 0 0,8-16-1 0 0,-8 10-479 0 0,1 0 1 0 0,0 1-1 0 0,1 0 0 0 0,0 0 1 0 0,1 1-1 0 0,0 0 1 0 0,17-17-1 0 0,-9 12-1205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3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11975 0 0,'0'0'923'0'0,"1"1"-602"0"0,7 8 902 0 0,-1 0 0 0 0,0 1-1 0 0,-1 0 1 0 0,9 17 0 0 0,1 2 362 0 0,-15-27-1534 0 0,0-1 0 0 0,0 1 1 0 0,0 0-1 0 0,0-1 0 0 0,1 1 1 0 0,-1-1-1 0 0,0 0 0 0 0,1 1 1 0 0,-1-1-1 0 0,1 0 0 0 0,-1 0 1 0 0,1 0-1 0 0,0 0 0 0 0,0 0 1 0 0,-1 0-1 0 0,1 0 0 0 0,0-1 1 0 0,0 1-1 0 0,0 0 0 0 0,0-1 1 0 0,-1 0-1 0 0,1 1 0 0 0,0-1 1 0 0,0 0-1 0 0,0 0 0 0 0,0 0 1 0 0,0 0-1 0 0,0-1 0 0 0,3 0 0 0 0,-1 0 57 0 0,0 0 0 0 0,-1-1 0 0 0,1 0 0 0 0,0 1 0 0 0,0-1-1 0 0,-1-1 1 0 0,1 1 0 0 0,-1-1 0 0 0,1 1 0 0 0,-1-1-1 0 0,5-5 1 0 0,7-9-138 0 0,-9 11-11 0 0,0 0 1 0 0,9-14-1 0 0,-14 18-23 0 0,-7 2-27 0 0,1 1 70 0 0,0 0-1 0 0,-1 0 0 0 0,1 0 1 0 0,-1 0-1 0 0,1 1 0 0 0,0 0 1 0 0,0 0-1 0 0,-5 3 0 0 0,-6 5 19 0 0,-20 14 0 0 0,22-14-6 0 0,-19 16 74 0 0,1 1 0 0 0,1 1 0 0 0,1 2 0 0 0,-49 64 0 0 0,76-90-65 0 0,1 0 0 0 0,-1-1 0 0 0,1 1 0 0 0,0 0 0 0 0,1 0 0 0 0,-1 1 0 0 0,1-1 0 0 0,-2 8 0 0 0,2-11 0 0 0,1 0 0 0 0,0 0 0 0 0,0 0 0 0 0,0 0 0 0 0,0 1 0 0 0,0-1 0 0 0,0 0 0 0 0,0 0 0 0 0,0 0 0 0 0,0 1 0 0 0,1-1 0 0 0,-1 0 0 0 0,1 0 0 0 0,-1 0 0 0 0,0 0 0 0 0,1 0 0 0 0,0 0 0 0 0,-1 0 0 0 0,1 0 0 0 0,0 0 0 0 0,-1 0 0 0 0,1 0 0 0 0,0 0 0 0 0,0 0 0 0 0,0 0 0 0 0,0-1 0 0 0,0 1 0 0 0,0 0 0 0 0,0-1 0 0 0,0 1 0 0 0,0-1 0 0 0,0 1 0 0 0,0-1 0 0 0,0 1 0 0 0,0-1 0 0 0,2 1 0 0 0,8 0-15 0 0,1 0 0 0 0,-1-1 0 0 0,0 0 0 0 0,1-1 0 0 0,-1 0-1 0 0,0-1 1 0 0,17-5 0 0 0,-8 3-140 0 0,46-12-2191 0 0,-32 6 952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3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49 3679 0 0,'79'-48'12802'0'0,"-80"48"-12555"0"0,-1 1 0 0 0,0 0 1 0 0,1 0-1 0 0,-1 0 0 0 0,1 1 1 0 0,-1-1-1 0 0,1 0 0 0 0,-2 3 1 0 0,-2 0 58 0 0,-60 47 1818 0 0,-16 14-706 0 0,70-52-1361 0 0,9-10-42 0 0,0 0 0 0 0,0 0-1 0 0,0 0 1 0 0,-1-1 0 0 0,1 1-1 0 0,-1-1 1 0 0,-3 3 0 0 0,4-4 38 0 0,3 1 0 0 0,1 5-42 0 0,-1-3-11 0 0,1 0 0 0 0,0 0 0 0 0,0 0 0 0 0,0 0 0 0 0,0-1 0 0 0,6 7 0 0 0,-1 0 0 0 0,2 4 166 0 0,-2 1 1 0 0,0-1-1 0 0,-1 1 0 0 0,0 0 1 0 0,-1 1-1 0 0,-1-1 0 0 0,-1 1 0 0 0,0 0 1 0 0,-1 0-1 0 0,0 0 0 0 0,-1 1 1 0 0,-1-1-1 0 0,-3 20 0 0 0,3-33-104 0 0,-1 1 0 0 0,0-1 0 0 0,1 1 0 0 0,-1-1 0 0 0,-1 1 0 0 0,1-1 0 0 0,0 0 0 0 0,-1 1 0 0 0,0-1 0 0 0,0 0 0 0 0,-4 5 0 0 0,5-7-49 0 0,-1 1-1 0 0,1-1 1 0 0,-1 1-1 0 0,0-1 0 0 0,0 0 1 0 0,0 1-1 0 0,0-1 0 0 0,0 0 1 0 0,0 0-1 0 0,0-1 1 0 0,0 1-1 0 0,-1 0 0 0 0,1-1 1 0 0,0 1-1 0 0,0-1 1 0 0,0 0-1 0 0,-1 0 0 0 0,1 0 1 0 0,-4 0-1 0 0,-7-2-269 0 0,-1 0-1 0 0,-19-6 1 0 0,0-1-7989 0 0,20 7 848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1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87 311 2759 0 0,'0'0'6500'0'0,"-1"1"-5824"0"0,-13 6 305 0 0,10-5-750 0 0,1-1 0 0 0,-1 1 0 0 0,1 0 0 0 0,0 0 0 0 0,0 0 0 0 0,-5 5 0 0 0,-11 9 1451 0 0,-5 7 1794 0 0,25-24-3328 0 0,86-116 270 0 0,-76 102-402 0 0,16-24-173 0 0,-9 12-112 0 0,2-1 0 0 0,1 2 1 0 0,47-46-1 0 0,-62 67 302 0 0,1 0 1 0 0,0 0-1 0 0,0 0 1 0 0,0 1-1 0 0,0 0 1 0 0,1 0-1 0 0,0 0 1 0 0,-1 1-1 0 0,1 1 1 0 0,0-1-1 0 0,1 1 1 0 0,-1 1-1 0 0,0-1 1 0 0,13 1-1 0 0,-20 1 32 0 0,1 0-1 0 0,0 0 0 0 0,-1 0 1 0 0,1 0-1 0 0,0 1 0 0 0,-1-1 1 0 0,1 1-1 0 0,-1-1 1 0 0,1 1-1 0 0,0 0 0 0 0,-1-1 1 0 0,0 1-1 0 0,1 0 0 0 0,-1 0 1 0 0,1 0-1 0 0,-1 0 0 0 0,0 0 1 0 0,0 0-1 0 0,0 0 1 0 0,1 1-1 0 0,-1-1 0 0 0,0 0 1 0 0,-1 1-1 0 0,1-1 0 0 0,0 1 1 0 0,0-1-1 0 0,0 1 1 0 0,-1-1-1 0 0,1 1 0 0 0,-1-1 1 0 0,0 1-1 0 0,1 0 0 0 0,-1-1 1 0 0,0 1-1 0 0,0 0 0 0 0,0 2 1 0 0,0 5 33 0 0,0 0-1 0 0,-1-1 1 0 0,0 1 0 0 0,0 0-1 0 0,-5 14 1 0 0,-4 6 73 0 0,-1-2-1 0 0,-2 1 0 0 0,-18 29 1 0 0,-22 47-2075 0 0,50-93-2835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58 3679 0 0,'0'0'706'0'0,"-11"-11"5630"0"0,9 10-6060 0 0,-1 0 1 0 0,0 0 0 0 0,0 0-1 0 0,1 1 1 0 0,-1-1 0 0 0,0 1-1 0 0,0 0 1 0 0,0-1 0 0 0,0 1 0 0 0,0 1-1 0 0,0-1 1 0 0,1 0 0 0 0,-1 1-1 0 0,0-1 1 0 0,0 1 0 0 0,0 0-1 0 0,1 0 1 0 0,-1 0 0 0 0,0 0-1 0 0,-2 2 1 0 0,-7 4 5 0 0,0 0 1 0 0,-19 16-1 0 0,-57 52 1165 0 0,76-64-1301 0 0,1 1 0 0 0,0 0 0 0 0,1 1 0 0 0,1 0 0 0 0,-9 16 0 0 0,16-27-117 0 0,1 0 0 0 0,0 0 0 0 0,0 0 1 0 0,0 0-1 0 0,0 0 0 0 0,1 0 0 0 0,-1 1 1 0 0,0-1-1 0 0,1 0 0 0 0,0 0 0 0 0,-1 1 1 0 0,1-1-1 0 0,0 0 0 0 0,0 0 1 0 0,0 1-1 0 0,1-1 0 0 0,-1 0 0 0 0,0 0 1 0 0,1 1-1 0 0,-1-1 0 0 0,1 0 0 0 0,0 0 1 0 0,0 0-1 0 0,0 0 0 0 0,0 0 0 0 0,0 0 1 0 0,0 0-1 0 0,1 0 0 0 0,-1 0 1 0 0,1 0-1 0 0,-1-1 0 0 0,1 1 0 0 0,0-1 1 0 0,-1 1-1 0 0,1-1 0 0 0,0 0 0 0 0,0 1 1 0 0,0-1-1 0 0,3 1 0 0 0,6 3 84 0 0,1 0 0 0 0,0-1-1 0 0,-1 0 1 0 0,1-1 0 0 0,1 0-1 0 0,-1-1 1 0 0,0-1-1 0 0,1 0 1 0 0,-1 0 0 0 0,1-1-1 0 0,13-2 1 0 0,-16 1-71 0 0,0-1 0 0 0,0 0 0 0 0,0 0 0 0 0,16-6 0 0 0,-23 7-42 0 0,-1 0 0 0 0,1-1 0 0 0,-1 1-1 0 0,1 0 1 0 0,-1-1 0 0 0,0 1 0 0 0,1-1 0 0 0,-1 0 0 0 0,0 0 0 0 0,0 0 0 0 0,0 0 0 0 0,-1 0 0 0 0,1 0 0 0 0,0-1 0 0 0,-1 1 0 0 0,0-1 0 0 0,1 1-1 0 0,-1-1 1 0 0,0 1 0 0 0,0-1 0 0 0,1-4 0 0 0,-1 0-3 0 0,-1 0 0 0 0,0 0 0 0 0,0-1 0 0 0,0 1 0 0 0,-1 0 0 0 0,0 0 0 0 0,0 0 0 0 0,-1 0 0 0 0,0 0 0 0 0,0 0 0 0 0,-1 0 0 0 0,1 1 0 0 0,-6-10 0 0 0,-6-6-447 0 0,0 0-1 0 0,-24-27 0 0 0,18 23-496 0 0,19 25 814 0 0,-1 0 0 0 0,1-1 0 0 0,0 1 0 0 0,0 0 0 0 0,0-1 0 0 0,1 0 0 0 0,-1 1 0 0 0,0-1 0 0 0,0 1 0 0 0,1-1 0 0 0,-1 0 0 0 0,1 1 0 0 0,0-1-1 0 0,-1 0 1 0 0,1 0 0 0 0,0 0 0 0 0,0 1 0 0 0,0-1 0 0 0,0 0 0 0 0,0 0 0 0 0,1 1 0 0 0,-1-1 0 0 0,0 0 0 0 0,1 0 0 0 0,-1 1 0 0 0,1-1 0 0 0,0 1 0 0 0,0-1 0 0 0,-1 0 0 0 0,1 1 0 0 0,0-1 0 0 0,0 1 0 0 0,1 0 0 0 0,0-3 0 0 0,13-8-1446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4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549 617 1375 0 0,'-4'-9'12368'0'0,"4"7"-12079"0"0,1-1 0 0 0,-1 1-1 0 0,1-1 1 0 0,-1 0 0 0 0,1 1 0 0 0,0-1-1 0 0,0 1 1 0 0,0 0 0 0 0,0-1 0 0 0,3-2-1 0 0,17-25 830 0 0,-4 9-612 0 0,-11 12-350 0 0,1-2 22 0 0,0 1 1 0 0,1 0-1 0 0,1 0 1 0 0,15-15-1 0 0,-15 18-104 0 0,1-2 136 0 0,19-19 1 0 0,-25 24-172 0 0,-1-1-1 0 0,0 1 1 0 0,0-1 0 0 0,0 0-1 0 0,0 0 1 0 0,-1 0 0 0 0,0 0-1 0 0,2-6 1 0 0,35-131 436 0 0,-35 127-464 0 0,0 0 1 0 0,-1 0 0 0 0,-1-1 0 0 0,0 1 0 0 0,-1-1 0 0 0,-1 1-1 0 0,-1-1 1 0 0,-3-20 0 0 0,2 20 5 0 0,2 12-26 0 0,0 1 0 0 0,-1-1 1 0 0,0 1-1 0 0,1-1 0 0 0,-1 1 0 0 0,0 0 1 0 0,-2-4-1 0 0,2 6 8 0 0,0 0-1 0 0,1 0 1 0 0,-1 1-1 0 0,0-1 1 0 0,1 0-1 0 0,-1 0 1 0 0,0 1 0 0 0,0-1-1 0 0,0 1 1 0 0,0-1-1 0 0,0 1 1 0 0,1-1-1 0 0,-1 1 1 0 0,0-1 0 0 0,0 1-1 0 0,0 0 1 0 0,0 0-1 0 0,0-1 1 0 0,0 1-1 0 0,0 0 1 0 0,0 0 0 0 0,0 0-1 0 0,-1 0 1 0 0,1 0-1 0 0,0 0 1 0 0,0 1-1 0 0,0-1 1 0 0,0 0 0 0 0,-1 1-1 0 0,-5 1 1 0 0,0 0 1 0 0,0 1-1 0 0,0 0 0 0 0,1 1 0 0 0,-1-1 0 0 0,1 1 0 0 0,0 0 0 0 0,0 1 1 0 0,0-1-1 0 0,1 1 0 0 0,-1 0 0 0 0,-4 7 0 0 0,-4 5-14 0 0,0 1 0 0 0,-19 33 0 0 0,-83 129 327 0 0,89-133-115 0 0,-34 80 1 0 0,52-104-96 0 0,1 0 0 0 0,2 1 0 0 0,0-1 1 0 0,1 1-1 0 0,-2 49 0 0 0,8 17 50 0 0,1-64-87 0 0,-1 1 1 0 0,-1 0 0 0 0,-2-1-1 0 0,-10 52 1 0 0,4-51-41 0 0,-1 0 1 0 0,-1-1-1 0 0,-1-1 0 0 0,-19 31 0 0 0,8-20 29 0 0,-2-1-1 0 0,-32 35 1 0 0,43-55-34 0 0,1-2 19 0 0,1 0-1 0 0,0 1 1 0 0,1 1 0 0 0,-11 20-1 0 0,19-32-45 0 0,0-1 0 0 0,1 1 0 0 0,-1-1 0 0 0,-1 1 0 0 0,1-1 0 0 0,0 1 0 0 0,-1-1 0 0 0,1 0 0 0 0,-5 3 0 0 0,-29 15-954 0 0,26-15 64 0 0,-2 1-1287 0 0,5-3-2290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5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11519 0 0,'2'0'6762'0'0,"42"-1"-3712"0"0,64-9-1807 0 0,182-38 302 0 0,-65 9-1863 0 0,-73 24-5517 0 0,-127 13 3804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6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1207 119 2759 0 0,'41'-30'163'0'0,"8"-6"1272"0"0,-20 13 3442 0 0,17-7 4895 0 0,-59 38-9436 0 0,-271 171 1156 0 0,242-150-1468 0 0,-20 13 229 0 0,-78 49 411 0 0,83-59-229 0 0,-118 49 1 0 0,109-58-377 0 0,-1-3 1 0 0,-1-3-1 0 0,-1-3 1 0 0,-80 7-1 0 0,135-20-74 0 0,-1 0 0 0 0,1-1 0 0 0,-1-1 1 0 0,1 0-1 0 0,-1-1 0 0 0,-15-4 0 0 0,26 5 7 0 0,0-1 1 0 0,0 1 0 0 0,0-1-1 0 0,1 0 1 0 0,-1 0-1 0 0,0 0 1 0 0,1 0-1 0 0,0-1 1 0 0,-1 0 0 0 0,1 1-1 0 0,-3-4 1 0 0,4 3 2 0 0,0 0 0 0 0,0 0 0 0 0,1 0 0 0 0,-1 0 1 0 0,1 0-1 0 0,-1 0 0 0 0,1 0 0 0 0,0 0 0 0 0,0 0 0 0 0,1-1 1 0 0,-1 1-1 0 0,1 0 0 0 0,-1-1 0 0 0,1 1 0 0 0,1-6 0 0 0,-1 3-44 0 0,2 0-1 0 0,-1 0 1 0 0,1 0-1 0 0,0 0 1 0 0,0 0-1 0 0,0 1 1 0 0,1-1-1 0 0,0 1 1 0 0,0-1-1 0 0,5-6 1 0 0,-2 4 9 0 0,0 1 0 0 0,0 0 1 0 0,0 0-1 0 0,1 1 0 0 0,0 0 1 0 0,11-8-1 0 0,-14 12 40 0 0,1 0 0 0 0,0 0-1 0 0,0 0 1 0 0,-1 1 0 0 0,1 0 0 0 0,0-1 0 0 0,0 2 0 0 0,0-1 0 0 0,0 1 0 0 0,0-1-1 0 0,0 1 1 0 0,0 1 0 0 0,7 0 0 0 0,8 2 108 0 0,38 12-1 0 0,-18 0 177 0 0,0 1 0 0 0,59 33 0 0 0,-63-29-68 0 0,1-1-1 0 0,1-3 0 0 0,41 13 0 0 0,-34-18 95 0 0,1-3-1 0 0,0-1 0 0 0,62 1 1 0 0,141-11 388 0 0,-206 1-636 0 0,43-1-72 0 0,129 13 1 0 0,-161-4-3370 0 0,-43-5-4758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9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81 10943 0 0,'0'0'498'0'0,"-1"-2"-9"0"0,0-9-312 0 0,-1-10 351 0 0,4 19-296 0 0,-2 0 592 0 0,1 0 38 0 0,1-3-421 0 0,1 1 0 0 0,0-1 0 0 0,0 1 0 0 0,0 0 0 0 0,7-6 0 0 0,-8 8-26 0 0,-2 1-323 0 0,1 1 0 0 0,-1 0 0 0 0,0-1-1 0 0,1 1 1 0 0,-1-1 0 0 0,1 1 0 0 0,-1-1 0 0 0,0 1 0 0 0,1 0 0 0 0,-1-1 0 0 0,1 1-1 0 0,0 0 1 0 0,-1 0 0 0 0,1-1 0 0 0,-1 1 0 0 0,1 0 0 0 0,-1 0 0 0 0,1 0 0 0 0,-1 0 0 0 0,1-1-1 0 0,0 1 1 0 0,0 0 0 0 0,2 4-46 0 0,-1 0 1 0 0,-1 0-1 0 0,1 0 0 0 0,0 0 1 0 0,-1 0-1 0 0,0 0 0 0 0,0 0 0 0 0,0 0 1 0 0,-1 1-1 0 0,1-1 0 0 0,-1 0 1 0 0,0 8-1 0 0,-2 10 52 0 0,-5 26 1 0 0,4-30-20 0 0,-51 328 748 0 0,-9 61-489 0 0,58-366-269 0 0,1 52 1 0 0,6-84 25 0 0,2-10 40 0 0,6-10-3 0 0,104-223 711 0 0,-45 85-698 0 0,-11 27-69 0 0,-49 104-76 0 0,-3 5 0 0 0,-6 13 0 0 0,1 0 0 0 0,-1 0 0 0 0,0 0 0 0 0,1 0 0 0 0,-1 0 0 0 0,0 0 0 0 0,1 0 0 0 0,-1 1 0 0 0,1-1 0 0 0,-1 0 0 0 0,0 0 0 0 0,1 0 0 0 0,-1 0 0 0 0,0 0 0 0 0,1 1 0 0 0,-1-1 0 0 0,0 0 0 0 0,1 0 0 0 0,-1 0 0 0 0,0 1 0 0 0,0-1 0 0 0,1 0 0 0 0,-1 1 0 0 0,0-1 0 0 0,0 0 0 0 0,1 0 0 0 0,-1 1 0 0 0,0 0 0 0 0,4 6 8 0 0,0 0-1 0 0,0 1 0 0 0,-1 0 1 0 0,0 0-1 0 0,-1 0 1 0 0,1 0-1 0 0,-2 0 1 0 0,2 10-1 0 0,3 11 22 0 0,37 172 179 0 0,-37-162-141 0 0,-3-16 7 0 0,1 0-1 0 0,9 29 1 0 0,-11-45-61 0 0,-1-5 51 0 0,-2-2-37 0 0,1 0-1 0 0,0 0 0 0 0,0 1 0 0 0,0-1 1 0 0,0 0-1 0 0,0 0 0 0 0,0 1 0 0 0,0-1 1 0 0,1 0-1 0 0,-1 0 0 0 0,0 1 0 0 0,0-1 0 0 0,0 0 1 0 0,0 0-1 0 0,0 1 0 0 0,0-1 0 0 0,0 0 1 0 0,0 0-1 0 0,1 1 0 0 0,-1-1 0 0 0,0 0 0 0 0,0 0 1 0 0,0 0-1 0 0,1 1 0 0 0,-1-1 0 0 0,0 0 1 0 0,0 0-1 0 0,0 0 0 0 0,1 0 0 0 0,-1 1 1 0 0,0-1-1 0 0,0 0 0 0 0,1 0 0 0 0,-1 0 0 0 0,0 0 1 0 0,0 0-1 0 0,1 0 0 0 0,-1 0 0 0 0,0 0 1 0 0,0 0-1 0 0,1 0 0 0 0,14-6 265 0 0,-10 3-264 0 0,-1 0 1 0 0,1 0 0 0 0,-1-1-1 0 0,5-5 1 0 0,13-22 183 0 0,25-46 0 0 0,7-10-113 0 0,129-158-98 0 0,11-14 0 0 0,-194 259-1 0 0,19-29-223 0 0,2 2 0 0 0,46-50 0 0 0,-66 76 104 0 0,1-1 1 0 0,-1 1 0 0 0,1-1-1 0 0,0 1 1 0 0,0 0 0 0 0,0 0-1 0 0,0-1 1 0 0,0 1 0 0 0,0 1 0 0 0,0-1-1 0 0,0 0 1 0 0,0 0 0 0 0,1 1-1 0 0,2-1 1 0 0,-3 1-38 0 0,-1 0-1 0 0,1 0 1 0 0,-1 1-1 0 0,0-1 1 0 0,1 1 0 0 0,-1-1-1 0 0,1 1 1 0 0,-1-1 0 0 0,0 1-1 0 0,1 0 1 0 0,-1-1 0 0 0,0 1-1 0 0,1 0 1 0 0,-1 0-1 0 0,0 0 1 0 0,0 0 0 0 0,0 0-1 0 0,0 0 1 0 0,0 1 0 0 0,0-1-1 0 0,1 2 1 0 0,5 9-1334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41 6447 0 0,'-1'-7'670'0'0,"0"3"-2804"0"0,-2-6 5437 0 0,-1-9 12137 0 0,-2 24-15397 0 0,0 0 1 0 0,1 0-1 0 0,-1 1 0 0 0,1 0 1 0 0,0 0-1 0 0,0 1 1 0 0,-6 12-1 0 0,-25 54-53 0 0,27-52 11 0 0,-11 38 0 0 0,17-50-63 0 0,1 0 0 0 0,0 1 0 0 0,1-1-1 0 0,0 1 1 0 0,1-1 0 0 0,1 18 0 0 0,-1-25-674 0 0,2-2-236 0 0,7 3-1288 0 0,4-3-4971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9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437 146 11975 0 0,'49'-64'1178'0'0,"-12"16"150"0"0,-13 15 5310 0 0,-26 35-6167 0 0,-93 130 507 0 0,76-104-902 0 0,-19 34 256 0 0,-59 129 0 0 0,-8 70-113 0 0,23-18-144 0 0,53-161-49 0 0,-9 23-704 0 0,8-37-2998 0 0,19-47-3423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30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0 277 14279 0 0,'0'0'1103'0'0,"2"-1"-720"0"0,146-59 5948 0 0,-93 40-5715 0 0,218-63 1365 0 0,6 22-1406 0 0,-132 23-3994 0 0,-103 24-4535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3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 15199 0 0,'0'0'696'0'0,"-1"1"-13"0"0,-3 2-647 0 0,0 0 1 0 0,1 0-1 0 0,-1 0 0 0 0,1 0 1 0 0,0 1-1 0 0,0 0 0 0 0,0 0 1 0 0,0 0-1 0 0,-2 4 1 0 0,-21 46 1026 0 0,16-32-175 0 0,-110 269 3286 0 0,88-210-3642 0 0,-72 233 293 0 0,84-251-794 0 0,7-20-26 0 0,-54 165 3 0 0,-16-7-212 0 0,82-200 203 0 0,-9 19-46 0 0,0-1 0 0 0,-24 32 0 0 0,39-81 148 0 0,1 15-167 0 0,1 1-1 0 0,1 0 1 0 0,0 0-1 0 0,1 0 1 0 0,0 1-1 0 0,1 0 1 0 0,1 1-1 0 0,18-17 1 0 0,-12 13-27 0 0,1 2-1 0 0,1 0 1 0 0,0 1-1 0 0,1 1 1 0 0,28-13-1 0 0,-34 18 8 0 0,0 1 0 0 0,25-6-1 0 0,-33 11 87 0 0,0 0 0 0 0,0 0 0 0 0,-1 0-1 0 0,1 1 1 0 0,0 0 0 0 0,0 0 0 0 0,0 1 0 0 0,-1-1-1 0 0,1 1 1 0 0,7 2 0 0 0,-11-2 23 0 0,0 0 0 0 0,0 1 0 0 0,1-1 0 0 0,-1 0 0 0 0,0 1 0 0 0,0-1 0 0 0,0 1 0 0 0,-1 0 1 0 0,1 0-1 0 0,0 0 0 0 0,-1-1 0 0 0,1 2 0 0 0,-1-1 0 0 0,0 0 0 0 0,1 0 0 0 0,-1 0 0 0 0,0 1 0 0 0,0-1 0 0 0,-1 0 0 0 0,1 1 0 0 0,0 3 0 0 0,2 6 162 0 0,-1 0 0 0 0,0 25 0 0 0,-2-37-182 0 0,1 48 258 0 0,2 40 155 0 0,-1-73-549 0 0,0 0 0 0 0,1-1 1 0 0,8 28-1 0 0,-8-37-410 0 0,-1 1 0 0 0,0-1 0 0 0,1 0 0 0 0,3 4 0 0 0,3 3-7197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8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 13215 0 0,'0'0'1195'0'0,"0"1"-866"0"0,-1 11 229 0 0,0 0-1 0 0,-1 0 1 0 0,0 0 0 0 0,-1 0-1 0 0,0-1 1 0 0,0 1-1 0 0,-7 12 1 0 0,-43 76 468 0 0,42-81-879 0 0,-58 97 284 0 0,-23 42-332 0 0,60-97-60 0 0,-63 111-14 0 0,10 8 46 0 0,40-79-280 0 0,44-97 187 0 0,-36 82-1108 0 0,36-84 660 0 0,17-7-4586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2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13303 0 0,'0'0'1202'0'0,"-2"0"-988"0"0,-14 5 202 0 0,1 0 0 0 0,-1 0-1 0 0,2 1 1 0 0,-1 1-1 0 0,0 1 1 0 0,-19 14 0 0 0,22-15-332 0 0,1 2 1 0 0,0-1 0 0 0,0 2 0 0 0,1-1 0 0 0,0 2 0 0 0,1-1-1 0 0,0 1 1 0 0,1 0 0 0 0,0 1 0 0 0,-6 14 0 0 0,12-23-90 0 0,1 0 0 0 0,0 1 0 0 0,1-1 0 0 0,-1 1 0 0 0,0 0 1 0 0,1-1-1 0 0,0 1 0 0 0,0 0 0 0 0,0-1 0 0 0,0 1 0 0 0,1-1 0 0 0,-1 1 0 0 0,1 0 0 0 0,0-1 1 0 0,0 1-1 0 0,0-1 0 0 0,1 0 0 0 0,-1 1 0 0 0,1-1 0 0 0,0 0 0 0 0,0 0 0 0 0,0 0 0 0 0,0 0 1 0 0,0 0-1 0 0,1 0 0 0 0,-1-1 0 0 0,1 1 0 0 0,5 3 0 0 0,-4-3 71 0 0,-1 0 0 0 0,1-1 1 0 0,-1 1-1 0 0,1-1 0 0 0,0 0 0 0 0,0 0 0 0 0,0-1 0 0 0,1 1 0 0 0,-1-1 0 0 0,0 0 1 0 0,0 0-1 0 0,1 0 0 0 0,-1-1 0 0 0,1 1 0 0 0,-1-1 0 0 0,0 0 0 0 0,1 0 0 0 0,-1-1 1 0 0,1 0-1 0 0,-1 1 0 0 0,0-1 0 0 0,1 0 0 0 0,5-3 0 0 0,-7 2-23 0 0,1 0-1 0 0,0 0 1 0 0,-1 0-1 0 0,1 0 1 0 0,-1-1-1 0 0,1 1 1 0 0,-1-1-1 0 0,0 0 1 0 0,0 0-1 0 0,0 0 0 0 0,-1 0 1 0 0,1-1-1 0 0,-1 1 1 0 0,0-1-1 0 0,0 1 1 0 0,0-1-1 0 0,0 0 1 0 0,-1 0-1 0 0,1 0 1 0 0,-1 0-1 0 0,0 0 1 0 0,0 0-1 0 0,0 0 1 0 0,-1 0-1 0 0,0 0 1 0 0,0-1-1 0 0,0 1 1 0 0,0-5-1 0 0,-4-34 65 0 0,0-31-132 0 0,4 72 30 0 0,0 1-79 0 0,0 0 1 0 0,0 0-1 0 0,0 0 0 0 0,0-1 1 0 0,0 1-1 0 0,0 0 1 0 0,0 0-1 0 0,0 0 1 0 0,1 0-1 0 0,-1 0 1 0 0,1-1-1 0 0,-1 1 1 0 0,0 0-1 0 0,1 0 0 0 0,0 0 1 0 0,-1 0-1 0 0,2-1 1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8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666 107 17479 0 0,'12'-24'885'0'0,"1"-1"3"0"0,12-32 3240 0 0,-27 58-3878 0 0,-8 14-213 0 0,1 1 0 0 0,0 0 1 0 0,1 0-1 0 0,1 0 0 0 0,-6 20 1 0 0,-5 8-21 0 0,-47 125-13 0 0,31-79-15 0 0,-48 94 1 0 0,-54 48-276 0 0,-31 62 157 0 0,129-216 70 0 0,-75 143-1170 0 0,108-215 670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9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64 215 6911 0 0,'-12'3'415'0'0,"4"-2"-267"0"0,-1 1 0 0 0,0 0-1 0 0,0 1 1 0 0,-7 5 8154 0 0,24-6-7688 0 0,0 0 0 0 0,1-1 0 0 0,-1-1 0 0 0,1 1 0 0 0,-1-1 0 0 0,1-1 0 0 0,-1 0 0 0 0,15-3 0 0 0,70-21 429 0 0,-79 20-643 0 0,175-57 1376 0 0,266-72-706 0 0,-441 131-2200 0 0,28-2 1 0 0,-21 5-255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10135 0 0,'-1'1'464'0'0,"-2"0"-334"0"0,-11 4 50 0 0,0 1 1 0 0,0 1-1 0 0,-14 9 0 0 0,13-5 932 0 0,0 1 0 0 0,0 1 1 0 0,1 0-1 0 0,1 1 0 0 0,-22 27 0 0 0,9-3-131 0 0,-27 51 1 0 0,46-76-786 0 0,0 1 0 0 0,1-1 0 0 0,1 1-1 0 0,-6 21 1 0 0,10-31-140 0 0,0 0-1 0 0,1 0 1 0 0,-1 1-1 0 0,1-1 1 0 0,-1 0-1 0 0,1 1 1 0 0,0-1-1 0 0,1 1 1 0 0,-1-1-1 0 0,1 0 1 0 0,0 0-1 0 0,0 1 1 0 0,0-1-1 0 0,1 0 1 0 0,-1 0-1 0 0,1 0 1 0 0,0 0-1 0 0,0 0 1 0 0,5 5-1 0 0,-4-6 13 0 0,0 0 0 0 0,0-1 0 0 0,0 1 0 0 0,1-1 0 0 0,-1 0 0 0 0,1 0 0 0 0,0 0 0 0 0,-1 0 0 0 0,1 0 0 0 0,0-1 0 0 0,0 0 0 0 0,0 0 0 0 0,0 0 0 0 0,0 0 0 0 0,1 0 0 0 0,-1-1 0 0 0,0 0 0 0 0,0 0 0 0 0,0 0 0 0 0,0-1 0 0 0,6 0 0 0 0,2-1 125 0 0,-1-1 0 0 0,1 0 0 0 0,-1-1 0 0 0,1 0 0 0 0,-1 0 0 0 0,14-9 0 0 0,-1-1 109 0 0,-1-1 0 0 0,29-24 0 0 0,-41 30-242 0 0,0-1-1 0 0,-1 0 0 0 0,0-1 0 0 0,0 0 1 0 0,-1-1-1 0 0,9-16 0 0 0,-16 24-53 0 0,0 0 0 0 0,0 0 0 0 0,0 0 0 0 0,0 0-1 0 0,-1-1 1 0 0,0 1 0 0 0,0-1 0 0 0,0 1 0 0 0,-1-1 0 0 0,1 1 0 0 0,-1-1 0 0 0,0 1-1 0 0,0-1 1 0 0,-1 1 0 0 0,1-1 0 0 0,-3-6 0 0 0,2 7-55 0 0,0 1 1 0 0,-1 0-1 0 0,0-1 1 0 0,0 1-1 0 0,0 0 1 0 0,0 0-1 0 0,0 0 1 0 0,-1 0-1 0 0,1 0 1 0 0,-1 1-1 0 0,0-1 1 0 0,0 1-1 0 0,0-1 1 0 0,0 1-1 0 0,0 0 1 0 0,0 0-1 0 0,-1 1 1 0 0,1-1-1 0 0,0 1 1 0 0,-7-2-1 0 0,1 0-499 0 0,0 1 0 0 0,0 0-1 0 0,-1 0 1 0 0,1 1 0 0 0,-1 0-1 0 0,-12 1 1 0 0,2 0-1447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37 12895 0 0,'0'-9'1339'0'0,"2"-18"5746"0"0,-8 38-6009 0 0,-151 307 199 0 0,153-312-1331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0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83 252 10135 0 0,'-22'-7'1038'0'0,"19"7"-834"0"0,1 0 1 0 0,-1-1-1 0 0,1 1 0 0 0,-1-1 1 0 0,1 0-1 0 0,-1 0 1 0 0,1 0-1 0 0,0 0 0 0 0,-1 0 1 0 0,1-1-1 0 0,0 1 0 0 0,0-1 1 0 0,0 0-1 0 0,0 1 1 0 0,0-1-1 0 0,-2-2 0 0 0,2 1-1 0 0,0 0 0 0 0,0 0 0 0 0,0-1 0 0 0,0 1-1 0 0,0-1 1 0 0,1 1 0 0 0,-1-1 0 0 0,1 1 0 0 0,0-1-1 0 0,0 0 1 0 0,1 1 0 0 0,-1-1 0 0 0,1 0 0 0 0,-1 0-1 0 0,1 1 1 0 0,1-1 0 0 0,-1 0 0 0 0,0 0 0 0 0,1 0-1 0 0,0 1 1 0 0,0-1 0 0 0,0 0 0 0 0,0 1 0 0 0,2-5-1 0 0,0 2-206 0 0,1 0-1 0 0,-1 0 0 0 0,1 1 1 0 0,1-1-1 0 0,-1 1 0 0 0,1 0 1 0 0,0 0-1 0 0,0 0 0 0 0,0 1 1 0 0,1 0-1 0 0,-1 0 0 0 0,10-5 1 0 0,5-1 236 0 0,0 1 0 0 0,1 1 0 0 0,0 0 0 0 0,0 2 0 0 0,0 1 0 0 0,1 0 0 0 0,39-2 0 0 0,-34 6 224 0 0,1 1-1 0 0,-1 1 0 0 0,0 1 1 0 0,0 2-1 0 0,50 13 1 0 0,-73-16-383 0 0,4 3 3 0 0,0 1 16 0 0,-7-4-85 0 0,-1-1-1 0 0,0 1 1 0 0,1-1-1 0 0,-1 1 1 0 0,1 0-1 0 0,-1-1 1 0 0,0 1-1 0 0,0 0 1 0 0,1-1-1 0 0,-1 1 1 0 0,0 0-1 0 0,0-1 1 0 0,0 1-1 0 0,0 0 1 0 0,0 0-1 0 0,0-1 1 0 0,0 1-1 0 0,0 0 1 0 0,0 0-1 0 0,0 0 1 0 0,-4 15 18 0 0,4-14-16 0 0,-7 21 29 0 0,-4 30 0 0 0,10-44-202 0 0,0 0 0 0 0,1-1 1 0 0,0 1-1 0 0,0 0 0 0 0,1-1 0 0 0,3 17 0 0 0,2 4-2878 0 0,-3-17-4472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3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416 279 2759 0 0,'0'0'12844'0'0,"1"2"-11965"0"0,17 22 1308 0 0,-17-23-1297 0 0,1-1-836 0 0,1-1-41 0 0,0 0 1 0 0,0-1 0 0 0,0 1 0 0 0,0 0 0 0 0,0-1 0 0 0,-1 0 0 0 0,1 1 0 0 0,0-1-1 0 0,-1 0 1 0 0,1-1 0 0 0,-1 1 0 0 0,0 0 0 0 0,0-1 0 0 0,0 1 0 0 0,0-1 0 0 0,0 0-1 0 0,0 1 1 0 0,-1-1 0 0 0,0 0 0 0 0,2-4 0 0 0,2-6 70 0 0,0 0 0 0 0,-1 0-1 0 0,4-21 1 0 0,-6 21 41 0 0,0-1-1 0 0,-1 1 0 0 0,0-1 1 0 0,-3-24-1 0 0,2 33-85 0 0,-1 0 0 0 0,0 0 0 0 0,0 0 1 0 0,0 0-1 0 0,-1 0 0 0 0,1 0 0 0 0,-1 1 0 0 0,0-1 1 0 0,0 0-1 0 0,-1 1 0 0 0,0 0 0 0 0,1 0 0 0 0,-1-1 1 0 0,-1 2-1 0 0,1-1 0 0 0,-5-4 0 0 0,6 7-48 0 0,-1-1-1 0 0,0 1 0 0 0,1-1 1 0 0,-1 1-1 0 0,0 0 1 0 0,0 0-1 0 0,0 0 0 0 0,0 1 1 0 0,0-1-1 0 0,0 1 1 0 0,0-1-1 0 0,0 1 0 0 0,0 0 1 0 0,0 0-1 0 0,0 0 1 0 0,0 1-1 0 0,0-1 0 0 0,0 1 1 0 0,0 0-1 0 0,1-1 1 0 0,-1 1-1 0 0,-5 3 0 0 0,-4 2-110 0 0,-1 0 1 0 0,1 1-1 0 0,-17 13 0 0 0,27-19 112 0 0,-55 39-197 0 0,-75 57-49 0 0,105-75 299 0 0,1 1 1 0 0,-39 46 0 0 0,61-65-6 0 0,1 0 1 0 0,0 1-1 0 0,0-1 1 0 0,0 1-1 0 0,0 0 1 0 0,1 0-1 0 0,0 0 1 0 0,-2 6-1 0 0,3-8-5 0 0,1-1 0 0 0,0 1-1 0 0,-1-1 1 0 0,1 0 0 0 0,0 1 0 0 0,0-1-1 0 0,0 1 1 0 0,1-1 0 0 0,-1 0 0 0 0,0 1-1 0 0,1-1 1 0 0,0 0 0 0 0,-1 1 0 0 0,1-1 0 0 0,0 0-1 0 0,0 0 1 0 0,0 1 0 0 0,1-1 0 0 0,-1 0-1 0 0,1 0 1 0 0,1 1 0 0 0,2 2 20 0 0,0 0 0 0 0,1 0 1 0 0,-1-1-1 0 0,1 0 0 0 0,0 0 0 0 0,0 0 0 0 0,1-1 1 0 0,-1 0-1 0 0,1 0 0 0 0,-1-1 0 0 0,1 0 1 0 0,0 0-1 0 0,0 0 0 0 0,0-1 0 0 0,0 0 1 0 0,0 0-1 0 0,1-1 0 0 0,6 0 0 0 0,0-1-13 0 0,-1 0 1 0 0,1-1-1 0 0,-1 0 0 0 0,1-1 0 0 0,-1-1 1 0 0,0 0-1 0 0,0-1 0 0 0,19-10 0 0 0,-1-3-266 0 0,43-34-1 0 0,5-4-226 0 0,-79 57 454 0 0,1-1 0 0 0,-1 0 1 0 0,1 0-1 0 0,-1 0 0 0 0,0 1 0 0 0,1-1 0 0 0,-1 0 0 0 0,1 0 0 0 0,-1 1 1 0 0,1-1-1 0 0,-1 0 0 0 0,0 1 0 0 0,1-1 0 0 0,-1 0 0 0 0,0 1 0 0 0,1-1 1 0 0,-1 1-1 0 0,0-1 0 0 0,0 1 0 0 0,1-1 0 0 0,-1 1 0 0 0,0-1 1 0 0,20 33 144 0 0,-18-29-184 0 0,0 0 0 0 0,0-1-1 0 0,1 1 1 0 0,-1-1-1 0 0,6 6 1 0 0,-6-7-144 0 0,0-1 0 0 0,0 0 0 0 0,0 0 0 0 0,0 1 0 0 0,0-2 1 0 0,0 1-1 0 0,0 0 0 0 0,1 0 0 0 0,-1-1 0 0 0,0 1 0 0 0,0-1 0 0 0,1 1 0 0 0,2-1 0 0 0,8 0-812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31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 5527 0 0,'0'0'978'0'0,"0"2"1048"0"0,-1 3-1108 0 0,1 0-1 0 0,-1 0 0 0 0,0 0 0 0 0,-1 0 0 0 0,1-1 1 0 0,-1 1-1 0 0,-3 6 0 0 0,-20 36 1785 0 0,13-27-2140 0 0,-14 28 574 0 0,-102 170 1075 0 0,-142 220-1484 0 0,182-268-2611 0 0,54-101 1024 0 0,33-67-252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3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12 563 8287 0 0,'0'0'7119'0'0,"-1"0"-7000"0"0,1 0 1 0 0,-1 0-1 0 0,1 0 0 0 0,-1 0 1 0 0,1 0-1 0 0,-1-1 0 0 0,1 1 1 0 0,0 0-1 0 0,-1 0 0 0 0,1 0 1 0 0,-1 0-1 0 0,1-1 0 0 0,0 1 1 0 0,-1 0-1 0 0,1 0 0 0 0,-1-1 1 0 0,1 1-1 0 0,-1-4 39 0 0,0 1-1 0 0,0-1 1 0 0,1 1 0 0 0,-1-1 0 0 0,1 0-1 0 0,0 1 1 0 0,0-1 0 0 0,1 1 0 0 0,-1-1 0 0 0,1 1-1 0 0,-1-1 1 0 0,1 1 0 0 0,0-1 0 0 0,3-5-1 0 0,3-7 225 0 0,16-27 0 0 0,-17 32-175 0 0,11-15-118 0 0,0 1 0 0 0,2 0 0 0 0,0 1 0 0 0,2 2-1 0 0,27-25 1 0 0,127-90 286 0 0,-149 120-287 0 0,0 1 1 0 0,1 1-1 0 0,1 1 0 0 0,0 2 1 0 0,49-15-1 0 0,-55 21-22 0 0,0 0 1 0 0,1 2 0 0 0,-1 1-1 0 0,1 1 1 0 0,0 0 0 0 0,-1 2-1 0 0,1 1 1 0 0,28 4 0 0 0,-48-5-46 0 0,1 1 0 0 0,0 0 1 0 0,0 0-1 0 0,-1 0 1 0 0,1 0-1 0 0,-1 1 1 0 0,1 0-1 0 0,-1 0 0 0 0,0 0 1 0 0,1 0-1 0 0,-1 0 1 0 0,0 0-1 0 0,0 1 1 0 0,3 4-1 0 0,-4-5-9 0 0,0 1 0 0 0,0 0 0 0 0,-1-1 0 0 0,1 1 0 0 0,-1 0-1 0 0,0 0 1 0 0,0 0 0 0 0,0 0 0 0 0,0 0 0 0 0,-1 0 0 0 0,1 0 0 0 0,-1 1 0 0 0,0-1 0 0 0,0 0 0 0 0,0 0 0 0 0,0 0 0 0 0,-1 6-1 0 0,-2 6 46 0 0,-2 1 0 0 0,1-1 0 0 0,-2 0 0 0 0,0 0 0 0 0,-1-1 0 0 0,0 0 0 0 0,-1 0 0 0 0,-11 14 0 0 0,-85 98 656 0 0,67-86-720 0 0,-2-1 0 0 0,-1-3 0 0 0,-73 51 0 0 0,95-76-41 0 0,-1 0 0 0 0,0-2-1 0 0,-1 0 1 0 0,-33 10 0 0 0,-85 12-302 0 0,121-29-732 0 0,25-9-2681 0 0,8 0 2040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32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93 13935 0 0,'-2'1'315'0'0,"-1"1"-195"0"0,-3 1 33 0 0,1 0 0 0 0,-1 0 0 0 0,1 0 0 0 0,0 1 0 0 0,0 0 0 0 0,1 0 0 0 0,-9 9 1585 0 0,14-12-1602 0 0,0-1 0 0 0,0 1 0 0 0,0-1 0 0 0,0 1 0 0 0,0-1 1 0 0,0 1-1 0 0,1-1 0 0 0,-1 0 0 0 0,0 1 0 0 0,0-1 0 0 0,0 0 0 0 0,0 0 0 0 0,0 0 0 0 0,1 0 0 0 0,-1 0 0 0 0,0 0 0 0 0,0 0 0 0 0,0-1 0 0 0,0 1 0 0 0,2-1 0 0 0,25-9 511 0 0,-23 8-356 0 0,48-21 601 0 0,90-34 684 0 0,-113 47-2145 0 0,1 1 1 0 0,56-9 0 0 0,-60 15-1628 0 0,-3-1-4978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33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54 140 9671 0 0,'0'0'7618'0'0,"0"3"-7114"0"0,3 24 112 0 0,-2 1 1 0 0,-2 34 0 0 0,-11 58-51 0 0,1-24-382 0 0,-23 184 2629 0 0,40-291-2348 0 0,12-24-218 0 0,1 1-1 0 0,1 1 0 0 0,48-57 1 0 0,88-77-152 0 0,-116 126-51 0 0,31-33-67 0 0,60-60 97 0 0,-98 103-239 0 0,1 2-1 0 0,43-27 1 0 0,-70 51 21 0 0,-5 3-68 0 0,1 0 1 0 0,-1 1-1 0 0,0-1 1 0 0,1 1 0 0 0,-1-1-1 0 0,1 1 1 0 0,-1 0-1 0 0,1 0 1 0 0,-1 0 0 0 0,1 1-1 0 0,3-2 1 0 0,-9 15-2224 0 0,-3 5 823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9 11055 0 0,'0'0'852'0'0,"1"-9"6963"0"0,-2 11-7314 0 0,-150 277 1245 0 0,29-54-1639 0 0,7 5-85 0 0,98-197-119 0 0,-30 43 0 0 0,16-33-2358 0 0,18-28 1053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3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392 147 9215 0 0,'1'-1'707'0'0,"0"-4"-324"0"0,0 0-1 0 0,-1 1 1 0 0,1-1-1 0 0,-1 0 1 0 0,0 1 0 0 0,0-1-1 0 0,0 0 1 0 0,-1 1-1 0 0,1-1 1 0 0,-1 0 0 0 0,0 1-1 0 0,-1-1 1 0 0,1 1-1 0 0,-1-1 1 0 0,0 1 0 0 0,0 0-1 0 0,-5-8 1 0 0,4 7 110 0 0,0 0 0 0 0,0 1-1 0 0,-1-1 1 0 0,0 1 0 0 0,1 0 0 0 0,-2 0 0 0 0,1 0 0 0 0,-7-4 0 0 0,9 6-523 0 0,-1 1-1 0 0,0-1 1 0 0,0 1-1 0 0,0-1 1 0 0,0 1-1 0 0,0 0 1 0 0,0 1-1 0 0,0-1 1 0 0,-4 0 0 0 0,2 2 51 0 0,1-1 1 0 0,0 2 0 0 0,-1-1-1 0 0,1 0 1 0 0,0 1 0 0 0,0 0 0 0 0,0 0-1 0 0,0 0 1 0 0,0 0 0 0 0,0 1 0 0 0,-4 3-1 0 0,-3 2 1 0 0,-6 4-28 0 0,0 0-1 0 0,1 1 1 0 0,1 1-1 0 0,-17 19 0 0 0,-49 67-31 0 0,71-87 37 0 0,3-4 10 0 0,1 1-1 0 0,0 0 1 0 0,1 0-1 0 0,0 0 1 0 0,0 0 0 0 0,-4 19-1 0 0,7-23 65 0 0,0 0 0 0 0,1 1 0 0 0,0-1 0 0 0,0 0 0 0 0,1 1 0 0 0,0-1 0 0 0,0 1 0 0 0,0-1-1 0 0,1 1 1 0 0,0-1 0 0 0,0 1 0 0 0,4 9 0 0 0,-5-15-47 0 0,1 0 0 0 0,0 0 0 0 0,-1 0 0 0 0,1 0 0 0 0,0 0 0 0 0,-1-1 0 0 0,1 1 0 0 0,0 0 0 0 0,0 0 0 0 0,0-1 0 0 0,0 1 0 0 0,0-1 0 0 0,0 1 0 0 0,0-1 0 0 0,0 1 0 0 0,0-1 0 0 0,0 1 0 0 0,0-1 0 0 0,0 0 0 0 0,0 0 0 0 0,0 1 0 0 0,0-1 0 0 0,0 0 0 0 0,0 0 0 0 0,0 0 0 0 0,0 0 0 0 0,0 0 0 0 0,2-1 0 0 0,0 1 9 0 0,1-1 0 0 0,0 0 0 0 0,-1 1 1 0 0,1-2-1 0 0,-1 1 0 0 0,6-2 0 0 0,5-6 65 0 0,-1 0 1 0 0,0-1-1 0 0,0-1 1 0 0,21-22-1 0 0,-9 8-54 0 0,9-9-15 0 0,-1-1-1 0 0,29-42 1 0 0,-61 76 49 0 0,-3 23 248 0 0,-2-6-176 0 0,-10 26 0 0 0,10-33-142 0 0,0 1 0 0 0,1 0 0 0 0,0-1 0 0 0,0 1 0 0 0,1 0 0 0 0,1 0 0 0 0,0 0 0 0 0,0 11-1 0 0,1-19-109 0 0,1 0-1 0 0,-1 0 1 0 0,1 0 0 0 0,0-1-1 0 0,-1 1 1 0 0,1 0-1 0 0,0 0 1 0 0,0-1-1 0 0,0 1 1 0 0,1-1-1 0 0,-1 1 1 0 0,0-1-1 0 0,3 2 1 0 0,8 7-2041 0 0,-2-4-3505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33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40 14599 0 0,'4'-11'275'0'0,"-3"8"-149"0"0,0 1 0 0 0,1-1 0 0 0,-1 1 0 0 0,0 0-1 0 0,1-1 1 0 0,-1 1 0 0 0,1 0 0 0 0,0 0-1 0 0,0 0 1 0 0,3-3 0 0 0,-4 4 422 0 0,-9 9 847 0 0,-133 220 1297 0 0,62-92-1887 0 0,-165 310-24 0 0,161-262-976 0 0,41-88 43 0 0,35-82-25 0 0,-19 49-63 0 0,23-56-173 0 0,1 1 0 0 0,0 1 0 0 0,0-1 0 0 0,0 0 1 0 0,0 14-1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34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7831 0 0,'0'0'603'0'0,"0"1"-44"0"0,1 4 883 0 0,0 0 0 0 0,-1 0 0 0 0,0 0 1 0 0,0 7-1 0 0,-6 21 2089 0 0,-17 34-2203 0 0,9-30-610 0 0,-2 9-244 0 0,6-21-210 0 0,1 2 0 0 0,1-1 0 0 0,2 1 0 0 0,-4 32 0 0 0,10-54-156 0 0,0 1 0 0 0,0-1 0 0 0,3 10 0 0 0,-3-13 32 0 0,2-1-17 0 0,-1 0-95 0 0,1 0 0 0 0,0 0 0 0 0,0 0 1 0 0,0 0-1 0 0,0 0 0 0 0,0 0 0 0 0,0-1 0 0 0,0 1 1 0 0,0-1-1 0 0,0 1 0 0 0,0-1 0 0 0,0 0 0 0 0,1 0 1 0 0,-1 0-1 0 0,0 0 0 0 0,0 0 0 0 0,0 0 0 0 0,0-1 1 0 0,0 1-1 0 0,0-1 0 0 0,0 1 0 0 0,0-1 0 0 0,0 0 1 0 0,0 0-1 0 0,0 0 0 0 0,3-2 0 0 0,3-2 94 0 0,0 0 0 0 0,-1-1 0 0 0,0 0 0 0 0,0 0 0 0 0,0 0 0 0 0,8-12 0 0 0,31-48 309 0 0,-32 45-391 0 0,88-119-9 0 0,-56 82-3001 0 0,-7 10-3766 0 0,-20 22-466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34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5983 0 0,'2'2'464'0'0,"0"3"-877"0"0,29 43 5035 0 0,-28-44-3623 0 0,1 1 1 0 0,0 0-1 0 0,1-1 1 0 0,-1 0-1 0 0,1 0 0 0 0,0 0 1 0 0,8 4-1 0 0,-7-4-688 0 0,0-1 0 0 0,0 0 1 0 0,0 0-1 0 0,1 0 0 0 0,-1-1 0 0 0,1 0 0 0 0,-1 0 0 0 0,1-1 0 0 0,0 0 1 0 0,0 0-1 0 0,0 0 0 0 0,0-1 0 0 0,9-1 0 0 0,2-1-94 0 0,1-1-1 0 0,-1-1 0 0 0,1-1 1 0 0,-1 0-1 0 0,19-10 1 0 0,-26 10-230 0 0,-1 0-1 0 0,1 0 1 0 0,-1-2 0 0 0,-1 1 0 0 0,1-1 0 0 0,-1 0 0 0 0,-1-1 0 0 0,1 0 0 0 0,11-14 0 0 0,-17 17-60 0 0,0 0 1 0 0,0 0-1 0 0,-1 1 0 0 0,1-2 0 0 0,2-8 1 0 0,-4 12 32 0 0,-1 1 0 0 0,1-1 0 0 0,-1 0 0 0 0,1 0 0 0 0,-1 0 1 0 0,0 0-1 0 0,0 0 0 0 0,0 0 0 0 0,0 0 0 0 0,0 0 0 0 0,0 0 1 0 0,-1 0-1 0 0,1 0 0 0 0,0 0 0 0 0,-1 0 0 0 0,0 0 0 0 0,1 1 1 0 0,-1-1-1 0 0,-1-2 0 0 0,1 4 21 0 0,1-1 1 0 0,-1 0-1 0 0,0 1 1 0 0,1 0-1 0 0,-1-1 1 0 0,0 1-1 0 0,0-1 1 0 0,1 1-1 0 0,-1 0 1 0 0,0-1-1 0 0,0 1 1 0 0,0 0-1 0 0,1 0 1 0 0,-1 0-1 0 0,0 0 0 0 0,0 0 1 0 0,0 0-1 0 0,0 0 1 0 0,1 0-1 0 0,-1 0 1 0 0,0 0-1 0 0,0 0 1 0 0,0 0-1 0 0,1 1 1 0 0,-1-1-1 0 0,0 0 1 0 0,0 1-1 0 0,0-1 1 0 0,1 0-1 0 0,-1 1 1 0 0,-1 0-1 0 0,-27 19-259 0 0,21-14 240 0 0,-30 23 148 0 0,2 1 0 0 0,1 1 0 0 0,1 3 0 0 0,-53 68 0 0 0,75-87-31 0 0,1 0-1 0 0,1 1 0 0 0,-9 18 1 0 0,17-31-73 0 0,0 1 0 0 0,0 0 1 0 0,1 1-1 0 0,0-1 0 0 0,-1 0 1 0 0,1 0-1 0 0,1 0 0 0 0,-1 1 1 0 0,1-1-1 0 0,-1 1 0 0 0,1-1 1 0 0,0 0-1 0 0,1 1 0 0 0,-1-1 1 0 0,1 0-1 0 0,0 1 0 0 0,0-1 1 0 0,0 0-1 0 0,3 6 0 0 0,-2-8-24 0 0,0 1 0 0 0,0-1 0 0 0,0 1 0 0 0,0-1 0 0 0,1 0 0 0 0,-1 0 0 0 0,1 0 0 0 0,-1 0 0 0 0,1 0 0 0 0,0 0 0 0 0,0-1 0 0 0,-1 1 0 0 0,1-1 0 0 0,0 0 0 0 0,1 0 0 0 0,-1 0 0 0 0,0 0 0 0 0,0-1 0 0 0,0 1 0 0 0,4-1-1 0 0,7 1-260 0 0,0 0 0 0 0,0-1 0 0 0,16-3 1 0 0,42-9-2921 0 0,-36 5-3564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3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33 8751 0 0,'4'-4'338'0'0,"0"1"-1"0"0,1 0 0 0 0,-1 0 0 0 0,1 1 1 0 0,0-1-1 0 0,6-1 0 0 0,31-7 10603 0 0,-53 17-10544 0 0,-15 8-355 0 0,2 1 0 0 0,-1 1 0 0 0,2 2 0 0 0,-27 24 0 0 0,-78 90 182 0 0,111-113-171 0 0,0 1-1 0 0,1 1 0 0 0,0 0 0 0 0,-16 34 0 0 0,23-32 27 0 0,9-22-72 0 0,0-1 1 0 0,1 1-1 0 0,-1-1 1 0 0,0 1-1 0 0,1-1 1 0 0,-1 1-1 0 0,0-1 1 0 0,1 1-1 0 0,-1-1 1 0 0,1 0-1 0 0,-1 1 1 0 0,1-1-1 0 0,-1 1 1 0 0,1-1-1 0 0,-1 0 1 0 0,1 0-1 0 0,-1 1 1 0 0,1-1-1 0 0,-1 0 1 0 0,1 0-1 0 0,0 0 1 0 0,0 0-1 0 0,-1 0 3 0 0,4 1 8 0 0,0 0-1 0 0,0 0 1 0 0,0-1-1 0 0,1 0 0 0 0,-1 0 1 0 0,0 0-1 0 0,0 0 0 0 0,0-1 1 0 0,0 0-1 0 0,0 1 0 0 0,8-4 1 0 0,2-1 60 0 0,26-13 0 0 0,-20 7-105 0 0,0 0 0 0 0,-1-1 1 0 0,0-2-1 0 0,-1 1 0 0 0,17-18 0 0 0,-26 21 17 0 0,1 0 0 0 0,-1-1 0 0 0,-1 0 1 0 0,0 0-1 0 0,-1-1 0 0 0,0 0 0 0 0,-1-1 0 0 0,0 1 0 0 0,6-22 0 0 0,-7 18 8 0 0,-1 0 1 0 0,0-1-1 0 0,-1 1 0 0 0,1-21 1 0 0,-4 35-317 0 0,10-11-3175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35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472 937 8751 0 0,'0'0'794'0'0,"1"-2"-204"0"0,0-4 1425 0 0,1 0 0 0 0,-1-1 0 0 0,2 1 0 0 0,-1 0 0 0 0,4-6 0 0 0,12-15-441 0 0,66-73-331 0 0,24-32-1133 0 0,-80 94-352 0 0,38-67 0 0 0,-40 55-203 0 0,25-66-1 0 0,-43 94 94 0 0,-1 0-1 0 0,-2 0 1 0 0,0 0 0 0 0,-1-1-1 0 0,2-44 1 0 0,-5 56 36 0 0,-2 0-1 0 0,0 0 0 0 0,0 0 1 0 0,-1 0-1 0 0,0 1 0 0 0,-6-18 1 0 0,7 25 240 0 0,-1 0 1 0 0,1 0-1 0 0,-1 0 1 0 0,1 0-1 0 0,-1 0 1 0 0,0 0-1 0 0,0 0 1 0 0,0 1-1 0 0,-1-1 1 0 0,1 1-1 0 0,0 0 1 0 0,-1-1-1 0 0,0 1 1 0 0,0 0-1 0 0,1 1 1 0 0,-1-1-1 0 0,0 0 1 0 0,0 1-1 0 0,-1 0 1 0 0,1-1-1 0 0,0 1 1 0 0,0 0-1 0 0,-1 1 1 0 0,-5-2-1 0 0,1 2 120 0 0,1 1 0 0 0,-1-1-1 0 0,0 1 1 0 0,1 0-1 0 0,-1 1 1 0 0,1 0 0 0 0,-1 0-1 0 0,1 1 1 0 0,0-1 0 0 0,0 2-1 0 0,0-1 1 0 0,0 1 0 0 0,-7 5-1 0 0,0 1 173 0 0,0 1 0 0 0,1 0-1 0 0,0 1 1 0 0,-20 24 0 0 0,18-16 45 0 0,0 2 1 0 0,2-1 0 0 0,0 2 0 0 0,-16 38 0 0 0,-26 100 894 0 0,29-54-466 0 0,-19 156 0 0 0,19-86-534 0 0,17-129-118 0 0,-2 0 1 0 0,-2-1-1 0 0,-2-1 1 0 0,-2 0 0 0 0,-1-1-1 0 0,-3 0 1 0 0,-2-2-1 0 0,-2-1 1 0 0,-1-1-1 0 0,-37 43 1 0 0,30-44-38 0 0,-75 99-157 0 0,105-135 689 0 0,1 0-2732 0 0,9-8-3444 0 0,5-5-1336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15663 0 0,'0'0'4786'0'0,"2"0"-3075"0"0,30-1-122 0 0,1-2-1 0 0,48-10 0 0 0,64-22-530 0 0,17-18-930 0 0,-118 38-2817 0 0,0 0-3412 0 0,-11 4-2221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43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253 113 6447 0 0,'4'-2'156'0'0,"55"-31"1220"0"0,-18 14 11330 0 0,-58 34-11408 0 0,-53 50-949 0 0,2 2 1 0 0,-79 102-1 0 0,140-159-349 0 0,0 0 0 0 0,1 0 0 0 0,0 1 0 0 0,1 0 0 0 0,0 0 0 0 0,0 0 0 0 0,-5 24 0 0 0,9-31 0 0 0,0 0 0 0 0,0 0 0 0 0,1 0 0 0 0,0 0 0 0 0,0 0 0 0 0,0 0 0 0 0,0 0 0 0 0,0-1 0 0 0,1 1 0 0 0,0 0 0 0 0,0 0 0 0 0,0 0 0 0 0,0 0 0 0 0,0 0 0 0 0,1-1 0 0 0,0 1 0 0 0,0-1 0 0 0,0 1 0 0 0,0-1 0 0 0,0 0 0 0 0,1 0 0 0 0,-1 0 0 0 0,1 0 0 0 0,0 0 0 0 0,0 0 0 0 0,0-1 0 0 0,6 4 0 0 0,-2-2 9 0 0,0 0-1 0 0,0-1 0 0 0,0 1 1 0 0,1-2-1 0 0,-1 1 1 0 0,1-1-1 0 0,0 0 0 0 0,0-1 1 0 0,0 0-1 0 0,8 0 1 0 0,-3-1 25 0 0,-1 0 1 0 0,1-1-1 0 0,-1-1 1 0 0,1 0 0 0 0,21-8-1 0 0,-5-1 34 0 0,0-1 0 0 0,0-2 0 0 0,-1-1 0 0 0,31-23 0 0 0,-27 17 56 0 0,-1-2-1 0 0,-2-1 1 0 0,0-2 0 0 0,-2-1-1 0 0,0 0 1 0 0,23-35-1 0 0,-42 52-59 0 0,-2 0 0 0 0,1-1 0 0 0,-2 0 0 0 0,1 0 0 0 0,-1 0 0 0 0,-1 0 0 0 0,5-19 0 0 0,-8 26-63 0 0,0-1-1 0 0,-1 0 0 0 0,1 0 1 0 0,-1 0-1 0 0,0 0 1 0 0,0 0-1 0 0,-1 0 0 0 0,1 0 1 0 0,-1 0-1 0 0,0 0 1 0 0,0 1-1 0 0,-1-1 0 0 0,1 0 1 0 0,-1 1-1 0 0,0-1 1 0 0,-1 1-1 0 0,1-1 0 0 0,-1 1 1 0 0,1 0-1 0 0,-7-7 0 0 0,-1 2-102 0 0,1 1 0 0 0,-1 0-1 0 0,0 0 1 0 0,-1 1 0 0 0,0 0-1 0 0,0 1 1 0 0,-1 1 0 0 0,1 0-1 0 0,-14-4 1 0 0,14 5-5 0 0,-1 1 1 0 0,1 0-1 0 0,-1 1 1 0 0,0 0-1 0 0,0 1 0 0 0,0 0 1 0 0,0 1-1 0 0,1 0 1 0 0,-22 4-1 0 0,27-3 66 0 0,0 1 0 0 0,0 0 0 0 0,0 0 0 0 0,1 0-1 0 0,-1 0 1 0 0,1 1 0 0 0,-1 0 0 0 0,-8 6 0 0 0,12-7 14 0 0,0 0 0 0 0,0 0 1 0 0,0 0-1 0 0,0 0 0 0 0,0 0 1 0 0,1 1-1 0 0,-1-1 0 0 0,1 0 1 0 0,-1 1-1 0 0,1-1 0 0 0,0 1 1 0 0,0 0-1 0 0,0-1 0 0 0,0 1 1 0 0,1 0-1 0 0,-1 0 0 0 0,1 0 1 0 0,-1-1-1 0 0,1 1 0 0 0,0 5 1 0 0,1-3-388 0 0,-1 1 0 0 0,1-1 1 0 0,0 1-1 0 0,4 9 1 0 0,3 5-821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43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47 2303 0 0,'0'0'102'0'0,"1"-1"-1"0"0,14-12 5544 0 0,6-5 6567 0 0,-11 4-6233 0 0,-15 21-5906 0 0,-33 40-73 0 0,33-40-27 0 0,4-6-111 0 0,11-5-7401 0 0,0-4-501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4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31 11975 0 0,'0'0'923'0'0,"1"-1"-602"0"0,0 0-204 0 0,0 0 0 0 0,-1 1 0 0 0,1-1-1 0 0,0 1 1 0 0,-1-1 0 0 0,1 0 0 0 0,-1 0-1 0 0,1 1 1 0 0,-1-1 0 0 0,0 0 0 0 0,1 0-1 0 0,-1 1 1 0 0,0-1 0 0 0,0 0 0 0 0,1 0-1 0 0,-1 0 1 0 0,0 0 0 0 0,0 0 0 0 0,0 1-1 0 0,0-1 1 0 0,0 0 0 0 0,0 0 0 0 0,0 0-1 0 0,0 0 1 0 0,0 0 0 0 0,-1 0 0 0 0,0-3 2832 0 0,-3 2-331 0 0,-11 1-1999 0 0,9 1-542 0 0,1 2 1 0 0,0-1-1 0 0,0 0 1 0 0,-1 1-1 0 0,1 0 1 0 0,0 0-1 0 0,1 1 1 0 0,-1-1-1 0 0,0 1 1 0 0,1 0-1 0 0,-1 1 1 0 0,-4 4-1 0 0,-8 7-100 0 0,-23 30 1 0 0,24-25 61 0 0,-19 20-16 0 0,-37 57-1 0 0,59-78-30 0 0,2 1 0 0 0,0 0 0 0 0,1 1-1 0 0,2 0 1 0 0,-11 36 0 0 0,18-53 41 0 0,0 0 0 0 0,0 0 0 0 0,0 0 0 0 0,1 0 0 0 0,-1 0 0 0 0,1 0 0 0 0,0 1 0 0 0,0-1 0 0 0,1 0 0 0 0,-1 0 0 0 0,1 0 0 0 0,0 0 0 0 0,0 0 0 0 0,0 0 0 0 0,1 0 0 0 0,0-1 0 0 0,-1 1 0 0 0,1 0 0 0 0,0-1 1 0 0,1 1-1 0 0,-1-1 0 0 0,1 0 0 0 0,-1 0 0 0 0,1 1 0 0 0,0-2 0 0 0,0 1 0 0 0,0 0 0 0 0,1-1 0 0 0,-1 1 0 0 0,0-1 0 0 0,1 0 0 0 0,0 0 0 0 0,6 2 0 0 0,-2-1 7 0 0,0 0-1 0 0,1 0 1 0 0,-1-1 0 0 0,1-1-1 0 0,0 1 1 0 0,0-1 0 0 0,-1 0 0 0 0,1-1-1 0 0,0 0 1 0 0,0-1 0 0 0,0 0-1 0 0,-1 0 1 0 0,1-1 0 0 0,0 0 0 0 0,-1 0-1 0 0,14-6 1 0 0,-9 2-13 0 0,-1-1 0 0 0,0 1 0 0 0,0-2 0 0 0,-1 0 0 0 0,1 0 0 0 0,-2-1 0 0 0,1-1 0 0 0,-1 0 0 0 0,15-20 0 0 0,-6 6 15 0 0,-2-1 0 0 0,-1-1 0 0 0,17-37 0 0 0,-26 49-49 0 0,-2 0 0 0 0,0-1-1 0 0,0 1 1 0 0,-2-1 0 0 0,0 0 0 0 0,0 0 0 0 0,-2-1 0 0 0,1-23 0 0 0,-2 33-66 0 0,-1 0 0 0 0,0 1-1 0 0,0-1 1 0 0,0 0 0 0 0,0 0 0 0 0,-1 1-1 0 0,0-1 1 0 0,0 1 0 0 0,-1-1 0 0 0,1 1 0 0 0,-1 0-1 0 0,-1 0 1 0 0,-6-8 0 0 0,8 10-15 0 0,-1 0 1 0 0,0 0-1 0 0,0 1 1 0 0,0 0-1 0 0,0-1 0 0 0,-1 1 1 0 0,1 0-1 0 0,0 1 1 0 0,-1-1-1 0 0,0 1 0 0 0,1-1 1 0 0,-1 1-1 0 0,0 0 1 0 0,0 0-1 0 0,1 1 1 0 0,-1-1-1 0 0,0 1 0 0 0,0 0 1 0 0,0 0-1 0 0,0 0 1 0 0,-7 2-1 0 0,1 0-122 0 0,1 0 0 0 0,-1 1-1 0 0,0 0 1 0 0,1 1 0 0 0,0 0 0 0 0,-9 5-1 0 0,12-5 117 0 0,0 0 0 0 0,0-1 0 0 0,1 2 0 0 0,-1-1 0 0 0,1 1-1 0 0,0-1 1 0 0,1 2 0 0 0,-1-1 0 0 0,-5 9 0 0 0,9-13 37 0 0,1 0 0 0 0,-1 0 0 0 0,1 0-1 0 0,-1 0 1 0 0,1 0 0 0 0,-1-1 0 0 0,1 1 0 0 0,0 0 0 0 0,0 0 0 0 0,-1 0 0 0 0,1 0-1 0 0,0 0 1 0 0,0 0 0 0 0,0 0 0 0 0,0 0 0 0 0,0 0 0 0 0,0 0 0 0 0,1 0 0 0 0,-1 0 0 0 0,0 0-1 0 0,0 0 1 0 0,1 0 0 0 0,-1 0 0 0 0,0 0 0 0 0,1 0 0 0 0,-1-1 0 0 0,1 1 0 0 0,-1 0-1 0 0,1 0 1 0 0,0 0 0 0 0,9 7-6615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8 11055 0 0,'-2'1'852'0'0,"-3"3"-626"0"0,-1 0-1 0 0,1 0 0 0 0,-7 7 1 0 0,10-9 121 0 0,1 0-1 0 0,0-1 1 0 0,-1 1-1 0 0,1 0 1 0 0,0 0 0 0 0,0 0-1 0 0,0 0 1 0 0,0 0 0 0 0,0 0-1 0 0,0 0 1 0 0,1 0 0 0 0,-1 0-1 0 0,1 0 1 0 0,-1 5 0 0 0,1-7-279 0 0,0 1 0 0 0,1-1 1 0 0,-1 1-1 0 0,0-1 0 0 0,1 1 0 0 0,-1-1 1 0 0,0 1-1 0 0,1-1 0 0 0,-1 0 1 0 0,0 1-1 0 0,1-1 0 0 0,-1 1 1 0 0,1-1-1 0 0,-1 0 0 0 0,1 0 1 0 0,-1 1-1 0 0,0-1 0 0 0,1 0 1 0 0,0 1-1 0 0,1 0 128 0 0,4 2 10 0 0,-1-1 0 0 0,1 1-1 0 0,0-1 1 0 0,0 0 0 0 0,0 0 0 0 0,0 0-1 0 0,0-1 1 0 0,0 0 0 0 0,8 0 0 0 0,10 0 476 0 0,25-3 1 0 0,-31 1-414 0 0,219-26 305 0 0,-4-23-220 0 0,-210 45-935 0 0,32-2-1 0 0,-37 5-823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44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7 11519 0 0,'0'0'887'0'0,"-8"-2"-262"0"0,4 1 83 0 0,-1 0-1 0 0,1 0 0 0 0,0 1 1 0 0,0-1-1 0 0,-1 1 0 0 0,1 0 1 0 0,0 0-1 0 0,0 1 0 0 0,-1-1 1 0 0,-6 3-1 0 0,4-1-277 0 0,0 0-1 0 0,1 1 1 0 0,-1 0-1 0 0,1 0 1 0 0,-11 8-1 0 0,1 1-169 0 0,1 1 0 0 0,1 0 0 0 0,-23 28-1 0 0,-123 146-139 0 0,136-160-257 0 0,1 1-1 0 0,-19 32 0 0 0,39-55 138 0 0,0 0-1 0 0,0 0 1 0 0,1 0 0 0 0,0 0-1 0 0,0 1 1 0 0,1-1-1 0 0,-1 1 1 0 0,1-1 0 0 0,0 1-1 0 0,0 11 1 0 0,1-13 24 0 0,1 0 0 0 0,-1 0 0 0 0,1 1 0 0 0,0-1 0 0 0,0 0 0 0 0,0 0 1 0 0,1 0-1 0 0,0 0 0 0 0,-1 0 0 0 0,1 0 0 0 0,1 0 0 0 0,-1-1 0 0 0,0 1 0 0 0,1-1 0 0 0,3 4 0 0 0,0-1 24 0 0,0 0 0 0 0,0 0 0 0 0,1-1-1 0 0,0 0 1 0 0,0-1 0 0 0,0 1-1 0 0,1-1 1 0 0,0-1 0 0 0,-1 1-1 0 0,1-2 1 0 0,0 1 0 0 0,1-1 0 0 0,-1 0-1 0 0,0 0 1 0 0,1-1 0 0 0,-1 0-1 0 0,16-1 1 0 0,-13-1-7 0 0,1 0-1 0 0,-1-1 1 0 0,1 0 0 0 0,-1 0-1 0 0,0-2 1 0 0,0 1-1 0 0,0-2 1 0 0,-1 1 0 0 0,1-1-1 0 0,-1-1 1 0 0,0 0 0 0 0,14-11-1 0 0,-3 0 48 0 0,-1-1 0 0 0,0 0 0 0 0,-2-2 0 0 0,0 0 1 0 0,-2-1-1 0 0,0 0 0 0 0,-1-2 0 0 0,12-24 0 0 0,-20 34-135 0 0,-1-1 0 0 0,-1 1 0 0 0,-1-1 0 0 0,1 0-1 0 0,-2 0 1 0 0,0 0 0 0 0,-1-1 0 0 0,-1 1 0 0 0,0-1 0 0 0,0 1 0 0 0,-2-1 0 0 0,0 1 0 0 0,0-1-1 0 0,-2 1 1 0 0,0 0 0 0 0,-6-21 0 0 0,6 27-75 0 0,0 0 0 0 0,0 1-1 0 0,-1 0 1 0 0,0-1 0 0 0,-7-9 0 0 0,10 14 78 0 0,-1 1 0 0 0,0 0 0 0 0,-1 0 0 0 0,1 0 0 0 0,0 0 0 0 0,0 0 0 0 0,-1 1 0 0 0,1-1 0 0 0,-1 0 0 0 0,0 1 0 0 0,1 0 1 0 0,-1 0-1 0 0,0 0 0 0 0,0 0 0 0 0,0 0 0 0 0,0 1 0 0 0,0-1 0 0 0,-4 0 0 0 0,-4 2-64 0 0,0 0-1 0 0,0 1 1 0 0,0 0 0 0 0,0 0-1 0 0,0 1 1 0 0,1 0 0 0 0,-1 1-1 0 0,1 1 1 0 0,0 0-1 0 0,-15 9 1 0 0,21-11-153 0 0,-1 0-1 0 0,1 0 1 0 0,0 1-1 0 0,0-1 1 0 0,1 1 0 0 0,-1 0-1 0 0,1 0 1 0 0,0 0-1 0 0,0 0 1 0 0,0 1-1 0 0,1 0 1 0 0,-4 8 0 0 0,2-1-1333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45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894 35 11519 0 0,'36'-35'12973'0'0,"-36"41"-12860"0"0,-1-1 0 0 0,1 0 0 0 0,-1 0 0 0 0,-1 0-1 0 0,1 0 1 0 0,-1 0 0 0 0,0 0 0 0 0,-4 8 0 0 0,0-2-36 0 0,-1 0 0 0 0,-12 14 0 0 0,10-14-66 0 0,-1 0-1 0 0,0-1 1 0 0,-1 0-1 0 0,0-1 1 0 0,-1 0-1 0 0,0-1 1 0 0,-16 9-1 0 0,18-12-37 0 0,-1 0 0 0 0,0-1 0 0 0,1 0 0 0 0,-1 0 1 0 0,-1-2-1 0 0,1 1 0 0 0,0-1 0 0 0,-1-1 0 0 0,-19 0 0 0 0,2-2-198 0 0,0-1 1 0 0,0-1-1 0 0,0-2 1 0 0,-33-10-1 0 0,42 8-146 0 0,-1 2 0 0 0,-1 0 1 0 0,1 1-1 0 0,-1 1 0 0 0,0 1 0 0 0,-32 1 0 0 0,52 1 345 0 0,0 1 0 0 0,1-1 0 0 0,-1 1-1 0 0,1 0 1 0 0,-1-1 0 0 0,1 1 0 0 0,-1 0 0 0 0,1 0-1 0 0,-1 0 1 0 0,1 0 0 0 0,0 0 0 0 0,0 0 0 0 0,-1 0 0 0 0,1 1-1 0 0,0-1 1 0 0,0 0 0 0 0,0 1 0 0 0,0-1 0 0 0,1 0-1 0 0,-1 1 1 0 0,0 0 0 0 0,0-1 0 0 0,1 1 0 0 0,-1-1-1 0 0,1 1 1 0 0,0 0 0 0 0,-1-1 0 0 0,1 1 0 0 0,0 1 0 0 0,-1 5 49 0 0,0 0 0 0 0,1 0 0 0 0,0 0 0 0 0,2 14 0 0 0,-1-10 77 0 0,1-1 0 0 0,-2 0 0 0 0,1 1 0 0 0,-3 19 1 0 0,1-25-92 0 0,0-1 1 0 0,-1 1 0 0 0,1-1 0 0 0,-1 0 0 0 0,0 0-1 0 0,-1 0 1 0 0,1 0 0 0 0,-1 0 0 0 0,0 0 0 0 0,0-1-1 0 0,-7 9 1 0 0,-2-1-16 0 0,1 0-1 0 0,-2-1 1 0 0,1-1-1 0 0,-1 0 0 0 0,-1 0 1 0 0,0-2-1 0 0,0 1 1 0 0,-1-2-1 0 0,0 0 1 0 0,-27 8-1 0 0,33-11 10 0 0,0-1 0 0 0,0 1-1 0 0,-15 9 1 0 0,22-12 603 0 0,23-2-480 0 0,1-1 0 0 0,-1-1 0 0 0,23-7 0 0 0,30-4 113 0 0,-20 7-76 0 0,58 1-1 0 0,-93 7-108 0 0,-1 0-1 0 0,1 1 0 0 0,0 1 1 0 0,0 0-1 0 0,-1 1 0 0 0,32 13 1 0 0,-33-10 54 0 0,0 1 0 0 0,0 1 0 0 0,-1 0 0 0 0,0 1 1 0 0,-1 1-1 0 0,0 1 0 0 0,-1 0 0 0 0,15 16 0 0 0,-27-26-61 0 0,0 0-1 0 0,0 0 0 0 0,-1 1 1 0 0,1-1-1 0 0,-1 1 1 0 0,1 0-1 0 0,-1-1 1 0 0,0 1-1 0 0,0 0 1 0 0,0 0-1 0 0,0-1 1 0 0,0 1-1 0 0,-1 0 0 0 0,0 0 1 0 0,1 0-1 0 0,-1 0 1 0 0,0 0-1 0 0,0 0 1 0 0,-1 0-1 0 0,1 0 1 0 0,0 0-1 0 0,-1 0 1 0 0,0 0-1 0 0,-1 4 0 0 0,-1-2-10 0 0,1 0 0 0 0,-1 0 0 0 0,0 0 0 0 0,-1 0 0 0 0,1 0 0 0 0,-1-1 0 0 0,0 1 0 0 0,0-1-1 0 0,0 0 1 0 0,0 0 0 0 0,-8 5 0 0 0,-19 11 51 0 0,-1-1-1 0 0,-1-1 1 0 0,0-2-1 0 0,-2-2 0 0 0,1 0 1 0 0,-56 12-1 0 0,75-23-88 0 0,-94 18 185 0 0,95-19-173 0 0,-1-1 0 0 0,0 0 0 0 0,0-2 1 0 0,0 0-1 0 0,-20-3 0 0 0,34 3-140 0 0,14-4-4064 0 0,3 0 2871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4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 19319 0 0,'0'0'2617'0'0,"-1"0"-2474"0"0,1 0-1 0 0,-1 0 1 0 0,1 0-1 0 0,-1 0 1 0 0,0 0-1 0 0,1 0 1 0 0,-1 0-1 0 0,1 0 0 0 0,-1 1 1 0 0,1-1-1 0 0,-1 0 1 0 0,1 0-1 0 0,-1 1 1 0 0,1-1-1 0 0,-1 0 0 0 0,0 1 1 0 0,-3 8 76 0 0,1-1 1 0 0,1 1 0 0 0,-1 0-1 0 0,0 9 1 0 0,0-6-197 0 0,1-1 0 0 0,-8 19-1 0 0,5-18-11 0 0,-2-1-1 0 0,1 0 0 0 0,-1 0 1 0 0,-11 12-1 0 0,-37 38 34 0 0,31-35-12 0 0,-31 30-20 0 0,-47 55 3 0 0,101-110 141 0 0,3-1-64 0 0,14-3 19 0 0,-1-2 0 0 0,-1 1 1 0 0,24-12-1 0 0,-2 1 20 0 0,59-19-33 0 0,161-36 0 0 0,-249 69-354 0 0,1 0-1 0 0,-1 0 1 0 0,1 0 0 0 0,11 2-1 0 0,-6-1-1817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46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9 19783 0 0,'0'-1'1788'0'0,"-1"0"-1740"0"0,1 1 1 0 0,-1-1-1 0 0,0 0 0 0 0,0 1 0 0 0,1-1 0 0 0,-1 1 0 0 0,0-1 1 0 0,0 1-1 0 0,0 0 0 0 0,0-1 0 0 0,0 1 0 0 0,0 0 1 0 0,1-1-1 0 0,-1 1 0 0 0,0 0 0 0 0,0 0 0 0 0,0 0 0 0 0,0 0 1 0 0,0 0-1 0 0,0 0 0 0 0,0 0 0 0 0,0 0 0 0 0,0 0 1 0 0,0 1-1 0 0,0-1 0 0 0,0 0 0 0 0,0 1 0 0 0,1-1 0 0 0,-1 0 1 0 0,-2 2-1 0 0,2-2 146 0 0,-2 2 10 0 0,-1 0 1 0 0,1 0-1 0 0,0 0 0 0 0,0 0 1 0 0,0 1-1 0 0,1-1 0 0 0,-1 1 1 0 0,0-1-1 0 0,1 1 0 0 0,0 0 1 0 0,0 0-1 0 0,-4 6 0 0 0,-2 6 49 0 0,-9 24 0 0 0,9-18-158 0 0,-115 223 58 0 0,2-2-86 0 0,-62 223 1011 0 0,182-460-1072 0 0,-9 24 57 0 0,2 1-1 0 0,-6 34 0 0 0,14-64-79 0 0,0 1 0 0 0,0 0-1 0 0,0-1 1 0 0,0 1 0 0 0,0 0-1 0 0,0-1 1 0 0,0 1 0 0 0,0 0 0 0 0,0-1-1 0 0,0 1 1 0 0,0 0 0 0 0,0-1 0 0 0,0 1-1 0 0,0-1 1 0 0,1 1 0 0 0,-1 0-1 0 0,0-1 1 0 0,0 1 0 0 0,1 1 0 0 0,5-2-267 0 0,-5 0 188 0 0,13-4-719 0 0,3-6-37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4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7631 0 0,'0'0'10676'0'0,"-4"11"-9984"0"0,4-10-650 0 0,-1 1 0 0 0,1-1-1 0 0,0 1 1 0 0,0-1 0 0 0,0 1 0 0 0,0 0 0 0 0,0-1-1 0 0,0 1 1 0 0,0-1 0 0 0,0 1 0 0 0,0-1-1 0 0,1 1 1 0 0,-1-1 0 0 0,1 1 0 0 0,-1-1-1 0 0,1 1 1 0 0,0-1 0 0 0,-1 0 0 0 0,3 3-1 0 0,23 28 770 0 0,-7-9-297 0 0,-11-10-347 0 0,0 2 0 0 0,-1-1 0 0 0,8 23 0 0 0,11 48 208 0 0,-20-61-456 0 0,-1-1 1 0 0,-1 1-1 0 0,1 40 0 0 0,-5-62-69 0 0,1-1 125 0 0,-1 0 1 0 0,0 0 0 0 0,1 0-1 0 0,-1 0 1 0 0,0 0 0 0 0,0 0 0 0 0,0 0-1 0 0,0 0 1 0 0,0 0 0 0 0,0 0 0 0 0,0 0-1 0 0,0 0 1 0 0,-1 0 0 0 0,1 0-1 0 0,0 0 1 0 0,0 0 0 0 0,-1-1 0 0 0,1 1-1 0 0,-1 0 1 0 0,1 0 0 0 0,-1 0 0 0 0,1 0-1 0 0,-1 0 1 0 0,0-1 0 0 0,1 1 0 0 0,-1 0-1 0 0,0 0 1 0 0,0 0 0 0 0,-4 3 27 0 0,0 0 1 0 0,-1 0-1 0 0,-6 4 1 0 0,6-5-36 0 0,-75 47-32 0 0,25-18-17 0 0,55-31 1 0 0,3-1-1363 0 0,7 2-5481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94 136 3679 0 0,'0'0'13622'0'0,"0"2"-13364"0"0,-1 30 286 0 0,0-1 0 0 0,-7 33 0 0 0,-42 142 491 0 0,22-100-923 0 0,22-77 269 0 0,21-30-141 0 0,-10-1-200 0 0,-1 0 0 0 0,1 0 0 0 0,0 0-1 0 0,-1-1 1 0 0,1 1 0 0 0,-1-1 0 0 0,5-4 0 0 0,29-26 169 0 0,-28 23-145 0 0,101-104 28 0 0,-79 81-265 0 0,-12 12-41 0 0,27-23 0 0 0,-45 43 357 0 0,5 17 282 0 0,-6-7-321 0 0,0 0 0 0 0,-1 1 0 0 0,0-1 1 0 0,0 0-1 0 0,-3 10 0 0 0,0 22 164 0 0,2-36-264 0 0,1-4-2 0 0,0 1 1 0 0,0 0 0 0 0,0 0 0 0 0,1 0-1 0 0,-1-1 1 0 0,0 1 0 0 0,1 0 0 0 0,-1-1 0 0 0,1 1-1 0 0,-1 0 1 0 0,1-1 0 0 0,0 1 0 0 0,0-1-1 0 0,0 1 1 0 0,0-1 0 0 0,0 1 0 0 0,1 1-1 0 0,5 6 2 0 0,-1-1-1 0 0,2 1 0 0 0,8 7 1 0 0,-8-8-5 0 0,-1-1 1 0 0,-1 1-1 0 0,1 0 1 0 0,5 9-1 0 0,-2-1 192 0 0,13 18-1 0 0,-22-32 101 0 0,6 1 28 0 0,-6-3-276 0 0,0 1 0 0 0,0 0 0 0 0,0-1 0 0 0,0 1 0 0 0,0-1 0 0 0,0 1 0 0 0,0-1 0 0 0,0 0 0 0 0,0 1 0 0 0,2-1 0 0 0,-1 0 2 0 0,0 0-1 0 0,-1-1 1 0 0,1 1-1 0 0,0-1 1 0 0,0 1-1 0 0,0-1 1 0 0,-1 0-1 0 0,1 0 1 0 0,0 1-1 0 0,-1-1 1 0 0,1 0-1 0 0,-1-1 1 0 0,1 1 0 0 0,-1 0-1 0 0,1 0 1 0 0,1-2-1 0 0,20-28 562 0 0,-16 21-425 0 0,70-114 597 0 0,-44 68-612 0 0,87-164-596 0 0,-96 172 324 0 0,-16 32-123 0 0,27-46-1334 0 0,-31 54 505 0 0,2 1 0 0 0,-1 0 0 0 0,1 0 0 0 0,0 0 0 0 0,11-9 0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2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92 180 9759 0 0,'0'0'7651'0'0,"2"-2"-6632"0"0,11-4-356 0 0,0-1 0 0 0,0 2 0 0 0,0 0 1 0 0,0 0-1 0 0,1 1 0 0 0,15-2 1 0 0,-7 1-329 0 0,31-12 1 0 0,-28 8-283 0 0,-11 4-12 0 0,0 0 0 0 0,0-1-1 0 0,-1-1 1 0 0,22-14-1 0 0,-34 20-48 0 0,0 0-1 0 0,1 0 0 0 0,-1 0 1 0 0,0 0-1 0 0,0 0 0 0 0,0 0 1 0 0,0 0-1 0 0,0 0 0 0 0,0 0 1 0 0,-1-1-1 0 0,1 1 1 0 0,0 0-1 0 0,-1-1 0 0 0,1 1 1 0 0,-1 0-1 0 0,1-1 0 0 0,-1 1 1 0 0,1-2-1 0 0,-1 1-11 0 0,0 1 0 0 0,0 0-1 0 0,-1 0 1 0 0,1 0 0 0 0,0-1 0 0 0,-1 1 0 0 0,1 0-1 0 0,0 0 1 0 0,-1 0 0 0 0,1 0 0 0 0,-1 0 0 0 0,0 0-1 0 0,1 0 1 0 0,-1 0 0 0 0,0 0 0 0 0,0 0 0 0 0,-1-1-1 0 0,0 0-25 0 0,-1 0 0 0 0,1 0 0 0 0,-1 0 0 0 0,0 0 0 0 0,0 1 0 0 0,0-1-1 0 0,0 1 1 0 0,0-1 0 0 0,0 1 0 0 0,0 0 0 0 0,-6-1 0 0 0,2 2 29 0 0,0 1 0 0 0,0-1 0 0 0,0 1 0 0 0,0 1 1 0 0,1-1-1 0 0,-1 1 0 0 0,0 0 0 0 0,1 1 0 0 0,-7 2 0 0 0,-6 5-54 0 0,-30 19 0 0 0,25-12 114 0 0,1 1 0 0 0,0 0 0 0 0,-25 28 0 0 0,34-31-5 0 0,1 1 0 0 0,0 1 0 0 0,1 0 0 0 0,1 1 0 0 0,-12 25 0 0 0,21-39-4 0 0,0 1 0 0 0,0-1 0 0 0,1 0 0 0 0,0 1 0 0 0,0-1-1 0 0,0 1 1 0 0,0-1 0 0 0,1 1 0 0 0,-1 0 0 0 0,1-1 0 0 0,0 1 0 0 0,1-1-1 0 0,-1 1 1 0 0,1 0 0 0 0,2 7 0 0 0,-1-7 10 0 0,0-1-1 0 0,1 1 1 0 0,-1-1-1 0 0,1 1 1 0 0,0-1 0 0 0,0 0-1 0 0,0 0 1 0 0,1 0-1 0 0,-1 0 1 0 0,1-1-1 0 0,0 0 1 0 0,0 1 0 0 0,8 4-1 0 0,0-2 59 0 0,0 0 1 0 0,0 0-1 0 0,0-1 0 0 0,23 6 0 0 0,54 6-488 0 0,-49-14-1223 0 0,-14-4-4444 0 0,-6 0-1114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2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0 285 3223 0 0,'1'-1'240'0'0,"12"-39"711"0"0,0-24 6553 0 0,-7 31 184 0 0,-6 46-6657 0 0,5 23 0 0 0,0 5-253 0 0,-4-28-550 0 0,0-1 0 0 0,0 1 0 0 0,1-1 1 0 0,1 1-1 0 0,5 16 0 0 0,-7-28-65 0 0,-1 0-73 0 0,0 0-81 0 0,0-1 0 0 0,1 1-1 0 0,-1-1 1 0 0,0 0 0 0 0,0 1 0 0 0,0-1 0 0 0,1 1 0 0 0,-1-1 0 0 0,0 0 0 0 0,0 1-1 0 0,1-1 1 0 0,-1 0 0 0 0,0 1 0 0 0,1-1 0 0 0,-1 0 0 0 0,0 0 0 0 0,1 1 0 0 0,-1-1-1 0 0,0 0 1 0 0,1 0 0 0 0,0 1 0 0 0,3-3 7 0 0,-1 0 0 0 0,1 0-1 0 0,-1 0 1 0 0,1 0 0 0 0,-1 0 0 0 0,0-1 0 0 0,0 0-1 0 0,0 1 1 0 0,0-1 0 0 0,0 0 0 0 0,-1 0-1 0 0,1-1 1 0 0,-1 1 0 0 0,0 0 0 0 0,2-5 0 0 0,4-5-45 0 0,17-20 1 0 0,-17 26 5 0 0,-2 2-35 0 0,-6 5 49 0 0,1 1-1 0 0,0-1 1 0 0,0 0 0 0 0,-1 1 0 0 0,1-1-1 0 0,0 0 1 0 0,-1 1 0 0 0,1-1 0 0 0,0 1 0 0 0,-1-1-1 0 0,1 1 1 0 0,0-1 0 0 0,-1 1 0 0 0,1 0-1 0 0,0 1 1 0 0,-1-2-1 0 0,7 8 8 0 0,-2 1 0 0 0,1-1 0 0 0,-1 1-1 0 0,0 1 1 0 0,5 13 0 0 0,9 17 2 0 0,-16-33 0 0 0,2 0 0 0 0,-1 0 0 0 0,1-1-1 0 0,0 0 1 0 0,1 0 0 0 0,6 6 0 0 0,-9-9 1 0 0,0-1 0 0 0,1 1 0 0 0,-1-1 0 0 0,1 0 1 0 0,0 0-1 0 0,-1 0 0 0 0,1-1 0 0 0,0 1 0 0 0,0-1 0 0 0,0 0 0 0 0,0 0 1 0 0,1 0-1 0 0,5 0 0 0 0,3-1 24 0 0,1 0 0 0 0,-1-1 1 0 0,0 0-1 0 0,1-1 0 0 0,-1-1 1 0 0,0 0-1 0 0,0-1 0 0 0,0-1 0 0 0,-1 1 1 0 0,1-2-1 0 0,-1 0 0 0 0,16-11 0 0 0,-18 10 14 0 0,0 0-1 0 0,-1-1 0 0 0,0 0 1 0 0,0 0-1 0 0,-1-1 0 0 0,0 0 1 0 0,0-1-1 0 0,-1 0 0 0 0,0 0 1 0 0,-1 0-1 0 0,-1-1 0 0 0,1 0 1 0 0,7-23-1 0 0,-4 0 118 0 0,-2 7-394 0 0,2 0 1 0 0,0 1 0 0 0,25-49 0 0 0,-32 71 207 0 0,0 1-206 0 0,-1 0 0 0 0,1 0-1 0 0,0 1 1 0 0,0-1-1 0 0,0 1 1 0 0,3-4 0 0 0,-4 5 17 0 0,0 0 1 0 0,1 1 0 0 0,-1-1-1 0 0,0 1 1 0 0,0-1 0 0 0,0 1-1 0 0,0-1 1 0 0,1 1 0 0 0,-1 0-1 0 0,0 0 1 0 0,0-1 0 0 0,0 1-1 0 0,1 0 1 0 0,-1 0 0 0 0,0 0-1 0 0,0 0 1 0 0,1 1 0 0 0,-1-1-1 0 0,0 0 1 0 0,2 1 0 0 0,6 2-4438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29 7367 0 0,'1'-1'334'0'0,"38"-27"10259"0"0,-51 29-9242 0 0,4 1-1121 0 0,-1 0 1 0 0,1 0 0 0 0,0 1-1 0 0,0 0 1 0 0,0 0 0 0 0,-13 9-1 0 0,-43 32 15 0 0,48-33-238 0 0,5-2 8 0 0,-1 1-1 0 0,2 0 0 0 0,-1 1 1 0 0,-12 16-1 0 0,18-21 29 0 0,0 1 0 0 0,1-1 0 0 0,0 1 0 0 0,0 0 0 0 0,1 0 0 0 0,0 0-1 0 0,0 0 1 0 0,1 1 0 0 0,0-1 0 0 0,-2 10 0 0 0,4-15 17 0 0,0 0-1 0 0,1 1 1 0 0,-1-1-1 0 0,0 0 1 0 0,1 1-1 0 0,-1-1 1 0 0,1 0-1 0 0,0 0 1 0 0,-1 0-1 0 0,1 1 1 0 0,0-1 0 0 0,1 0-1 0 0,-1 0 1 0 0,0 0-1 0 0,0-1 1 0 0,1 1-1 0 0,-1 0 1 0 0,1 0-1 0 0,0-1 1 0 0,-1 1-1 0 0,1-1 1 0 0,0 1-1 0 0,0-1 1 0 0,4 2-1 0 0,0 1 85 0 0,1-1 0 0 0,-1 0 0 0 0,1-1 0 0 0,0 1 0 0 0,0-1 0 0 0,12 2 0 0 0,-15-4-94 0 0,0 0-1 0 0,0 0 1 0 0,0 0 0 0 0,-1 0-1 0 0,1-1 1 0 0,0 0 0 0 0,0 0-1 0 0,-1 0 1 0 0,1 0-1 0 0,0 0 1 0 0,3-2 0 0 0,39-24 482 0 0,-30 17-300 0 0,-1 0-35 0 0,19-17 0 0 0,-8 6-63 0 0,0 3-175 0 0,-7 4-131 0 0,29-26-1 0 0,-42 35 144 0 0,-1-1 1 0 0,-1 1-1 0 0,1-1 0 0 0,-1 0 0 0 0,0 0 1 0 0,0 0-1 0 0,-1-1 0 0 0,1 1 1 0 0,3-12-1 0 0,-7 17 5 0 0,0 0 0 0 0,1 0 0 0 0,-1-1 0 0 0,0 1 0 0 0,1 0 0 0 0,-1 0 1 0 0,0 0-1 0 0,0 0 0 0 0,0 0 0 0 0,0-1 0 0 0,0 1 0 0 0,0 0 0 0 0,0 0 0 0 0,0 0 0 0 0,-1 0 0 0 0,1 0 1 0 0,0-1-1 0 0,-1 1 0 0 0,1 0 0 0 0,-1 0 0 0 0,1 0 0 0 0,-1 0 0 0 0,0 0 0 0 0,1 0 0 0 0,-1 0 1 0 0,0 0-1 0 0,1 1 0 0 0,-1-1 0 0 0,0 0 0 0 0,0 0 0 0 0,0 1 0 0 0,0-1 0 0 0,0 0 0 0 0,0 1 0 0 0,0-1 1 0 0,0 1-1 0 0,0-1 0 0 0,0 1 0 0 0,0 0 0 0 0,0-1 0 0 0,-1 1 0 0 0,1 0 0 0 0,0 0 0 0 0,0 0 1 0 0,-2 0-1 0 0,-2-1-116 0 0,-1 1 0 0 0,1 0 0 0 0,0 1 0 0 0,-1-1 0 0 0,1 1 0 0 0,0 0 0 0 0,-1 0 0 0 0,-7 4 0 0 0,6-3-69 0 0,1 1 0 0 0,0 0 0 0 0,0 1 0 0 0,0-1-1 0 0,-7 7 1 0 0,-1 6-6141 0 0,10-6-445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3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2759 0 0,'0'0'16292'0'0,"-7"5"-14524"0"0,4-3-1555 0 0,0 1-1 0 0,0 0 0 0 0,0 0 1 0 0,1 0-1 0 0,0 1 1 0 0,-1-1-1 0 0,-2 8 0 0 0,-12 27 505 0 0,15-32-581 0 0,-4 9 211 0 0,-6 29-1 0 0,10-37-311 0 0,1 0 0 0 0,1-1-1 0 0,-1 1 1 0 0,1 0 0 0 0,0-1-1 0 0,2 14 1 0 0,-2-19-22 0 0,0 0 0 0 0,0 0 0 0 0,1 0 0 0 0,-1 0 1 0 0,0-1-1 0 0,1 1 0 0 0,-1 0 0 0 0,1 0 0 0 0,-1 0 0 0 0,1 0 0 0 0,0-1 0 0 0,-1 1 0 0 0,1 0 0 0 0,0-1 0 0 0,-1 1 0 0 0,1 0 1 0 0,0-1-1 0 0,0 1 0 0 0,-1-1 0 0 0,1 1 0 0 0,0-1 0 0 0,0 0 0 0 0,0 1 0 0 0,0-1 0 0 0,0 0 0 0 0,0 1 0 0 0,0-1 0 0 0,0 0 1 0 0,0 0-1 0 0,0 0 0 0 0,-1 0 0 0 0,1 0 0 0 0,0 0 0 0 0,0 0 0 0 0,0 0 0 0 0,0 0 0 0 0,2-1 0 0 0,3-1 97 0 0,1 1-1 0 0,-1-1 1 0 0,0-1-1 0 0,7-3 1 0 0,-8 4-31 0 0,16-9 148 0 0,0-1-1 0 0,-1 0 0 0 0,0-2 1 0 0,-1-1-1 0 0,25-24 0 0 0,25-20-143 0 0,-68 58-184 0 0,1-1 414 0 0,3-4-4262 0 0,0-1 104 0 0,3-1 1650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1 10999 0 0,'0'0'994'0'0,"-1"0"-816"0"0,-4 1-84 0 0,1 1 0 0 0,-1 0 0 0 0,1 0 0 0 0,0 0 0 0 0,0 0 0 0 0,0 1 0 0 0,0 0 0 0 0,0 0-1 0 0,-4 4 1 0 0,-33 34 931 0 0,36-35-998 0 0,-35 43 379 0 0,2 1-1 0 0,-40 73 1 0 0,26-41-294 0 0,-223 405 12 0 0,262-462-113 0 0,-1 1-1 0 0,-1-2 0 0 0,-1 0 1 0 0,-1-1-1 0 0,-1-1 0 0 0,-1 0 1 0 0,-23 20-1 0 0,37-38 12 0 0,1-1 1 0 0,-1 0-1 0 0,0 0 1 0 0,0 0-1 0 0,-8 3 1 0 0,11-5 4 0 0,0 0 0 0 0,0-1 0 0 0,-1 1 0 0 0,1 0 0 0 0,0-1 0 0 0,0 0 1 0 0,0 0-1 0 0,0 0 0 0 0,0 0 0 0 0,0 0 0 0 0,-1 0 0 0 0,1 0 1 0 0,0 0-1 0 0,0-1 0 0 0,0 1 0 0 0,0-1 0 0 0,0 0 0 0 0,-2-1 1 0 0,3 2-11 0 0,0-1 1 0 0,0 1-1 0 0,1-1 0 0 0,-1 0 1 0 0,0 0-1 0 0,0 0 1 0 0,1 1-1 0 0,-1-1 1 0 0,1 0-1 0 0,-1 0 1 0 0,1 0-1 0 0,-1 0 1 0 0,1 0-1 0 0,-1 0 1 0 0,1 0-1 0 0,0 0 1 0 0,-1 0-1 0 0,1 0 1 0 0,0 0-1 0 0,0 0 1 0 0,0 0-1 0 0,0 0 0 0 0,0-1 1 0 0,0 0-1 0 0,7-29 222 0 0,-6 28-222 0 0,4-12-4 0 0,1 1 0 0 0,0-1 1 0 0,2 1-1 0 0,-1 0 0 0 0,2 1 1 0 0,0-1-1 0 0,11-12 0 0 0,6-3-45 0 0,51-45-1 0 0,-62 61 149 0 0,1 0-1 0 0,1 2 1 0 0,-1 0 0 0 0,2 0 0 0 0,-1 2-1 0 0,24-10 1 0 0,-32 16 126 0 0,0 0 0 0 0,0 0 0 0 0,1 1 0 0 0,-1 0 0 0 0,1 1 0 0 0,-1 0 0 0 0,1 0 0 0 0,0 1 0 0 0,-1 0 0 0 0,1 1 0 0 0,0 0 0 0 0,-1 0 0 0 0,1 1 0 0 0,16 6 0 0 0,-21-6-210 0 0,-1 0 0 0 0,0 0 0 0 0,1 0 0 0 0,-1 1 1 0 0,-1 0-1 0 0,1 0 0 0 0,0 0 0 0 0,-1 0 0 0 0,1 0 0 0 0,-1 1 0 0 0,0 0 1 0 0,0-1-1 0 0,0 1 0 0 0,-1 0 0 0 0,1 0 0 0 0,-1 1 0 0 0,0-1 0 0 0,2 7 0 0 0,-2-4 4 0 0,0-1 0 0 0,-1 1-1 0 0,0 0 1 0 0,0 0-1 0 0,-1 0 1 0 0,1 0-1 0 0,-1 0 1 0 0,-1 0-1 0 0,0 0 1 0 0,0 0 0 0 0,-3 13-1 0 0,-4 5-54 0 0,0 0-1 0 0,-1-1 1 0 0,-2 0-1 0 0,0-1 1 0 0,-2 0 0 0 0,-18 26-1 0 0,30-48-163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3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39 10591 0 0,'1'-3'667'0'0,"-1"-15"-77"0"0,0 18-295 0 0,0-1 0 0 0,-1 0 0 0 0,1 0 0 0 0,0 1 0 0 0,0-1 0 0 0,0 0 0 0 0,-1 0-1 0 0,1 1 1 0 0,0-1 0 0 0,-1 0 0 0 0,1 1 0 0 0,0-1 0 0 0,-1 0 0 0 0,1 1-1 0 0,-1-1 1 0 0,1 0 0 0 0,-1 1 0 0 0,1-1 0 0 0,-1 1 0 0 0,0-1 0 0 0,-1 0-195 0 0,1 1 0 0 0,-1-1 0 0 0,1 1 0 0 0,-1 0 0 0 0,1-1 0 0 0,-1 1 0 0 0,1 0 0 0 0,-1 0 0 0 0,1 0 0 0 0,-1 0 0 0 0,1 0 0 0 0,-1 0 0 0 0,1 1 0 0 0,-1-1 0 0 0,1 0 0 0 0,-1 1 0 0 0,1-1 0 0 0,0 1 0 0 0,-1 0 0 0 0,1-1 0 0 0,0 1 0 0 0,-1 0 0 0 0,1 0 0 0 0,0 0 0 0 0,0 0 0 0 0,0 0 0 0 0,0 0 0 0 0,-1 0 0 0 0,2 0 0 0 0,-1 0 0 0 0,-2 3 0 0 0,-2 4 139 0 0,0 0 1 0 0,0 0 0 0 0,-6 16-1 0 0,10-23-194 0 0,-50 121 638 0 0,-46 100-356 0 0,-18-10-214 0 0,77-156-93 0 0,18-29-3 0 0,-23 45-1 0 0,42-71-193 0 0,-8 22 16 0 0,9-11-1479 0 0,5-2-3809 0 0,4-4-1441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4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196 253 14367 0 0,'-18'-2'9821'0'0,"16"2"-9394"0"0,-4-1-342 0 0,-1 0 1 0 0,1 0-1 0 0,-1 0 0 0 0,1-1 1 0 0,0 0-1 0 0,0 0 0 0 0,0-1 1 0 0,0 1-1 0 0,0-1 0 0 0,-9-7 1 0 0,0-1-121 0 0,0 0 0 0 0,-21-22 1 0 0,32 30-15 0 0,1-1 0 0 0,0 1-1 0 0,1 0 1 0 0,-1-1 0 0 0,1 0 0 0 0,-1 0 0 0 0,1 0 0 0 0,0 0 0 0 0,1 0 0 0 0,-1 0 0 0 0,1 0-1 0 0,-1-1 1 0 0,1 1 0 0 0,1 0 0 0 0,-1-6 0 0 0,1 7-15 0 0,0 0-1 0 0,0 0 1 0 0,0 0-1 0 0,1 0 1 0 0,-1 0-1 0 0,1 0 1 0 0,0 0-1 0 0,0 0 0 0 0,0 0 1 0 0,1 1-1 0 0,-1-1 1 0 0,1 0-1 0 0,-1 1 1 0 0,1-1-1 0 0,0 1 1 0 0,0-1-1 0 0,0 1 1 0 0,0 0-1 0 0,0 0 1 0 0,1 0-1 0 0,-1 0 1 0 0,5-3-1 0 0,3 0 46 0 0,1-1 0 0 0,0 1-1 0 0,0 1 1 0 0,1 0-1 0 0,-1 1 1 0 0,1 0-1 0 0,0 0 1 0 0,-1 1 0 0 0,1 1-1 0 0,0 0 1 0 0,18 1-1 0 0,13 3 141 0 0,75 14 0 0 0,-115-16-119 0 0,6 0 29 0 0,11 3 69 0 0,-1 0 0 0 0,25 9 1 0 0,-40-12-65 0 0,0 1 1 0 0,1 0 0 0 0,-1 0 0 0 0,0 0-1 0 0,0 0 1 0 0,0 1 0 0 0,0-1 0 0 0,-1 1 0 0 0,1 0-1 0 0,-1 0 1 0 0,1 1 0 0 0,-1-1 0 0 0,0 1 0 0 0,0-1-1 0 0,3 8 1 0 0,-5-8-15 0 0,0 1 0 0 0,0-1-1 0 0,0 0 1 0 0,0 1 0 0 0,-1-1 0 0 0,0 0 0 0 0,0 1-1 0 0,0-1 1 0 0,0 0 0 0 0,0 1 0 0 0,-1-1 0 0 0,1 1-1 0 0,-1-1 1 0 0,0 0 0 0 0,0 0 0 0 0,0 1 0 0 0,-1-1-1 0 0,1 0 1 0 0,-1 0 0 0 0,1 0 0 0 0,-1-1 0 0 0,0 1-1 0 0,-3 3 1 0 0,-5 7 101 0 0,-2-1 0 0 0,1 0-1 0 0,-18 14 1 0 0,26-24-121 0 0,-92 72-502 0 0,79-64 378 0 0,0 0-1 0 0,0-2 1 0 0,-1 1 0 0 0,-26 7-1 0 0,39-15 23 0 0,0 0 0 0 0,0 0 0 0 0,-1-1 1 0 0,1 1-1 0 0,-6-1 0 0 0,9 0 54 0 0,0 0 1 0 0,0-1 0 0 0,-1 1-1 0 0,1 0 1 0 0,0 0 0 0 0,0-1-1 0 0,0 1 1 0 0,0-1 0 0 0,0 1-1 0 0,-2-2 1 0 0,2 2 22 0 0,1 0 0 0 0,-1-1 0 0 0,1 1 0 0 0,0-1 0 0 0,0 1 0 0 0,-1 0 0 0 0,1-1 0 0 0,0 1 0 0 0,0-1 0 0 0,-1 1 0 0 0,1 0 0 0 0,0-1 0 0 0,0 1 0 0 0,0-1 0 0 0,0 1 0 0 0,0-1 0 0 0,0 1 0 0 0,0-1 0 0 0,0 1 0 0 0,0-1 0 0 0,0 1 0 0 0,0-1 0 0 0,0 1 0 0 0,0-1 0 0 0,0 1 0 0 0,0 0 0 0 0,0-2-1 0 0,11-38-1113 0 0,-9 34 896 0 0,0 0-1 0 0,0 0 1 0 0,1 0-1 0 0,0 0 1 0 0,0 0-1 0 0,0 1 1 0 0,1-1-1 0 0,7-8 1 0 0,-2 2-351 0 0,12-18-699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35 5527 0 0,'2'-5'1255'0'0,"3"-24"12646"0"0,-6 31-13807 0 0,1 1 0 0 0,-1 0 0 0 0,0-1 1 0 0,0 1-1 0 0,0-1 0 0 0,0 1 0 0 0,0-1 0 0 0,-3 4 0 0 0,0 1 19 0 0,-20 32 47 0 0,-2-2-1 0 0,-55 61 1 0 0,36-44-139 0 0,-190 252-32 0 0,215-278-39 0 0,-21 38-1 0 0,35-54 43 0 0,0 1 0 0 0,1-1 0 0 0,0 1 0 0 0,1 0 0 0 0,1 0 0 0 0,-3 16 0 0 0,6-26 16 0 0,0 1 1 0 0,0-1-1 0 0,0 0 0 0 0,0 1 1 0 0,0-1-1 0 0,1 0 0 0 0,-1 0 0 0 0,1 1 1 0 0,0-1-1 0 0,0 0 0 0 0,3 6 1 0 0,-3-7-71 0 0,0 0 0 0 0,1 0 1 0 0,-1-1-1 0 0,0 1 1 0 0,1 0-1 0 0,-1-1 1 0 0,1 1-1 0 0,-1-1 0 0 0,1 1 1 0 0,0-1-1 0 0,-1 0 1 0 0,1 0-1 0 0,0 1 1 0 0,0-2-1 0 0,0 1 0 0 0,0 0 1 0 0,0 0-1 0 0,0 0 1 0 0,3 0-1 0 0,6-1-622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5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134 274 6447 0 0,'0'0'586'0'0,"-2"0"-486"0"0,-2 1 173 0 0,1-1 0 0 0,-1 1 1 0 0,0 0-1 0 0,1 0 0 0 0,-1 1 0 0 0,0-1 1 0 0,1 1-1 0 0,0-1 0 0 0,-1 1 1 0 0,1 0-1 0 0,0 0 0 0 0,0 1 0 0 0,0-1 1 0 0,0 0-1 0 0,1 1 0 0 0,-1 0 1 0 0,-3 4-1 0 0,0 1 548 0 0,0 1 1 0 0,0-1-1 0 0,0 1 1 0 0,1 0-1 0 0,-5 13 1 0 0,4-4-447 0 0,0 1 0 0 0,1-1 0 0 0,1 1 0 0 0,0 0 0 0 0,2 0 0 0 0,0 1 0 0 0,1 24 0 0 0,5-18-157 0 0,-3-23-72 0 0,3-4-56 0 0,1 0 0 0 0,-1 0 0 0 0,0 0 0 0 0,1 0 0 0 0,-1 0 0 0 0,0-1 0 0 0,0 0 1 0 0,0 0-1 0 0,0 0 0 0 0,0 0 0 0 0,-1-1 0 0 0,1 1 0 0 0,-1-1 0 0 0,6-6 0 0 0,6-6 266 0 0,22-30 0 0 0,-32 38-334 0 0,18-25 116 0 0,-1 0 1 0 0,18-40-1 0 0,28-75 152 0 0,-60 129-227 0 0,1 1 0 0 0,2-1 0 0 0,-1 1-1 0 0,2 1 1 0 0,0 0 0 0 0,1 1 0 0 0,0 0 0 0 0,30-24-1 0 0,-38 36-61 0 0,0 0 0 0 0,0 0-1 0 0,0 0 1 0 0,0 1 0 0 0,0 0-1 0 0,0 0 1 0 0,0 0-1 0 0,1 1 1 0 0,-1-1 0 0 0,1 1-1 0 0,-1 1 1 0 0,7-1-1 0 0,10 1-28 0 0,39 3-1 0 0,-33 0 12 0 0,72 8-213 0 0,-34 1-3780 0 0,-49-8-3121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5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85 3679 0 0,'-1'2'3331'0'0,"1"1"-1874"0"0,-1 0 0 0 0,0-1 1 0 0,1 1-1 0 0,-1 0 0 0 0,1 0 0 0 0,0 5 0 0 0,0-6-997 0 0,1 0-1 0 0,-1 1 1 0 0,1-1-1 0 0,-1 1 1 0 0,1-1-1 0 0,0 0 1 0 0,2 5 0 0 0,-2-6-374 0 0,0 1 1 0 0,0 0-1 0 0,0-1 1 0 0,0 1-1 0 0,1-1 1 0 0,-1 1-1 0 0,0-1 1 0 0,1 0-1 0 0,0 0 1 0 0,-1 1-1 0 0,1-1 1 0 0,0 0-1 0 0,-1 0 1 0 0,1-1-1 0 0,0 1 1 0 0,0 0-1 0 0,0-1 1 0 0,0 1 0 0 0,0-1-1 0 0,0 1 1 0 0,-1-1-1 0 0,1 0 1 0 0,4 0-1 0 0,8 0 14 0 0,0-1 0 0 0,0-1-1 0 0,0-1 1 0 0,-1 0 0 0 0,1 0-1 0 0,-1-1 1 0 0,0-1 0 0 0,0 0 0 0 0,0-1-1 0 0,-1-1 1 0 0,0 0 0 0 0,0 0-1 0 0,17-15 1 0 0,-25 18-121 0 0,1 0 0 0 0,-1 0 0 0 0,0-1 0 0 0,-1 0 0 0 0,1 0 0 0 0,3-6 0 0 0,-7 10 5 0 0,1 0-1 0 0,-1 0 1 0 0,1 0 0 0 0,-1 0-1 0 0,1 0 1 0 0,-1 0 0 0 0,1 0-1 0 0,-1 0 1 0 0,0 0 0 0 0,0 0-1 0 0,0 0 1 0 0,1 0 0 0 0,-1 0-1 0 0,0 0 1 0 0,0 0 0 0 0,-1 0-1 0 0,1 0 1 0 0,0 0 0 0 0,0 0-1 0 0,0 0 1 0 0,-1 0 0 0 0,1 0-1 0 0,0 0 1 0 0,-1 0 0 0 0,1 0-1 0 0,-1 0 1 0 0,1 0 0 0 0,-1 0-1 0 0,1 0 1 0 0,-1 0 0 0 0,0 1-1 0 0,0-1 1 0 0,1 0 0 0 0,-1 1-1 0 0,0-1 1 0 0,0 0 0 0 0,0 1-1 0 0,0-1 1 0 0,0 1 0 0 0,1-1-1 0 0,-1 1 1 0 0,-2-1 0 0 0,-3-1-45 0 0,0 1 1 0 0,0 0 0 0 0,0 0-1 0 0,0 0 1 0 0,0 1-1 0 0,-1-1 1 0 0,1 2 0 0 0,0-1-1 0 0,0 1 1 0 0,-9 2-1 0 0,-8 2-138 0 0,-28 12 0 0 0,0 2 177 0 0,1 2-1 0 0,2 2 1 0 0,0 2-1 0 0,1 2 1 0 0,-83 65-1 0 0,121-85 106 0 0,1 1 0 0 0,-1 0 0 0 0,1 0 0 0 0,-9 14 0 0 0,15-20-63 0 0,1 0 1 0 0,0 0-1 0 0,0 0 1 0 0,0 0 0 0 0,0 0-1 0 0,0 1 1 0 0,0-1-1 0 0,1 0 1 0 0,-1 0-1 0 0,1 1 1 0 0,-1-1-1 0 0,1 3 1 0 0,0-3-8 0 0,0 0 0 0 0,1-1 0 0 0,-1 1 0 0 0,1-1 0 0 0,-1 1 0 0 0,1-1 0 0 0,-1 1 0 0 0,1-1 0 0 0,0 1 0 0 0,0-1 0 0 0,0 0 0 0 0,0 1 0 0 0,0-1 0 0 0,0 0 0 0 0,0 0 0 0 0,0 0 0 0 0,0 0 0 0 0,0 0 0 0 0,3 2 0 0 0,4 2 17 0 0,0-1 1 0 0,0 0-1 0 0,1 0 0 0 0,-1-1 1 0 0,1 0-1 0 0,-1 0 0 0 0,1-1 1 0 0,9 1-1 0 0,76 5-260 0 0,-57-7-429 0 0,52 4-2768 0 0,-42-3-3665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6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53 12895 0 0,'21'-16'2536'0'0,"36"-20"2592"0"0,-59 37-4928 0 0,-55 50 53 0 0,35-33-115 0 0,-37 40-1 0 0,31-24-104 0 0,2 2 0 0 0,1 1-1 0 0,-33 70 1 0 0,-42 127 215 0 0,2-3-100 0 0,63-167 130 0 0,-62 85 0 0 0,-3 4 2155 0 0,95-143-2251 0 0,3-7-109 0 0,1-1 0 0 0,-1 1-1 0 0,1 0 1 0 0,-1 0 0 0 0,0-1-1 0 0,0 1 1 0 0,0-1-1 0 0,-4 4 1 0 0,5-5-72 0 0,1-1-1 0 0,0 0 1 0 0,0 0 0 0 0,-1 0-1 0 0,1 1 1 0 0,0-1 0 0 0,0 0-1 0 0,-1 0 1 0 0,1 0 0 0 0,0 0-1 0 0,-1 0 1 0 0,1 0 0 0 0,0 0-1 0 0,-1 1 1 0 0,1-1 0 0 0,0 0-1 0 0,-1 0 1 0 0,1 0 0 0 0,0-1-1 0 0,-1 1 1 0 0,1 0 0 0 0,0 0-1 0 0,-1 0 1 0 0,1 0-1 0 0,0 0 1 0 0,-1 0 0 0 0,1 0-1 0 0,0 0 1 0 0,0-1 0 0 0,-1 1-1 0 0,1 0 1 0 0,0 0 0 0 0,0 0-1 0 0,-1-1 1 0 0,1 1 0 0 0,0 0-1 0 0,0 0 1 0 0,-1-1 0 0 0,1 1-1 0 0,0 0 1 0 0,0 0 0 0 0,0-1-1 0 0,0 1 1 0 0,0 0 0 0 0,-1-1-1 0 0,1 1 1 0 0,0 0 0 0 0,0-1-1 0 0,0 0 1 0 0,0 1-2 0 0,-2-3 18 0 0,1-1 1 0 0,0 0-1 0 0,0 1 0 0 0,0-1 0 0 0,0 0 1 0 0,0 0-1 0 0,1 1 0 0 0,0-1 0 0 0,0 0 1 0 0,1-7-1 0 0,0-2 24 0 0,1 1 0 0 0,4-14 0 0 0,7-14-1489 0 0,30-66 0 0 0,-13 40-6905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6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16583 0 0,'0'0'1832'0'0,"14"9"-1168"0"0,-3-2 120 0 0,-4 2 24 0 0,2 2 8 0 0,4 0-464 0 0,1 0-96 0 0,2 0-24 0 0,2 1 0 0 0,2 1-232 0 0,3-1 0 0 0,1-1 0 0 0,1 3-6024 0 0,0 1-1200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78 8751 0 0,'2'0'7162'0'0,"62"-2"-756"0"0,33-10-4195 0 0,-93 11-2217 0 0,1 1 0 0 0,-1-1 0 0 0,0-1 0 0 0,0 1 0 0 0,-1-1 0 0 0,1 1 0 0 0,0-1 1 0 0,4-3-1 0 0,-7 5-21 0 0,-1-1 1 0 0,1 0 0 0 0,0 1-1 0 0,0-1 1 0 0,0 0 0 0 0,0 0-1 0 0,0 0 1 0 0,-1 0 0 0 0,1 0-1 0 0,0 0 1 0 0,-1 0 0 0 0,1 0-1 0 0,-1 0 1 0 0,1 0 0 0 0,-1 0-1 0 0,1 0 1 0 0,-1 0 0 0 0,0-1-1 0 0,0 1 1 0 0,0 0 0 0 0,1 0-1 0 0,-1 0 1 0 0,0-1 0 0 0,0 1-1 0 0,-1 0 1 0 0,1 0 0 0 0,0 0-1 0 0,0 0 1 0 0,-1-1 0 0 0,0-1-1 0 0,1 2 6 0 0,-1 0 0 0 0,0 0-1 0 0,1 0 1 0 0,-1 0-1 0 0,0 0 1 0 0,0 0 0 0 0,0 0-1 0 0,0 1 1 0 0,0-1-1 0 0,0 0 1 0 0,0 0 0 0 0,0 1-1 0 0,0-1 1 0 0,0 1-1 0 0,0-1 1 0 0,0 1 0 0 0,-1-1-1 0 0,1 1 1 0 0,0 0-1 0 0,0-1 1 0 0,0 1 0 0 0,-1 0-1 0 0,1 0 1 0 0,0 0-1 0 0,0 0 1 0 0,-1 0 0 0 0,-1 1-1 0 0,-2-1-6 0 0,-1 1-1 0 0,1 0 0 0 0,0 0 0 0 0,-11 4 1 0 0,2 1 32 0 0,0 1 0 0 0,0 0-1 0 0,1 1 1 0 0,0 1 0 0 0,-13 11 0 0 0,-57 56 423 0 0,76-70-401 0 0,-51 55 364 0 0,50-52-348 0 0,0 2 0 0 0,0-1 0 0 0,1 1 0 0 0,-8 16 0 0 0,14-25-39 0 0,0 0 0 0 0,0 0 0 0 0,0 1 0 0 0,1-1 1 0 0,-1 0-1 0 0,1 1 0 0 0,-1-1 0 0 0,1 0 0 0 0,0 1 1 0 0,-1-1-1 0 0,1 1 0 0 0,1-1 0 0 0,-1 0 0 0 0,0 1 0 0 0,1-1 1 0 0,0 3-1 0 0,0-3-3 0 0,-1-1 1 0 0,1 1-1 0 0,0-1 0 0 0,0 1 1 0 0,0-1-1 0 0,1 0 1 0 0,-1 1-1 0 0,0-1 1 0 0,0 0-1 0 0,1 0 1 0 0,-1 0-1 0 0,1 0 0 0 0,-1 0 1 0 0,1 0-1 0 0,-1 0 1 0 0,1 0-1 0 0,0-1 1 0 0,-1 1-1 0 0,1 0 0 0 0,0-1 1 0 0,-1 0-1 0 0,3 1 1 0 0,6 0-90 0 0,-1 0-1 0 0,1-1 1 0 0,-1 0 0 0 0,1 0-1 0 0,-1-1 1 0 0,15-3 0 0 0,58-18-5224 0 0,-70 18 3278 0 0,31-9-4891 0 0</inkml:trace>
  <inkml:trace contextRef="#ctx0" brushRef="#br0" timeOffset="1">829 26 18367 0 0,'0'0'1668'0'0,"-2"1"-1250"0"0,-54 43 3235 0 0,-35 24-2763 0 0,72-54-825 0 0,1 0-1 0 0,0 0 0 0 0,2 2 1 0 0,-1 0-1 0 0,2 1 0 0 0,0 1 1 0 0,-14 22-1 0 0,25-34-67 0 0,1 0 1 0 0,0 0-1 0 0,0 0 0 0 0,1 0 0 0 0,0 1 1 0 0,0-1-1 0 0,0 1 0 0 0,1 0 1 0 0,0-1-1 0 0,-1 8 0 0 0,2-11-10 0 0,1 1 1 0 0,-1-1-1 0 0,0 1 0 0 0,1-1 1 0 0,0 1-1 0 0,0-1 0 0 0,0 1 1 0 0,0-1-1 0 0,0 0 0 0 0,1 0 1 0 0,-1 0-1 0 0,1 0 0 0 0,0 0 1 0 0,0 0-1 0 0,0 0 0 0 0,0 0 1 0 0,1-1-1 0 0,-1 1 0 0 0,1-1 1 0 0,5 4-1 0 0,-1-1-2 0 0,1-1 1 0 0,0 0-1 0 0,0 0 0 0 0,0-1 0 0 0,0 0 1 0 0,0 0-1 0 0,1-1 0 0 0,0 0 0 0 0,12 1 1 0 0,4-1-49 0 0,-1-1 0 0 0,30-3 0 0 0,-39 1-623 0 0,0-2-1 0 0,0 0 1 0 0,0 0 0 0 0,29-12-1 0 0,-19 5-1113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7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1 14943 0 0,'-2'0'687'0'0,"-3"-1"-587"0"0,-1 1 0 0 0,1 1-1 0 0,0-1 1 0 0,-1 1 0 0 0,1 0 0 0 0,0 0-1 0 0,0 0 1 0 0,0 1 0 0 0,0 0 0 0 0,0 0 0 0 0,0 0-1 0 0,-9 6 1 0 0,1 2 192 0 0,0 0-1 0 0,1 1 1 0 0,0 1-1 0 0,0 0 0 0 0,1 0 1 0 0,-17 26-1 0 0,-46 92 743 0 0,53-90-682 0 0,-27 50 310 0 0,-266 508 2466 0 0,241-449-2368 0 0,-13 27 72 0 0,49-100-1353 0 0,50-84-278 0 0,2-3-653 0 0,0-3-400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61 10591 0 0,'-25'0'455'0'0,"18"-1"386"0"0,0 0 0 0 0,0 1 0 0 0,0 0 0 0 0,0 1 0 0 0,-1 0 0 0 0,1 0 0 0 0,1 0 0 0 0,-1 1 0 0 0,0 0 0 0 0,0 0 0 0 0,-7 4 0 0 0,13-5-761 0 0,1-1 0 0 0,-1 0-1 0 0,1 0 1 0 0,-1 0 0 0 0,1 0 0 0 0,0 1 0 0 0,-1-1 0 0 0,1 0-1 0 0,-1 0 1 0 0,1 1 0 0 0,0-1 0 0 0,-1 0 0 0 0,1 1 0 0 0,0-1-1 0 0,-1 0 1 0 0,1 1 0 0 0,0-1 0 0 0,0 0 0 0 0,-1 1 0 0 0,1-1-1 0 0,0 1 1 0 0,0-1 0 0 0,0 1 0 0 0,0-1 0 0 0,0 0 0 0 0,-1 1-1 0 0,1-1 1 0 0,0 1 0 0 0,0-1 0 0 0,0 1 0 0 0,0-1 0 0 0,0 1-1 0 0,0-1 1 0 0,0 1 0 0 0,1-1 0 0 0,-1 0 0 0 0,0 1 0 0 0,0-1-1 0 0,0 1 1 0 0,0-1 0 0 0,0 1 0 0 0,1-1 0 0 0,-1 0 0 0 0,0 1-1 0 0,0-1 1 0 0,1 0 0 0 0,-1 1 0 0 0,0-1 0 0 0,1 0 0 0 0,-1 1-1 0 0,0-1 1 0 0,1 0 0 0 0,-1 1 0 0 0,1-1 0 0 0,-1 0 0 0 0,1 1-1 0 0,3 1 35 0 0,0 0 0 0 0,0 1 0 0 0,0-1 0 0 0,8 2 0 0 0,0 0 71 0 0,1-1 0 0 0,0 0 1 0 0,0-1-1 0 0,24 0 0 0 0,56-4 256 0 0,-70 1-372 0 0,109-11 217 0 0,162-36 1 0 0,30-4-291 0 0,-305 50-119 0 0,-3-1-88 0 0,-1 2 0 0 0,0 0 0 0 0,1 0 0 0 0,-1 2 0 0 0,22 2 0 0 0,-27 1-967 0 0,-8-3-55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306 101 7367 0 0,'2'-2'-8'0'0,"31"-33"2479"0"0,-30 31-1728 0 0,0 0 0 0 0,0 0 0 0 0,-1 0 0 0 0,0 0 0 0 0,1 0 0 0 0,-1-1 0 0 0,2-6 0 0 0,-4 9-210 0 0,-3-13 1734 0 0,1 14-2253 0 0,0 0 1 0 0,-1 0-1 0 0,1 0 0 0 0,-1 0 1 0 0,1 1-1 0 0,-1-1 1 0 0,1 1-1 0 0,-1-1 0 0 0,1 1 1 0 0,-1 0-1 0 0,0 0 0 0 0,1 0 1 0 0,-1 0-1 0 0,0 1 1 0 0,1-1-1 0 0,-1 1 0 0 0,1-1 1 0 0,-1 1-1 0 0,1 0 1 0 0,-1 0-1 0 0,1 0 0 0 0,-5 3 1 0 0,-5 3 85 0 0,0 1 0 0 0,-22 18 1 0 0,22-17-84 0 0,-20 17 193 0 0,1 1-1 0 0,-35 41 0 0 0,52-53-101 0 0,2 1 0 0 0,0 1 0 0 0,1 0 0 0 0,0 0 0 0 0,2 1 0 0 0,-13 32 0 0 0,15-15 650 0 0,7-34 164 0 0,1 0-762 0 0,3-1-135 0 0,-1 0 0 0 0,0 1 0 0 0,1-1 0 0 0,-1 0 0 0 0,0-1 0 0 0,1 1 0 0 0,-1-1 0 0 0,0 1 0 0 0,0-1 0 0 0,1 0 0 0 0,-1 0 0 0 0,0-1 0 0 0,0 1 0 0 0,0-1 0 0 0,4-2 0 0 0,8-5-42 0 0,22-18-1 0 0,-33 23-15 0 0,9-5-96 0 0,-2-1 1 0 0,1 0-1 0 0,-2 0 0 0 0,1-1 0 0 0,-1-1 0 0 0,-1 1 0 0 0,11-19 1 0 0,-19 29 74 0 0,2 12-10 0 0,1 24 181 0 0,1 3 22 0 0,-4-37-223 0 0,-1 0 0 0 0,0 0 0 0 0,0 0-1 0 0,0 1 1 0 0,1-1 0 0 0,-1 0 0 0 0,0 0-1 0 0,1 0 1 0 0,-1 0 0 0 0,1 0 0 0 0,-1 0 0 0 0,1 0-1 0 0,0 0 1 0 0,-1-1 0 0 0,1 1 0 0 0,0 0 0 0 0,0 0-1 0 0,0 0 1 0 0,0-1 0 0 0,-1 1 0 0 0,1 0-1 0 0,0-1 1 0 0,0 1 0 0 0,0-1 0 0 0,0 1 0 0 0,0-1-1 0 0,0 0 1 0 0,2 1 0 0 0,-1 0-299 0 0,15 1-2133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1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636 887 12871 0 0,'0'0'7687'0'0,"1"-1"-7132"0"0,7-6-380 0 0,-1-1 0 0 0,0 0 0 0 0,-1 0 0 0 0,0 0 0 0 0,0-1 1 0 0,-1 0-1 0 0,8-15 0 0 0,4-8-26 0 0,126-251 352 0 0,-70 97-400 0 0,-63 152-179 0 0,-1 0 1 0 0,-1-1 0 0 0,5-56-1 0 0,-13 79-5 0 0,0 0-1 0 0,-2-20 1 0 0,2 29 57 0 0,-1-1 1 0 0,1 1 0 0 0,-1 0 0 0 0,0-1-1 0 0,0 1 1 0 0,0 0 0 0 0,-1 0 0 0 0,1-1-1 0 0,-1 1 1 0 0,1 0 0 0 0,-1 0 0 0 0,0 0-1 0 0,-4-3 1 0 0,5 5 20 0 0,0 0-1 0 0,0 1 1 0 0,0-1-1 0 0,0 1 1 0 0,0-1 0 0 0,0 1-1 0 0,0 0 1 0 0,0 0-1 0 0,0-1 1 0 0,0 1-1 0 0,0 0 1 0 0,0 0-1 0 0,0 0 1 0 0,0 0 0 0 0,0 0-1 0 0,0 0 1 0 0,0 0-1 0 0,0 0 1 0 0,0 0-1 0 0,0 1 1 0 0,0-1-1 0 0,0 0 1 0 0,0 1 0 0 0,0-1-1 0 0,0 1 1 0 0,0-1-1 0 0,0 1 1 0 0,0-1-1 0 0,0 1 1 0 0,1 0-1 0 0,-1-1 1 0 0,0 1 0 0 0,0 0-1 0 0,1 0 1 0 0,-2 1-1 0 0,-2 3-2 0 0,-1 0 1 0 0,1 0-1 0 0,0 1 0 0 0,-4 7 1 0 0,-70 156 79 0 0,13 7 95 0 0,61-164-164 0 0,-181 470 162 0 0,143-387-147 0 0,-34 81 183 0 0,-19 38 69 0 0,75-177-211 0 0,-1-1-1 0 0,-2-1 1 0 0,-42 50-1 0 0,36-53-172 0 0,-1-1 0 0 0,-2-1 0 0 0,-55 40 0 0 0,56-53-230 0 0,29-17 185 0 0,3-5-531 0 0,0-1 323 0 0,0 1 0 0 0,1-1-1 0 0,-1 1 1 0 0,1 0 0 0 0,0 0-1 0 0,0 0 1 0 0,1 0-1 0 0,0 0 1 0 0,5-8 0 0 0,-2 3-320 0 0,21-35-1224 0 0,1-5-9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1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64 201 17791 0 0,'-35'10'1636'0'0,"32"-9"-1605"0"0,1 0 0 0 0,0 0 1 0 0,0 0-1 0 0,0 1 0 0 0,0-1 1 0 0,0 0-1 0 0,0 1 0 0 0,0 0 1 0 0,0-1-1 0 0,1 1 0 0 0,-1 0 1 0 0,-1 2-1 0 0,2-3 48 0 0,1-1 0 0 0,0 1 1 0 0,0 0-1 0 0,0-1 0 0 0,0 1 0 0 0,0 0 0 0 0,0-1 1 0 0,0 1-1 0 0,0-1 0 0 0,0 1 0 0 0,0 0 1 0 0,0-1-1 0 0,0 1 0 0 0,0 0 0 0 0,1-1 1 0 0,-1 1-1 0 0,0-1 0 0 0,0 1 0 0 0,1 0 1 0 0,-1-1-1 0 0,0 1 0 0 0,1-1 0 0 0,-1 1 0 0 0,1-1 1 0 0,-1 1-1 0 0,0-1 0 0 0,1 0 0 0 0,-1 1 1 0 0,1-1-1 0 0,-1 1 0 0 0,1-1 0 0 0,0 0 1 0 0,0 1-1 0 0,-1-1-85 0 0,4 3 76 0 0,-1-1 0 0 0,1 0 0 0 0,0-1 0 0 0,0 1-1 0 0,0-1 1 0 0,0 1 0 0 0,0-1 0 0 0,0 0 0 0 0,0-1 0 0 0,0 1 0 0 0,0-1 0 0 0,6 0 0 0 0,8 0 114 0 0,29-5 1 0 0,-30 2-57 0 0,32-4 143 0 0,0-2 0 0 0,-1-3 0 0 0,50-18 0 0 0,20-15-105 0 0,104-37 591 0 0,4 18-5823 0 0,-182 54 3292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1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43 3679 0 0,'1'0'7088'0'0,"0"-7"-4909"0"0,-1 5-1902 0 0,0 1-1 0 0,0-1 1 0 0,0 1 0 0 0,0-1-1 0 0,-1 1 1 0 0,1 0 0 0 0,0-1-1 0 0,-1 1 1 0 0,1-1 0 0 0,0 1 0 0 0,-1 0-1 0 0,0-1 1 0 0,1 1 0 0 0,-1 0-1 0 0,0 0 1 0 0,0-1 0 0 0,1 1-1 0 0,-1 0 1 0 0,0 0 0 0 0,-2-2-1 0 0,1 2-162 0 0,1 1-1 0 0,-1-1 0 0 0,0 0 1 0 0,1 1-1 0 0,-1-1 0 0 0,0 1 1 0 0,0-1-1 0 0,1 1 0 0 0,-1 0 1 0 0,0 0-1 0 0,0 0 0 0 0,0 0 1 0 0,1 0-1 0 0,-4 0 0 0 0,-4 2-62 0 0,0 0 0 0 0,0 1 0 0 0,1 0 0 0 0,-1 0 0 0 0,-9 5 0 0 0,-56 33 48 0 0,-71 50 1 0 0,125-78-108 0 0,-17 12 40 0 0,-53 47 0 0 0,75-58 219 0 0,0 1-1 0 0,1 1 0 0 0,0 0 1 0 0,1 1-1 0 0,-15 26 0 0 0,27-41-202 0 0,0 0 0 0 0,0 0 1 0 0,0 0-1 0 0,0 0 0 0 0,1 0 0 0 0,-1 0 0 0 0,1 0 0 0 0,-1 0 0 0 0,1 0 0 0 0,0 0 0 0 0,0 0 1 0 0,0 1-1 0 0,0-1 0 0 0,0 0 0 0 0,0 0 0 0 0,0 0 0 0 0,1 0 0 0 0,-1 0 0 0 0,2 4 1 0 0,-1-5-24 0 0,0 1 0 0 0,0-1 0 0 0,0 1 0 0 0,0-1 0 0 0,0 0 0 0 0,1 1 0 0 0,-1-1 0 0 0,0 0 1 0 0,1 0-1 0 0,-1 0 0 0 0,1 0 0 0 0,-1 0 0 0 0,1 0 0 0 0,0 0 0 0 0,-1 0 0 0 0,1-1 1 0 0,0 1-1 0 0,-1-1 0 0 0,1 1 0 0 0,0-1 0 0 0,0 0 0 0 0,-1 0 0 0 0,4 1 0 0 0,4-2 36 0 0,0 1 0 0 0,0-1 0 0 0,0-1 0 0 0,-1 1 0 0 0,1-2 0 0 0,0 1 0 0 0,7-4 0 0 0,58-28 222 0 0,-17 1-179 0 0,-1-2-1 0 0,68-55 1 0 0,-122 88-204 0 0,-3 4-304 0 0,0 0 363 0 0,0 0 1 0 0,0 0 0 0 0,0 0-1 0 0,0 0 1 0 0,0 0 0 0 0,0-1 0 0 0,0 1-1 0 0,-1 0 1 0 0,-1 1 0 0 0,-2 3-17 0 0,-16 21-93 0 0,14-18 84 0 0,-1 0-1 0 0,1 1 1 0 0,1 0 0 0 0,0 0 0 0 0,0 0 0 0 0,-7 20-1 0 0,12-28-88 0 0,1-1-1 0 0,0 0 0 0 0,-1 1 0 0 0,1-1 0 0 0,0 1 1 0 0,0-1-1 0 0,0 0 0 0 0,0 1 0 0 0,0-1 0 0 0,0 1 0 0 0,0-1 1 0 0,1 0-1 0 0,-1 1 0 0 0,0-1 0 0 0,1 1 0 0 0,-1-1 0 0 0,1 0 1 0 0,-1 0-1 0 0,1 1 0 0 0,0-1 0 0 0,0 0 0 0 0,1 2 1 0 0,9 5-7163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2759 0 0,'5'-9'8527'0'0,"-3"9"-7967"0"0,0 0 0 0 0,-1-1 0 0 0,1 1 0 0 0,0 0-1 0 0,0 1 1 0 0,0-1 0 0 0,-1 0 0 0 0,1 0 0 0 0,0 1 0 0 0,-1-1 0 0 0,1 1 0 0 0,0-1-1 0 0,-1 1 1 0 0,1 0 0 0 0,0 0 0 0 0,-1 0 0 0 0,1 0 0 0 0,1 1 0 0 0,0 1-227 0 0,-1 0 0 0 0,1 0-1 0 0,0 0 1 0 0,-1 0 0 0 0,0 0 0 0 0,1 1 0 0 0,2 6 0 0 0,1 5-263 0 0,-1 0 1 0 0,0 0-1 0 0,3 18 1 0 0,-8-33-42 0 0,3 15-6 0 0,-1 1 0 0 0,0-1 0 0 0,-1 1 0 0 0,0-1 0 0 0,-1 1 0 0 0,-1 0 1 0 0,-1-1-1 0 0,0 0 0 0 0,-1 1 0 0 0,0-1 0 0 0,-11 28 0 0 0,6-21-23 0 0,6-15 0 0 0,0-1 0 0 0,0 0 0 0 0,-1 0 0 0 0,0 1 0 0 0,-6 7 0 0 0,9-14 0 0 0,0 0 1 0 0,0 0-1 0 0,0 0 0 0 0,0 0 1 0 0,0 0-1 0 0,0 0 0 0 0,0 0 1 0 0,0 0-1 0 0,0 0 0 0 0,0 0 1 0 0,0 0-1 0 0,0 0 0 0 0,0 0 1 0 0,0 0-1 0 0,0 0 0 0 0,0 0 0 0 0,0 0 1 0 0,0 0-1 0 0,0 0 0 0 0,0 0 1 0 0,0 0-1 0 0,0 0 0 0 0,-1-1 1 0 0,1 1-1 0 0,0 0 0 0 0,0 0 1 0 0,0 0-1 0 0,0 0 0 0 0,0 0 1 0 0,0 0-1 0 0,0 0 0 0 0,0 0 1 0 0,0 0-1 0 0,0 0 0 0 0,0 0 1 0 0,0 0-1 0 0,0 1 0 0 0,0-1 0 0 0,0 0 1 0 0,0 0-1 0 0,0 0 0 0 0,-1 0 1 0 0,1 0-1 0 0,0 0 0 0 0,0 0 1 0 0,0 0-1 0 0,0 0 0 0 0,0 0 1 0 0,0 0-1 0 0,0 0 0 0 0,0 0 1 0 0,0 0-1 0 0,0 0 0 0 0,0 0 1 0 0,0 0-1 0 0,0 0 0 0 0,0 0 0 0 0,0 0 1 0 0,0 0-1 0 0,0 0 0 0 0,0 0 1 0 0,0 1-1 0 0,0-1 0 0 0,0 0 1 0 0,0 0-1 0 0,0-7 49 0 0,5-10 56 0 0,3 0-6 0 0,1 0 0 0 0,1 1 1 0 0,16-22-1 0 0,41-42 207 0 0,-67 80-305 0 0,184-192 312 0 0,-157 168-798 0 0,1 0 1 0 0,1 2-1 0 0,0 1 0 0 0,53-28 0 0 0,-60 40-1146 0 0,-2 1-354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29 4607 0 0,'0'0'208'0'0,"2"0"-9"0"0,14-2-726 0 0,1 0 3119 0 0,-1-1 0 0 0,1 0 0 0 0,21-8 0 0 0,1 3 4505 0 0,-39 11-6830 0 0,-2 2-211 0 0,-1 0 1 0 0,1 0-1 0 0,-1 0 0 0 0,0 0 0 0 0,0 0 0 0 0,-1 0 1 0 0,1-1-1 0 0,-1 1 0 0 0,-4 3 0 0 0,-45 38-55 0 0,31-28 40 0 0,-43 36 10 0 0,16-14-33 0 0,-62 63 1 0 0,105-96 55 0 0,0-1-1 0 0,1 1 1 0 0,0-1-1 0 0,0 1 1 0 0,1 1-1 0 0,-6 11 1 0 0,10-18-49 0 0,0 0 0 0 0,0 0 0 0 0,0 0 0 0 0,0-1-1 0 0,1 1 1 0 0,-1 0 0 0 0,0 0 0 0 0,1 0 0 0 0,-1 0 0 0 0,1 0 0 0 0,-1 0 0 0 0,1 0 0 0 0,-1-1 0 0 0,1 1 0 0 0,0 0 0 0 0,-1-1 0 0 0,1 1-1 0 0,0 0 1 0 0,-1-1 0 0 0,1 1 0 0 0,0 0 0 0 0,1 0 0 0 0,1 0 5 0 0,0 1 0 0 0,1-1 0 0 0,-1 1 0 0 0,0-1 0 0 0,0 0 0 0 0,1-1 1 0 0,-1 1-1 0 0,1-1 0 0 0,-1 1 0 0 0,0-1 0 0 0,1 0 0 0 0,5 0 0 0 0,5-2 35 0 0,23-5 1 0 0,-33 6-49 0 0,33-8 0 0 0,-1-1 1 0 0,39-17-1 0 0,-53 18-10 0 0,-1-1 0 0 0,0-2-1 0 0,-1 0 1 0 0,29-22-1 0 0,-44 30-3 0 0,-1 0 0 0 0,1-1 0 0 0,-1 1 0 0 0,0-1 0 0 0,-1 0 0 0 0,1 0-1 0 0,-1 0 1 0 0,0 0 0 0 0,0 0 0 0 0,3-9 0 0 0,-5 11-1 0 0,0 0-1 0 0,0 0 1 0 0,0 0-1 0 0,-1-1 1 0 0,0 1-1 0 0,1 0 1 0 0,-1 0-1 0 0,0-1 1 0 0,0 1-1 0 0,-1 0 1 0 0,1 0-1 0 0,-1-1 1 0 0,1 1-1 0 0,-1 0 1 0 0,0 0-1 0 0,0 0 1 0 0,-1 0 0 0 0,1 0-1 0 0,-1 0 1 0 0,-2-5-1 0 0,-1 3-83 0 0,1-1-1 0 0,-1 1 0 0 0,0 0 1 0 0,0 0-1 0 0,0 0 0 0 0,-1 1 1 0 0,0 0-1 0 0,0 0 1 0 0,0 0-1 0 0,0 1 0 0 0,-9-4 1 0 0,11 5-66 0 0,-1 1 0 0 0,0 0 1 0 0,1 0-1 0 0,-1 0 0 0 0,0 0 0 0 0,0 1 1 0 0,0-1-1 0 0,0 1 0 0 0,1 0 0 0 0,-1 1 1 0 0,0-1-1 0 0,0 1 0 0 0,0 0 0 0 0,1 0 1 0 0,-1 1-1 0 0,0-1 0 0 0,-5 4 1 0 0,0 2-5096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2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1 548 13103 0 0,'0'0'598'0'0,"5"7"198"0"0,13 13 1986 0 0,-7-14-43 0 0,-6-4-2518 0 0,-3-1-68 0 0,0-1 0 0 0,-1 0 0 0 0,1 1 0 0 0,0-1 0 0 0,0 0 0 0 0,-1 0 1 0 0,1 0-1 0 0,0 0 0 0 0,0 0 0 0 0,-1-1 0 0 0,1 1 0 0 0,0-1 0 0 0,-1 1 0 0 0,1-1 0 0 0,0 1 0 0 0,-1-1 0 0 0,1 0 0 0 0,-1 0 0 0 0,1 0 0 0 0,-1 1 0 0 0,0-2 0 0 0,1 1 0 0 0,1-2 0 0 0,1 0 79 0 0,-1-1-1 0 0,1 0 1 0 0,-1 1 0 0 0,0-2-1 0 0,5-7 1 0 0,47-118 2361 0 0,-13 26-1306 0 0,-33 87-1151 0 0,0-1 1 0 0,1 1 0 0 0,20-25-1 0 0,-17 27-161 0 0,1 1 0 0 0,1 0-1 0 0,0 2 1 0 0,0-1-1 0 0,1 2 1 0 0,1 0-1 0 0,0 1 1 0 0,29-12-1 0 0,6 1-474 0 0,96-25 0 0 0,-64 29-1868 0 0,-48 13-4798 0 0,-12 1-1008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93 11431 0 0,'1'-1'522'0'0,"1"-20"202"0"0,-2 18-638 0 0,0 0 0 0 0,0-1 0 0 0,1 1 0 0 0,-1-1 0 0 0,1 1 0 0 0,0-1 0 0 0,0 1 0 0 0,0 0 0 0 0,3-6 0 0 0,-3 9-4 0 0,-1-1 0 0 0,1 0 0 0 0,-1 1 0 0 0,0-1 0 0 0,1 1 0 0 0,-1-1 0 0 0,0 0 0 0 0,0 1 0 0 0,0-1 0 0 0,1 0 0 0 0,-1 1 0 0 0,0-1 0 0 0,0 0 0 0 0,0 1 0 0 0,0-1 0 0 0,0 0 0 0 0,0 0 1 0 0,0 1-1 0 0,0-1 0 0 0,-1 0 0 0 0,1 1 0 0 0,0-1 0 0 0,0 0 0 0 0,-1 0 0 0 0,0 0 32 0 0,0 0 0 0 0,1 0-1 0 0,-1 0 1 0 0,0 0 0 0 0,0 0 0 0 0,0 1 0 0 0,0-1 0 0 0,0 0-1 0 0,0 1 1 0 0,-1-1 0 0 0,1 1 0 0 0,0-1 0 0 0,-1 1 0 0 0,-3-2 142 0 0,0 1 0 0 0,0 0 0 0 0,0 1 1 0 0,0-1-1 0 0,0 1 0 0 0,-6 0 0 0 0,-5 3 16 0 0,-1 0 0 0 0,1 1-1 0 0,0 1 1 0 0,0 0 0 0 0,1 1-1 0 0,-1 1 1 0 0,1 0 0 0 0,1 1 0 0 0,-27 19-1 0 0,16-7-53 0 0,0 1 0 0 0,1 1-1 0 0,1 1 1 0 0,-25 31-1 0 0,47-52-211 0 0,-8 8 32 0 0,1 1-1 0 0,-7 14 1 0 0,13-22-11 0 0,0-1 1 0 0,1 1 0 0 0,0 0-1 0 0,0-1 1 0 0,0 1-1 0 0,0 0 1 0 0,0 0-1 0 0,1 0 1 0 0,-1 0-1 0 0,1 0 1 0 0,-1 0-1 0 0,1 0 1 0 0,0 0 0 0 0,1 0-1 0 0,-1 0 1 0 0,1 4-1 0 0,0-6-9 0 0,0 1 0 0 0,-1-1-1 0 0,1 1 1 0 0,0-1 0 0 0,0 0-1 0 0,0 1 1 0 0,0-1 0 0 0,0 0-1 0 0,0 0 1 0 0,1 0 0 0 0,-1 0-1 0 0,0 0 1 0 0,1 0 0 0 0,-1 0-1 0 0,0 0 1 0 0,1-1 0 0 0,-1 1-1 0 0,1 0 1 0 0,-1-1 0 0 0,1 1-1 0 0,-1-1 1 0 0,1 0 0 0 0,0 1-1 0 0,-1-1 1 0 0,3 0 0 0 0,4 0 52 0 0,1 0 0 0 0,-1 0 0 0 0,13-2 0 0 0,-19 2-57 0 0,33-6 110 0 0,0-1-1 0 0,-1-2 0 0 0,0-1 0 0 0,-1-1 0 0 0,0-3 0 0 0,48-26 0 0 0,-74 37-143 0 0,0-1 0 0 0,-1 0 1 0 0,0-1-1 0 0,0 0 0 0 0,0 0 0 0 0,-1 0 0 0 0,0 0 0 0 0,0-1 0 0 0,7-11 1 0 0,-10 15-15 0 0,-1 0 0 0 0,0 0 0 0 0,0-1 1 0 0,0 1-1 0 0,0 0 0 0 0,0-1 1 0 0,0 1-1 0 0,-1-1 0 0 0,1 1 0 0 0,-1-1 1 0 0,0 0-1 0 0,0 1 0 0 0,0-1 0 0 0,0 1 1 0 0,0-1-1 0 0,0 1 0 0 0,-1-1 0 0 0,1 1 1 0 0,-1-1-1 0 0,0 1 0 0 0,1-1 0 0 0,-1 1 1 0 0,-1-1-1 0 0,1 1 0 0 0,0 0 1 0 0,0 0-1 0 0,-1 0 0 0 0,1 0 0 0 0,-1 0 1 0 0,0 0-1 0 0,-2-2 0 0 0,-32-27-1715 0 0,35 30 840 0 0,0-7-2399 0 0,3 0-3234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641 698 7367 0 0,'0'0'11406'0'0,"1"-2"-10909"0"0,25-94 3053 0 0,49-71-2144 0 0,-39 89-1153 0 0,-24 53-242 0 0,40-101 60 0 0,-47 110-73 0 0,0 1 0 0 0,-1-2 0 0 0,-1 1 1 0 0,-1 0-1 0 0,0 0 0 0 0,-1-20 0 0 0,-1 31-32 0 0,0 0 0 0 0,0 1 0 0 0,-1-1 0 0 0,0 1 0 0 0,0-1 0 0 0,0 1-1 0 0,-1-1 1 0 0,1 1 0 0 0,-1 0 0 0 0,-3-6 0 0 0,4 8 19 0 0,0 1-1 0 0,0 0 1 0 0,0 0 0 0 0,-1 0 0 0 0,1 0 0 0 0,0-1 0 0 0,-1 1-1 0 0,1 1 1 0 0,0-1 0 0 0,-1 0 0 0 0,1 0 0 0 0,-1 1-1 0 0,1-1 1 0 0,-1 0 0 0 0,1 1 0 0 0,-1 0 0 0 0,0-1 0 0 0,1 1-1 0 0,-1 0 1 0 0,0 0 0 0 0,1 0 0 0 0,-1 0 0 0 0,0 0 0 0 0,1 0-1 0 0,-1 0 1 0 0,1 0 0 0 0,-1 1 0 0 0,0-1 0 0 0,1 1-1 0 0,-1-1 1 0 0,-2 3 0 0 0,-3 0-5 0 0,1 0 0 0 0,-1 1 0 0 0,1 0 0 0 0,0 0 0 0 0,0 1 0 0 0,1 0 0 0 0,0 0 0 0 0,-1 0 0 0 0,1 0 1 0 0,1 1-1 0 0,-7 9 0 0 0,-4 9-13 0 0,-19 40 0 0 0,31-57 34 0 0,-19 41 10 0 0,-29 99-1 0 0,0 57 400 0 0,-21 66 291 0 0,59-232-639 0 0,-2 0 1 0 0,-1-1 0 0 0,-2-1 0 0 0,-44 64-1 0 0,0-22-50 0 0,-72 69 0 0 0,30-34-825 0 0,93-101 131 0 0,1 0 1 0 0,0 1-1 0 0,-13 24 1 0 0,22-35-69 0 0,16-5-838 0 0,-6-1 1147 0 0,0-1 0 0 0,0 1-1 0 0,-1-1 1 0 0,1-1 0 0 0,-1 0-1 0 0,8-7 1 0 0,13-11-742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4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89 17647 0 0,'-4'-2'271'0'0,"-1"0"-1"0"0,1 1 1 0 0,-1-1-1 0 0,1 1 0 0 0,-1 0 1 0 0,-8 0-1 0 0,-15 0 3160 0 0,36 8-2726 0 0,-3-4-622 0 0,-1-1-1 0 0,1 0 1 0 0,0 0 0 0 0,1 0 0 0 0,-1-1-1 0 0,0 0 1 0 0,0 0 0 0 0,1 0 0 0 0,-1 0 0 0 0,10-1-1 0 0,7-1 190 0 0,30-5 0 0 0,-29 2-108 0 0,47-8 293 0 0,86-27 1 0 0,-40 8-2866 0 0,-82 24 1074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4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8 6911 0 0,'3'-8'6843'0'0,"-10"18"-3816"0"0,-26 41-1318 0 0,-28 58 1 0 0,-19 60-77 0 0,-28 50-862 0 0,104-212-778 0 0,-167 331-479 0 0,169-334 312 0 0,1 0 0 0 0,-1 0 0 0 0,1 1 0 0 0,0-1 0 0 0,0 0 0 0 0,-1 8 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5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16 120 16527 0 0,'0'0'1499'0'0,"-1"-1"-1235"0"0,1 1-239 0 0,0-1-1 0 0,0 1 1 0 0,0 0 0 0 0,0 0 0 0 0,0-1 0 0 0,-1 1-1 0 0,1 0 1 0 0,0-1 0 0 0,0 1 0 0 0,-1 0 0 0 0,1 0-1 0 0,0-1 1 0 0,0 1 0 0 0,-1 0 0 0 0,1 0 0 0 0,0 0-1 0 0,0 0 1 0 0,-1-1 0 0 0,1 1 0 0 0,0 0 0 0 0,-1 0-1 0 0,1 0 1 0 0,0 0 0 0 0,-1 0 0 0 0,1 0 0 0 0,0 0-1 0 0,-1 0 1 0 0,1 0 0 0 0,0 0 0 0 0,-1 0 0 0 0,0 0-1 0 0,-3 10 1718 0 0,2 20 1246 0 0,2-27-2914 0 0,12 146-74 0 0,-1-42 0 0 0,-11-60 11 0 0,0-46 722 0 0,3-15-413 0 0,0-3-283 0 0,2 0 1 0 0,0 0-1 0 0,1 0 1 0 0,0 1-1 0 0,2 0 0 0 0,0 1 1 0 0,0-1-1 0 0,2 1 0 0 0,0 1 1 0 0,21-24-1 0 0,-6 12-207 0 0,1 1 0 0 0,1 2-1 0 0,2 0 1 0 0,38-23 0 0 0,-54 38 48 0 0,0 1 1 0 0,0 1-1 0 0,16-6 0 0 0,-12 6-1280 0 0,-1 2-1 0 0,24-5 1 0 0,-19 7-973 0 0,-1 0-1 0 0,1 1 0 0 0,-1 1 1 0 0,1 1-1 0 0,26 4 0 0 0,-45-4 2556 0 0,0-1-1 0 0,0 1 0 0 0,0 0 0 0 0,0 0 1 0 0,0 0-1 0 0,0 0 0 0 0,0 0 0 0 0,-1 0 0 0 0,1 0 1 0 0,0 0-1 0 0,0 1 0 0 0,2 2 0 0 0,16 22 6647 0 0,-6-6-4595 0 0,-10-16-1964 0 0,-1 0 0 0 0,1-1 1 0 0,0 1-1 0 0,0-1 0 0 0,1 0 0 0 0,-1 0 0 0 0,1 0 1 0 0,0-1-1 0 0,-1 1 0 0 0,1-1 0 0 0,0 0 0 0 0,0-1 1 0 0,0 1-1 0 0,1-1 0 0 0,-1 0 0 0 0,0 0 0 0 0,0-1 1 0 0,1 1-1 0 0,-1-1 0 0 0,0 0 0 0 0,11-2 0 0 0,-3-1-53 0 0,0 0 0 0 0,0 0-1 0 0,0-2 1 0 0,17-7-1 0 0,47-28 217 0 0,-61 31-380 0 0,-11 6-53 0 0,0 0-1 0 0,0 0 0 0 0,0-1 0 0 0,0 1 0 0 0,-1-1 0 0 0,6-6 0 0 0,-9 9-29 0 0,0 0 0 0 0,-1 0-1 0 0,1 0 1 0 0,0 0 0 0 0,0 0-1 0 0,-1 0 1 0 0,1 0 0 0 0,-1 0 0 0 0,1 0-1 0 0,-1 0 1 0 0,1-1 0 0 0,-1 1-1 0 0,0 0 1 0 0,0 0 0 0 0,1 0 0 0 0,-1-1-1 0 0,0 1 1 0 0,0 0 0 0 0,0 0 0 0 0,0-1-1 0 0,-1 1 1 0 0,1 0 0 0 0,0 0-1 0 0,0-1 1 0 0,-1 1 0 0 0,1 0 0 0 0,-1 0-1 0 0,1 0 1 0 0,-1 0 0 0 0,1 0-1 0 0,-1 0 1 0 0,0 0 0 0 0,0 0 0 0 0,1 0-1 0 0,-1 0 1 0 0,-1-1 0 0 0,0 1-46 0 0,0-1 1 0 0,0 1-1 0 0,0 0 1 0 0,0 0-1 0 0,1 0 1 0 0,-2 1-1 0 0,1-1 0 0 0,0 0 1 0 0,0 1-1 0 0,0-1 1 0 0,0 1-1 0 0,0 0 1 0 0,0 0-1 0 0,-1 0 1 0 0,1 0-1 0 0,0 0 1 0 0,0 0-1 0 0,0 0 0 0 0,0 1 1 0 0,0-1-1 0 0,-4 2 1 0 0,-6 2-162 0 0,0 0 1 0 0,-16 9 0 0 0,22-10 192 0 0,-47 25-50 0 0,0 3 0 0 0,2 2 1 0 0,-66 57-1 0 0,98-73 252 0 0,0 0-1 0 0,2 0 1 0 0,0 2 0 0 0,0 0-1 0 0,-23 39 1 0 0,38-55-131 0 0,0 1 1 0 0,0 0-1 0 0,1-1 0 0 0,0 1 1 0 0,0 0-1 0 0,0 0 0 0 0,0 0 1 0 0,-1 7-1 0 0,2-10-19 0 0,0 1-1 0 0,0-1 1 0 0,0 1 0 0 0,0-1 0 0 0,0 1-1 0 0,1-1 1 0 0,-1 1 0 0 0,0-1 0 0 0,1 1-1 0 0,-1-1 1 0 0,1 0 0 0 0,-1 1 0 0 0,1-1-1 0 0,0 0 1 0 0,0 1 0 0 0,-1-1 0 0 0,1 0-1 0 0,0 0 1 0 0,0 1 0 0 0,0-1 0 0 0,0 0-1 0 0,1 0 1 0 0,-1 0 0 0 0,0 0 0 0 0,2 1 0 0 0,7 2 26 0 0,-1-1 1 0 0,1 1-1 0 0,0-2 1 0 0,0 1 0 0 0,0-1-1 0 0,0-1 1 0 0,0 0 0 0 0,1 0-1 0 0,11-2 1 0 0,14-1-466 0 0,44-9 0 0 0,-71 9 171 0 0,22-4-4757 0 0,-4 0-1711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561 137 5983 0 0,'2'-4'198'0'0,"32"-68"323"0"0,-12 40 2970 0 0,-17 26-95 0 0,0 0 0 0 0,13-11 2625 0 0,-22 31-5811 0 0,-44 104 231 0 0,14-39-204 0 0,-221 468 264 0 0,110-255-73 0 0,82-159-241 0 0,-13 6 63 0 0,75-137-308 0 0,0-3-181 0 0,-1 0 107 0 0,1 0 1 0 0,0 0 0 0 0,0 0 0 0 0,0 0-1 0 0,0 0 1 0 0,0 0 0 0 0,0 0 0 0 0,1 0 0 0 0,-1 0-1 0 0,-1-2 1 0 0,-1-9-1372 0 0,-1-6-66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5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99 149 9671 0 0,'-9'-2'475'0'0,"0"0"-1"0"0,0 0 1 0 0,0 1-1 0 0,-14 0 1 0 0,3 1 3632 0 0,0 1 4361 0 0,39 4-7473 0 0,-3-1-738 0 0,1-3-50 0 0,0 0-1 0 0,-1-1 1 0 0,32-5-1 0 0,50-13 111 0 0,-56 9-205 0 0,290-66-17 0 0,-261 56-3385 0 0,-1-1-3343 0 0,-49 13-834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11055 0 0,'0'0'852'0'0,"0"2"-286"0"0,0 9 1289 0 0,-1 1 1 0 0,-1-1 0 0 0,0 0 0 0 0,-4 16-1 0 0,-19 45 243 0 0,-1 3-624 0 0,14-32-1182 0 0,0-5 193 0 0,3 0 1 0 0,-8 63-1 0 0,16-96-766 0 0,2 1 0 0 0,-1-1 0 0 0,1 0 1 0 0,0 0-1 0 0,1 6 0 0 0,-1-10-674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6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302 126 3223 0 0,'-21'11'510'0'0,"-39"29"0"0"0,55-36-384 0 0,1-1 0 0 0,-1 1 1 0 0,1 0-1 0 0,0 1 0 0 0,0-1 1 0 0,1 1-1 0 0,-1 0 0 0 0,1 0 1 0 0,0 0-1 0 0,0 0 0 0 0,1 0 1 0 0,-1 1-1 0 0,-2 9 0 0 0,5-14 280 0 0,0 1 1 0 0,0 0-1 0 0,0 0 0 0 0,0-1 0 0 0,1 1 0 0 0,-1 0 0 0 0,0 0 0 0 0,1-1 0 0 0,-1 1 0 0 0,1 0 0 0 0,0-1 0 0 0,0 1 0 0 0,0 0 1 0 0,2 2-1 0 0,-2-2-398 0 0,0 0 1015 0 0,1-1-548 0 0,0 1 0 0 0,0 0-1 0 0,0 0 1 0 0,0 0 0 0 0,0 0 0 0 0,3 4-1 0 0,-5-6-406 0 0,0 1 60 0 0,1-1 0 0 0,-1 0 0 0 0,0 1 0 0 0,0-1 0 0 0,1 0 1 0 0,-1 1-1 0 0,1-1 0 0 0,-1 0 0 0 0,0 0 0 0 0,1 1 1 0 0,-1-1-1 0 0,1 0 0 0 0,-1 0 0 0 0,1 0 0 0 0,-1 1 1 0 0,0-1-1 0 0,1 0 0 0 0,-1 0 0 0 0,1 0 0 0 0,-1 0 0 0 0,1 0 1 0 0,-1 0-1 0 0,1 0 0 0 0,-1 0 0 0 0,1 0 0 0 0,-1 0 1 0 0,1 0-1 0 0,-1-1 0 0 0,0 1 0 0 0,1 0 0 0 0,-1 0 0 0 0,1 0 1 0 0,0-1-1 0 0,1 0 13 0 0,0 0 1 0 0,-1-1-1 0 0,1 1 0 0 0,0-1 1 0 0,0 0-1 0 0,-1 1 0 0 0,3-4 1 0 0,3-5-17 0 0,11-21 0 0 0,-18 30-58 0 0,15-26 189 0 0,12-24 319 0 0,35-93 1 0 0,-61 142-580 0 0,-1 0 1 0 0,1 0 0 0 0,-1 0-1 0 0,0 0 1 0 0,1 0-1 0 0,-1 0 1 0 0,0 0 0 0 0,-1-4-1 0 0,1 5-97 0 0,-1 0-10 0 0,-5 1 54 0 0,1-1-1 0 0,0 1 1 0 0,0 0-1 0 0,0 0 1 0 0,-1 1-1 0 0,1 0 0 0 0,0 0 1 0 0,0 0-1 0 0,0 0 1 0 0,0 1-1 0 0,0 0 1 0 0,0 0-1 0 0,0 0 1 0 0,-7 5-1 0 0,-7 6-6 0 0,1 0-1 0 0,-21 19 1 0 0,17-13 24 0 0,0 0 29 0 0,1 1-1 0 0,1 1 1 0 0,1 0-1 0 0,0 2 1 0 0,2 0 0 0 0,-19 33-1 0 0,33-51 49 0 0,0 0 0 0 0,1 1 0 0 0,-1-1-1 0 0,1 1 1 0 0,0-1 0 0 0,0 1 0 0 0,1 0 0 0 0,0 0-1 0 0,0 0 1 0 0,0-1 0 0 0,1 1 0 0 0,0 0 0 0 0,0 0-1 0 0,1 8 1 0 0,3-3 40 0 0,1-3-10 0 0,-2-6-14 0 0,4 5-42 0 0,-2 0-26 0 0,-3-4-43 0 0,0 4 32 0 0,0-4-16 0 0,-1-2 41 0 0,0-1 1 0 0,0 1-1 0 0,0 0 1 0 0,0-1-1 0 0,0 1 1 0 0,1-1-1 0 0,-1 0 0 0 0,0 1 1 0 0,0-1-1 0 0,0 0 1 0 0,0 0-1 0 0,1 1 1 0 0,-1-1-1 0 0,0 0 1 0 0,0 0-1 0 0,1-1 1 0 0,-1 1-1 0 0,0 0 1 0 0,0 0-1 0 0,0 0 0 0 0,1-1 1 0 0,-1 1-1 0 0,0-1 1 0 0,2 0-1 0 0,1-1-7 0 0,8-4-9 0 0,1 0-1 0 0,-1-1 1 0 0,0-1-1 0 0,-1 0 1 0 0,0 0-1 0 0,14-14 1 0 0,1 0 22 0 0,10-9-14 0 0,-20 16-2 0 0,2 1 0 0 0,-1 0 0 0 0,2 1 0 0 0,37-20 0 0 0,-55 33 9 0 0,-1 0 1 0 0,0-1-1 0 0,1 1 0 0 0,-1 0 0 0 0,0 0 0 0 0,1 0 0 0 0,-1 0 1 0 0,0-1-1 0 0,1 1 0 0 0,-1 0 0 0 0,1 0 0 0 0,-1 0 1 0 0,0 0-1 0 0,1 0 0 0 0,-1 0 0 0 0,1 0 0 0 0,-1 0 1 0 0,0 0-1 0 0,1 0 0 0 0,-1 0 0 0 0,1 0 0 0 0,-1 0 1 0 0,0 0-1 0 0,1 1 0 0 0,-1-1 0 0 0,0 0 0 0 0,1 0 0 0 0,1 12-64 0 0,-2-6 64 0 0,-1 1 0 0 0,0-1 1 0 0,0 1-1 0 0,0-1 0 0 0,-1 0 0 0 0,-5 12 1 0 0,-20 37 4 0 0,7-18 48 0 0,-9 25-1053 0 0,29-61 186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10 269 4143 0 0,'0'0'16622'0'0,"-1"-1"-16252"0"0,-1-6-273 0 0,0 1 0 0 0,1-1 1 0 0,0 1-1 0 0,0-1 0 0 0,0 1 0 0 0,1-1 0 0 0,0 0 0 0 0,0 1 0 0 0,1-1 0 0 0,-1 1 1 0 0,2-1-1 0 0,-1 1 0 0 0,1-1 0 0 0,0 1 0 0 0,0 0 0 0 0,0-1 0 0 0,1 1 0 0 0,0 0 1 0 0,0 1-1 0 0,6-8 0 0 0,-1 2-65 0 0,0 1-1 0 0,0 0 1 0 0,1 0 0 0 0,0 1 0 0 0,0 0-1 0 0,1 1 1 0 0,1 0 0 0 0,-1 0 0 0 0,20-9-1 0 0,-21 12 18 0 0,1 1 0 0 0,-1 0-1 0 0,1 1 1 0 0,0 0 0 0 0,0 1-1 0 0,0 0 1 0 0,1 0 0 0 0,-1 1-1 0 0,11 0 1 0 0,-15 1-6 0 0,-1 1 0 0 0,1-1-1 0 0,-1 1 1 0 0,1 0 0 0 0,0 0 0 0 0,-1 1-1 0 0,0 0 1 0 0,1 0 0 0 0,-1 0-1 0 0,0 1 1 0 0,0-1 0 0 0,0 1 0 0 0,-1 0-1 0 0,1 1 1 0 0,-1-1 0 0 0,1 1 0 0 0,-1 0-1 0 0,4 4 1 0 0,-5-3 6 0 0,1-1 0 0 0,-1 0 0 0 0,0 1-1 0 0,0 0 1 0 0,0 0 0 0 0,-1 0 0 0 0,0 0 0 0 0,0 0-1 0 0,2 8 1 0 0,-3-8-15 0 0,0-1 0 0 0,-1 1 0 0 0,0 0 0 0 0,0-1 0 0 0,-1 1 0 0 0,1 0 0 0 0,-1-1 0 0 0,0 1 0 0 0,0-1 0 0 0,0 1 0 0 0,-4 7 0 0 0,-5 10-592 0 0,-1-2 1 0 0,-17 26-1 0 0,5-10-450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7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189 357 9671 0 0,'52'-6'1430'0'0,"-30"6"10851"0"0,-44 14-11556 0 0,11-10-703 0 0,0 0-1 0 0,-1-1 1 0 0,1 0 0 0 0,-1-1-1 0 0,0-1 1 0 0,0 0-1 0 0,1 0 1 0 0,-1-1 0 0 0,0-1-1 0 0,0 0 1 0 0,1 0-1 0 0,-1-1 1 0 0,0-1 0 0 0,-11-4-1 0 0,20 6-22 0 0,0 0 1 0 0,0-1-1 0 0,-1 1 0 0 0,2-1 1 0 0,-1 0-1 0 0,0 0 0 0 0,0 0 1 0 0,0 0-1 0 0,1-1 0 0 0,0 1 0 0 0,-1-1 1 0 0,1 1-1 0 0,0-1 0 0 0,0 0 1 0 0,-3-5-1 0 0,3 3-1 0 0,1 1-1 0 0,-1 0 1 0 0,1-1 0 0 0,0 0 0 0 0,0 1-1 0 0,1-1 1 0 0,-1 1 0 0 0,1-1 0 0 0,0 0-1 0 0,1-7 1 0 0,0 3-1 0 0,0 1 1 0 0,1-1-1 0 0,1 1 0 0 0,-1-1 0 0 0,1 1 1 0 0,1 0-1 0 0,0 0 0 0 0,0 1 0 0 0,0-1 0 0 0,1 1 1 0 0,0 0-1 0 0,7-8 0 0 0,7-3 10 0 0,1 2-1 0 0,1 0 0 0 0,0 1 1 0 0,1 1-1 0 0,0 1 1 0 0,1 1-1 0 0,1 1 0 0 0,0 1 1 0 0,42-12-1 0 0,-50 18 3 0 0,0 1 0 0 0,0 0 0 0 0,0 1 0 0 0,1 1 0 0 0,-1 0 0 0 0,19 3 0 0 0,-28-2-3 0 0,0 1-1 0 0,0 0 0 0 0,0 0 0 0 0,0 1 0 0 0,0 0 0 0 0,-1 0 0 0 0,1 1 0 0 0,-1-1 0 0 0,1 2 0 0 0,-1-1 0 0 0,0 0 0 0 0,-1 1 0 0 0,1 0 1 0 0,0 1-1 0 0,-1-1 0 0 0,0 1 0 0 0,5 6 0 0 0,-9-8 25 0 0,1 0-1 0 0,0 0 1 0 0,-1 0 0 0 0,0 0 0 0 0,1 0 0 0 0,-1 1 0 0 0,-1-1 0 0 0,1 0-1 0 0,0 1 1 0 0,-1-1 0 0 0,0 1 0 0 0,1-1 0 0 0,-1 1 0 0 0,-1-1-1 0 0,1 1 1 0 0,0-1 0 0 0,-1 1 0 0 0,0-1 0 0 0,0 0 0 0 0,0 1 0 0 0,-3 5-1 0 0,-3 6 41 0 0,0 0-1 0 0,-2 0 0 0 0,-11 16 0 0 0,12-20-109 0 0,1-1 15 0 0,0-1-1 0 0,-1 0 1 0 0,-1-1-1 0 0,1 0 1 0 0,-1 0 0 0 0,0-1-1 0 0,-15 9 1 0 0,7-6-918 0 0,-1 0 0 0 0,-1-1 0 0 0,-27 9 1 0 0,36-14-103 0 0,0-1 0 0 0,0-1 0 0 0,0 1 0 0 0,0-2 0 0 0,0 1 0 0 0,0-1 0 0 0,-1-1 0 0 0,1 0 0 0 0,-17-2 0 0 0,16-1-3187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84 11055 0 0,'5'-9'430'0'0,"2"0"0"0"0,-1 1-1 0 0,1-1 1 0 0,10-8 0 0 0,6-2 3231 0 0,-21 17-3414 0 0,1 1 1 0 0,-1-1 0 0 0,1 1 0 0 0,0 0 0 0 0,0 0 0 0 0,0 0 0 0 0,-1 0 0 0 0,1 0-1 0 0,0 1 1 0 0,0-1 0 0 0,0 1 0 0 0,0 0 0 0 0,0 0 0 0 0,0 0 0 0 0,0 0-1 0 0,4 1 1 0 0,-5 0-186 0 0,0-1 0 0 0,0 1 0 0 0,0-1 0 0 0,-1 1 1 0 0,1-1-1 0 0,0 1 0 0 0,-1 0 0 0 0,1 0 0 0 0,0 0 0 0 0,-1 0 0 0 0,1 0 0 0 0,-1 0 0 0 0,0 1 0 0 0,1-1 0 0 0,-1 0 0 0 0,0 1 0 0 0,0-1 0 0 0,0 1 0 0 0,0-1 0 0 0,0 1 0 0 0,0-1 0 0 0,0 1 0 0 0,0 0 0 0 0,-1 0 0 0 0,1-1 0 0 0,-1 1 0 0 0,1 3 0 0 0,0 2 15 0 0,-1 1-1 0 0,0-1 0 0 0,-1 1 1 0 0,1-1-1 0 0,-1 1 1 0 0,-4 12-1 0 0,-18 46 53 0 0,4-22-94 0 0,-2 0 0 0 0,-31 48 0 0 0,-63 77 102 0 0,6-10-75 0 0,90-127-329 0 0,-27 56 0 0 0,40-74 107 0 0,1 0 0 0 0,0 0-1 0 0,1 0 1 0 0,1 1-1 0 0,0-1 1 0 0,1 1-1 0 0,-1 17 1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8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337 121 919 0 0,'32'-14'40'0'0,"46"-25"0"0"0,-51 23 793 0 0,13-7 5086 0 0,9-5 4105 0 0,-57 37-8848 0 0,-14 15-488 0 0,0-1-1 0 0,-1-2 1 0 0,-48 34 0 0 0,-87 44-196 0 0,4-2-322 0 0,140-87-158 0 0,1-2 87 0 0,0 1 0 0 0,1 1 0 0 0,-18 17 0 0 0,28-25-66 0 0,0 0 0 0 0,0 1 0 0 0,0-1 0 0 0,0 0-1 0 0,1 1 1 0 0,-1-1 0 0 0,1 1 0 0 0,-1 0 0 0 0,1-1 0 0 0,0 1 0 0 0,0 0 0 0 0,0 0 0 0 0,0-1-1 0 0,1 1 1 0 0,-1 0 0 0 0,1 0 0 0 0,0 0 0 0 0,0 0 0 0 0,0 0 0 0 0,0 0 0 0 0,0 0 0 0 0,1 0-1 0 0,-1 0 1 0 0,1 0 0 0 0,1 3 0 0 0,0-1-12 0 0,1-1-1 0 0,0 1 1 0 0,0-1-1 0 0,0 0 1 0 0,0 0 0 0 0,1 0-1 0 0,0-1 1 0 0,-1 1-1 0 0,1-1 1 0 0,1 0 0 0 0,-1 0-1 0 0,0 0 1 0 0,1-1-1 0 0,-1 1 1 0 0,1-1 0 0 0,0 0-1 0 0,7 2 1 0 0,9 2-177 0 0,0-2 1 0 0,39 5 0 0 0,-59-9 127 0 0,58 3-1740 0 0,-19-4-3917 0 0,-6-1-1239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18 15287 0 0,'13'-12'698'0'0,"-10"10"874"0"0,-15-1-202 0 0,4 3-1091 0 0,-1 0 1 0 0,0 1-1 0 0,1 0 0 0 0,-1 1 0 0 0,0 0 1 0 0,1 0-1 0 0,-14 6 0 0 0,1-1 125 0 0,-7 1 126 0 0,2 2 0 0 0,-37 18 0 0 0,51-22-392 0 0,0 1-1 0 0,0 1 0 0 0,1 0 0 0 0,0 1 1 0 0,0 0-1 0 0,-18 20 0 0 0,27-26-110 0 0,-1 0-1 0 0,1 1 1 0 0,-1-1-1 0 0,1 1 0 0 0,0 0 1 0 0,1 0-1 0 0,-1 0 0 0 0,0 0 1 0 0,1 0-1 0 0,0 0 1 0 0,0 0-1 0 0,1 0 0 0 0,-1 8 1 0 0,1-9-16 0 0,0-1 1 0 0,0 0 0 0 0,0 0 0 0 0,1 0 0 0 0,-1 0-1 0 0,1 0 1 0 0,0 0 0 0 0,-1 0 0 0 0,1 0-1 0 0,0 0 1 0 0,0 0 0 0 0,0-1 0 0 0,1 1 0 0 0,-1 0-1 0 0,0 0 1 0 0,1-1 0 0 0,-1 1 0 0 0,1-1 0 0 0,-1 1-1 0 0,1-1 1 0 0,0 0 0 0 0,-1 0 0 0 0,1 0-1 0 0,0 0 1 0 0,0 0 0 0 0,0 0 0 0 0,0 0 0 0 0,0-1-1 0 0,3 2 1 0 0,8 1 6 0 0,0-1 0 0 0,1 0 0 0 0,-1 0 0 0 0,1-2 0 0 0,-1 1 0 0 0,0-2 0 0 0,26-3 0 0 0,-28 2-8 0 0,-1 0 0 0 0,1-1 1 0 0,-1 0-1 0 0,0-1 0 0 0,0 0 0 0 0,0 0 0 0 0,-1-1 1 0 0,1-1-1 0 0,-1 0 0 0 0,11-8 0 0 0,-17 11-76 0 0,0 0 1 0 0,-1 0-1 0 0,1 0 0 0 0,-1 0 1 0 0,1-1-1 0 0,-1 1 0 0 0,0-1 0 0 0,-1 1 1 0 0,1-1-1 0 0,-1 0 0 0 0,1 0 0 0 0,-1 1 1 0 0,0-1-1 0 0,0 0 0 0 0,-1 0 1 0 0,1 0-1 0 0,-1 0 0 0 0,0 0 0 0 0,0 0 1 0 0,0 0-1 0 0,-1 0 0 0 0,0-5 0 0 0,-1 2-94 0 0,0 0 0 0 0,0 0 0 0 0,0 0 0 0 0,-1 1 0 0 0,0-1 0 0 0,0 1 0 0 0,-1-1-1 0 0,1 1 1 0 0,-1 0 0 0 0,-1 1 0 0 0,-6-9 0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9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124 268 10591 0 0,'0'0'964'0'0,"-2"0"-794"0"0,-3 2 348 0 0,1-1 1 0 0,-2 1 0 0 0,1-1 0 0 0,0 0-1 0 0,0-1 1 0 0,0 1 0 0 0,0-1-1 0 0,-1 0 1 0 0,1-1 0 0 0,0 1 0 0 0,0-1-1 0 0,0 0 1 0 0,0 0 0 0 0,-6-2-1 0 0,8 2-227 0 0,1 0 0 0 0,0 0 0 0 0,-1-1 0 0 0,1 1 0 0 0,0 0 0 0 0,0-1 0 0 0,0 1 0 0 0,0-1 0 0 0,0 0 0 0 0,0 0 0 0 0,0 0 0 0 0,1 0 0 0 0,-1 0 0 0 0,1 0 0 0 0,-1 0 0 0 0,-1-4 0 0 0,2 4-285 0 0,0-1 0 0 0,1 0 1 0 0,-1 1-1 0 0,1-1 0 0 0,-1 0 0 0 0,1 0 1 0 0,0 1-1 0 0,0-1 0 0 0,0 0 1 0 0,0 0-1 0 0,1-3 0 0 0,1-4 51 0 0,1 1 0 0 0,0 0 0 0 0,1 0 0 0 0,0 0 0 0 0,0 0 0 0 0,1 0 0 0 0,0 1 0 0 0,1 0-1 0 0,-1 0 1 0 0,2 0 0 0 0,-1 1 0 0 0,1 0 0 0 0,13-11 0 0 0,-8 9-61 0 0,-1 0 0 0 0,1 1 0 0 0,0 1 0 0 0,1 0 0 0 0,0 0-1 0 0,0 2 1 0 0,1-1 0 0 0,24-5 0 0 0,-34 10 31 0 0,1 0 0 0 0,-1 0-1 0 0,1 1 1 0 0,0 0 0 0 0,-1 0 0 0 0,1 0 0 0 0,0 0-1 0 0,-1 1 1 0 0,1 0 0 0 0,0 0 0 0 0,-1 0 0 0 0,0 0-1 0 0,1 1 1 0 0,-1 0 0 0 0,0-1 0 0 0,1 2 0 0 0,-1-1-1 0 0,0 0 1 0 0,7 7 0 0 0,-7-5 12 0 0,-1-1-1 0 0,1 1 1 0 0,-1 0 0 0 0,0 1-1 0 0,0-1 1 0 0,0 1 0 0 0,-1-1-1 0 0,0 1 1 0 0,1 0 0 0 0,-2 0-1 0 0,1 0 1 0 0,0 0 0 0 0,-1 0-1 0 0,0 0 1 0 0,0 0 0 0 0,-1 1-1 0 0,1 7 1 0 0,-3 9-31 0 0,0 0 0 0 0,-1 0 1 0 0,-12 40-1 0 0,3-11-1754 0 0,10-39 355 0 0,2-1-65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47 10999 0 0,'0'-1'89'0'0,"1"0"-1"0"0,0-1 0 0 0,0 1 0 0 0,0-1 0 0 0,-1 1 0 0 0,1-1 1 0 0,-1 1-1 0 0,1-1 0 0 0,-1 0 0 0 0,0 1 0 0 0,1-1 1 0 0,-1 0-1 0 0,0 1 0 0 0,0-1 0 0 0,0 1 0 0 0,0-1 0 0 0,-1 0 1 0 0,1-1-1 0 0,-1 2 48 0 0,0-1 1 0 0,1 1-1 0 0,-1 0 0 0 0,0 0 1 0 0,0 1-1 0 0,0-1 1 0 0,0 0-1 0 0,0 0 0 0 0,0 0 1 0 0,0 0-1 0 0,0 1 1 0 0,0-1-1 0 0,0 1 1 0 0,0-1-1 0 0,-1 1 0 0 0,1-1 1 0 0,0 1-1 0 0,0 0 1 0 0,-1-1-1 0 0,1 1 0 0 0,0 0 1 0 0,0 0-1 0 0,-3 0 1 0 0,-8 0 168 0 0,0 0 1 0 0,0 1 0 0 0,0 0 0 0 0,0 1-1 0 0,1 0 1 0 0,-16 5 0 0 0,-68 29 22 0 0,80-29-266 0 0,-30 12-186 0 0,-74 44-1 0 0,98-49 78 0 0,0 0 0 0 0,1 1 0 0 0,1 2 0 0 0,0 0-1 0 0,-20 24 1 0 0,35-36 86 0 0,0 0 0 0 0,0 0 1 0 0,1 0-1 0 0,0 0 0 0 0,0 0 0 0 0,1 1 0 0 0,-1-1 0 0 0,-2 11 0 0 0,5-14-8 0 0,-1 0-1 0 0,1-1 0 0 0,0 1 1 0 0,0 0-1 0 0,0 0 0 0 0,0 0 1 0 0,0 0-1 0 0,0 0 1 0 0,1-1-1 0 0,-1 1 0 0 0,0 0 1 0 0,1 0-1 0 0,-1-1 0 0 0,1 1 1 0 0,0 0-1 0 0,0 0 1 0 0,0-1-1 0 0,0 1 0 0 0,0-1 1 0 0,0 1-1 0 0,0-1 0 0 0,0 1 1 0 0,0-1-1 0 0,1 0 1 0 0,-1 0-1 0 0,1 1 0 0 0,-1-1 1 0 0,1 0-1 0 0,-1 0 0 0 0,1 0 1 0 0,3 1-1 0 0,1 0 28 0 0,1 0 0 0 0,-1 0 0 0 0,0 0 0 0 0,1-1 0 0 0,-1 0 0 0 0,1 0 0 0 0,0-1 0 0 0,-1 0 0 0 0,1 0 0 0 0,0-1 1 0 0,-1 1-1 0 0,1-1 0 0 0,10-3 0 0 0,2-2 29 0 0,0-1-1 0 0,-1 0 1 0 0,23-13 0 0 0,-22 10-71 0 0,0-2-1 0 0,-1 0 1 0 0,29-26-1 0 0,42-52-582 0 0,-72 75 534 0 0,-17 26-21 0 0,-11 42 122 0 0,7-41 28 0 0,1 1 0 0 0,0 0-1 0 0,1 0 1 0 0,0 21 0 0 0,2-30-92 0 0,0 0 0 0 0,1 0 0 0 0,-1 0 0 0 0,1-1 0 0 0,0 1 0 0 0,0 0 0 0 0,0-1 0 0 0,1 1 0 0 0,-1-1-1 0 0,1 1 1 0 0,0-1 0 0 0,0 0 0 0 0,0 1 0 0 0,0-1 0 0 0,1 0 0 0 0,-1 0 0 0 0,1-1 0 0 0,0 1 0 0 0,0-1 0 0 0,4 4 0 0 0,-2-3-146 0 0,-1 0 0 0 0,0-1 0 0 0,1 0 0 0 0,0 0 0 0 0,0 0 0 0 0,-1-1 0 0 0,1 1 0 0 0,0-1 0 0 0,0 0 0 0 0,0 0 0 0 0,8-1 0 0 0,11 1-1512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212 113 9215 0 0,'39'-31'884'0'0,"-22"19"1511"0"0,1 0 1 0 0,1 2 0 0 0,0 0 0 0 0,31-11 0 0 0,7 4-342 0 0,-57 17-2045 0 0,0 0 0 0 0,0 0-1 0 0,0 0 1 0 0,0 1-1 0 0,0-1 1 0 0,0 0 0 0 0,0 0-1 0 0,0 0 1 0 0,0 0-1 0 0,0 0 1 0 0,0 0-1 0 0,0 0 1 0 0,0 0 0 0 0,0 0-1 0 0,0 0 1 0 0,0 0-1 0 0,0 0 1 0 0,0 0-1 0 0,0 0 1 0 0,0 0 0 0 0,0 0-1 0 0,0 0 1 0 0,0 1-1 0 0,0-1 1 0 0,0 0-1 0 0,0 0 1 0 0,0 0 0 0 0,0 0-1 0 0,0 0 1 0 0,0 0-1 0 0,0 0 1 0 0,0 0 0 0 0,0 0-1 0 0,0 0 1 0 0,0 0-1 0 0,0 0 1 0 0,0 0-1 0 0,0 0 1 0 0,0 0 0 0 0,0 0-1 0 0,0 0 1 0 0,0 0-1 0 0,0 0 1 0 0,0 0-1 0 0,1 0 1 0 0,-12 8 579 0 0,-22 15 509 0 0,20-14-918 0 0,-51 38-197 0 0,1 4 0 0 0,3 2 0 0 0,-87 98 0 0 0,142-145 18 0 0,0 0 0 0 0,0 0 0 0 0,0 0 0 0 0,1 0 0 0 0,0 1 0 0 0,-5 12 0 0 0,8-17 0 0 0,1 0 0 0 0,-1 0 0 0 0,1 0 0 0 0,-1 0 0 0 0,1 0 0 0 0,0-1 0 0 0,0 1 0 0 0,0 0 0 0 0,0 0 0 0 0,0 0 0 0 0,0 0 0 0 0,1 0 0 0 0,-1 0 0 0 0,1-1 0 0 0,-1 1 0 0 0,1 0 0 0 0,0 0 0 0 0,-1-1 0 0 0,1 1 0 0 0,0 0 0 0 0,0-1 0 0 0,0 1 0 0 0,1-1 0 0 0,-1 1 0 0 0,0-1 0 0 0,0 1 0 0 0,1-1 0 0 0,-1 0 0 0 0,1 0 0 0 0,-1 0 0 0 0,1 0 0 0 0,3 2 0 0 0,0 0 0 0 0,1-1 0 0 0,0 1 0 0 0,0-1 0 0 0,0 0 0 0 0,0 0 0 0 0,11 1 0 0 0,41 2 0 0 0,-25-3 0 0 0,14 2-167 0 0,-18 0-526 0 0,0-1 1 0 0,0-2 0 0 0,1-1-1 0 0,28-4 1 0 0,-35-2-4991 0 0,1-2-1653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0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43 9671 0 0,'19'-10'555'0'0,"20"-12"927"0"0,-35 20-559 0 0,-1 1-1 0 0,1-1 1 0 0,0 1-1 0 0,0 0 1 0 0,0 0-1 0 0,0 0 1 0 0,7-1 0 0 0,-10 2-763 0 0,1 0 1 0 0,0 0-1 0 0,-1 0 1 0 0,1 1-1 0 0,-1-1 1 0 0,1 0 0 0 0,0 1-1 0 0,-1-1 1 0 0,1 1-1 0 0,-1-1 1 0 0,1 1 0 0 0,-1 0-1 0 0,1-1 1 0 0,-1 1-1 0 0,0 0 1 0 0,1 0-1 0 0,-1 0 1 0 0,0 0 0 0 0,0 0-1 0 0,0 0 1 0 0,2 3-1 0 0,-2-2-56 0 0,1 1-1 0 0,-1-1 0 0 0,0 1 0 0 0,0 0 1 0 0,0 0-1 0 0,-1-1 0 0 0,1 1 0 0 0,-1 0 1 0 0,1 0-1 0 0,-1 0 0 0 0,0 3 0 0 0,-1 7 1 0 0,-1 0 0 0 0,0 0 0 0 0,0 0 0 0 0,-5 13 0 0 0,7-26-93 0 0,-17 52 143 0 0,-2-1-1 0 0,-41 78 1 0 0,-66 90-164 0 0,43-80 23 0 0,-71 103-296 0 0,104-164-4150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0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16351 0 0,'0'0'3648'0'0,"1"1"-3030"0"0,1 7-353 0 0,1 0 1 0 0,-1 0-1 0 0,0 1 1 0 0,-1-1 0 0 0,1 17-1 0 0,-5 46 330 0 0,0-15-428 0 0,3-52-151 0 0,0 10 34 0 0,0 0 0 0 0,0 0 0 0 0,1 0 1 0 0,1 0-1 0 0,1 0 0 0 0,8 27 0 0 0,-11-40-7 0 0,1 1-1 0 0,0-1 1 0 0,-1 0-1 0 0,1 0 1 0 0,0 0 0 0 0,0 1-1 0 0,0-1 1 0 0,0 0-1 0 0,0 0 1 0 0,0 0-1 0 0,0 0 1 0 0,0 0-1 0 0,0-1 1 0 0,0 1 0 0 0,0 0-1 0 0,1 0 1 0 0,-1-1-1 0 0,0 1 1 0 0,3 0-1 0 0,-1-1 35 0 0,0 1-1 0 0,0-1 0 0 0,0 1 1 0 0,0-1-1 0 0,0 0 0 0 0,0-1 1 0 0,0 1-1 0 0,0 0 0 0 0,3-2 1 0 0,2 0 81 0 0,1-1 0 0 0,-1 0 0 0 0,1-1 1 0 0,-1 1-1 0 0,11-9 0 0 0,3-4-21 0 0,-1-2 0 0 0,-1 0 0 0 0,0-1 0 0 0,17-24 0 0 0,-32 37-134 0 0,8-10-402 0 0,-1-1 1 0 0,19-34-1 0 0,5-10-1920 0 0,-23 43-3415 0 0,1-2-1737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40 291 13591 0 0,'0'0'1231'0'0,"-8"1"-990"0"0,-1 1-182 0 0,8-2 621 0 0,33 2 5 0 0,-23-2-801 0 0,-1 1 0 0 0,1 0 0 0 0,-1 0 0 0 0,0 0 0 0 0,11 4 0 0 0,-18-5 116 0 0,1 1 0 0 0,-1-1 0 0 0,0 1 0 0 0,1-1 0 0 0,-1 1 0 0 0,0-1 0 0 0,1 1 1 0 0,-1 0-1 0 0,0 0 0 0 0,0 0 0 0 0,0 0 0 0 0,1-1 0 0 0,-1 2 0 0 0,0-1 0 0 0,0 0 0 0 0,0 0 0 0 0,-1 0 0 0 0,1 0 0 0 0,0 1 0 0 0,0-1 0 0 0,-1 0 0 0 0,1 1 0 0 0,0 1 0 0 0,1 3 267 0 0,0 1 440 0 0,0 0 1 0 0,0-1-1 0 0,-1 1 0 0 0,-1 0 0 0 0,1 0 1 0 0,-1 0-1 0 0,0 0 0 0 0,-1 8 0 0 0,0 6 1689 0 0,1-20-1362 0 0,-1-1-962 0 0,1 0-1 0 0,-1 0 1 0 0,0 1 0 0 0,1-1 0 0 0,-1 0-1 0 0,0 0 1 0 0,1 1 0 0 0,-1-1-1 0 0,0 0 1 0 0,1 1 0 0 0,-1-1 0 0 0,1 0-1 0 0,-1 1 1 0 0,0 0 0 0 0,0 0-57 0 0,1-1 1 0 0,-1 1-1 0 0,1-1 1 0 0,-1 0-1 0 0,0 1 1 0 0,1-1-1 0 0,-1 1 1 0 0,0-1-1 0 0,1 0 1 0 0,-1 1-1 0 0,0-1 1 0 0,0 0-1 0 0,1 0 1 0 0,-1 0-1 0 0,0 0 1 0 0,1 0-1 0 0,-1 0 1 0 0,0 0-1 0 0,0 0 1 0 0,0 0-1 0 0,-5-1 37 0 0,1 0 0 0 0,0-1 0 0 0,-1 0 0 0 0,1 0 0 0 0,0 0 0 0 0,0 0 0 0 0,1-1 1 0 0,-1 0-1 0 0,0 0 0 0 0,1 0 0 0 0,-8-8 0 0 0,6 5-29 0 0,1 0 0 0 0,1 0 1 0 0,-1 0-1 0 0,1-1 0 0 0,0 1 1 0 0,0-1-1 0 0,-5-14 0 0 0,6 11-31 0 0,-1 0-1 0 0,2-1 1 0 0,0 1-1 0 0,0-1 1 0 0,1 0-1 0 0,0 1 0 0 0,0-1 1 0 0,2 0-1 0 0,-1 0 1 0 0,1 1-1 0 0,1-1 1 0 0,3-15-1 0 0,0 11-124 0 0,1-1 0 0 0,0 0 1 0 0,1 1-1 0 0,1 0 0 0 0,0 1 0 0 0,14-19 0 0 0,-18 28 87 0 0,0 0 0 0 0,0 0 0 0 0,1 1-1 0 0,-1 0 1 0 0,1 0 0 0 0,0 0 0 0 0,0 0 0 0 0,0 1-1 0 0,0-1 1 0 0,1 2 0 0 0,0-1 0 0 0,-1 0 0 0 0,1 1-1 0 0,0 0 1 0 0,0 1 0 0 0,0-1 0 0 0,0 1 0 0 0,1 0 0 0 0,-1 1-1 0 0,8-1 1 0 0,4 3 23 0 0,1 0 1 0 0,-1 1-1 0 0,0 1 0 0 0,0 1 1 0 0,18 7-1 0 0,-7-1-14 0 0,0 2-1 0 0,31 19 1 0 0,-51-27 100 0 0,0 1-1 0 0,-1 0 1 0 0,0 0 0 0 0,0 1-1 0 0,10 11 1 0 0,-13-13-17 0 0,-2 0-1 0 0,1 1 1 0 0,0-1-1 0 0,-1 1 1 0 0,0 0 0 0 0,-1 0-1 0 0,1 0 1 0 0,-1 0-1 0 0,2 12 1 0 0,-2-11-24 0 0,-1 0 0 0 0,0 0-1 0 0,0 0 1 0 0,-1 0 0 0 0,0 0-1 0 0,0 0 1 0 0,0 0 0 0 0,-1 0 0 0 0,0 0-1 0 0,-1 0 1 0 0,0 0 0 0 0,0 0-1 0 0,0-1 1 0 0,-1 1 0 0 0,0-1 0 0 0,0 1-1 0 0,0-1 1 0 0,-1 0 0 0 0,0 0-1 0 0,0-1 1 0 0,-1 1 0 0 0,1-1 0 0 0,-1 0-1 0 0,-1 0 1 0 0,1 0 0 0 0,0-1-1 0 0,-9 5 1 0 0,-2 0-326 0 0,0-1-1 0 0,-1 0 1 0 0,0-2-1 0 0,0 0 1 0 0,0 0 0 0 0,-1-2-1 0 0,1 0 1 0 0,-1-1-1 0 0,0-1 1 0 0,0-1 0 0 0,-1 0-1 0 0,-26-3 1 0 0,40 1-147 0 0,-1 1 0 0 0,1-1 0 0 0,0 0 0 0 0,0-1 0 0 0,0 1 0 0 0,0-1 0 0 0,0 0 0 0 0,-8-5 0 0 0,1-3-1109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1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74 3679 0 0,'54'-33'955'0'0,"1"6"5566"0"0,-29 14 1389 0 0,-36 24-6785 0 0,-26 40-332 0 0,-44 80 0 0 0,35-57-463 0 0,-43 78 312 0 0,-15 25-263 0 0,58-104-319 0 0,-165 237-357 0 0,194-291 26 0 0,9-11-66 0 0,-1 0 0 0 0,2 1-1 0 0,-1 0 1 0 0,2 0 0 0 0,-7 13-1 0 0,11-21-283 0 0,4-2-1206 0 0,12-3-4785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1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14 11055 0 0,'0'0'852'0'0,"1"2"-560"0"0,2 17 47 0 0,6 28 8052 0 0,-9-45-7438 0 0,20 10 1541 0 0,-12-9-2222 0 0,-1-1-1 0 0,0 0 0 0 0,1 0 0 0 0,0-1 0 0 0,-1 0 0 0 0,1 0 1 0 0,7-1-1 0 0,57-4 234 0 0,-51 1-349 0 0,-3 2-185 0 0,0-1 0 0 0,0-1 0 0 0,0 0 0 0 0,0-2 0 0 0,-1 0 0 0 0,1-1 0 0 0,29-15 0 0 0,-33 14-65 0 0,-10 5 0 0 0,0 0 0 0 0,-1 0 0 0 0,1 0 0 0 0,0-1 0 0 0,-1 1 0 0 0,7-7 0 0 0,-10 9 66 0 0,1-1 0 0 0,-1 1 0 0 0,0 0 0 0 0,1-1 0 0 0,-1 1 0 0 0,0-1 0 0 0,0 1 0 0 0,0-1 0 0 0,1 1 0 0 0,-1 0 0 0 0,0-1 0 0 0,0 1-1 0 0,0-1 1 0 0,0 1 0 0 0,0-1 0 0 0,0 1 0 0 0,0-1 0 0 0,0 1 0 0 0,0-1 0 0 0,0 1 0 0 0,0-1 0 0 0,0 1 0 0 0,0 0 0 0 0,0-1 0 0 0,0 1 0 0 0,-1-1 0 0 0,1 1 0 0 0,0-1 0 0 0,0 1 0 0 0,0 0 0 0 0,-1-1 0 0 0,1 1-1 0 0,0-1 1 0 0,-1 1 0 0 0,1 0 0 0 0,0-1 0 0 0,-1 1 0 0 0,1 0 0 0 0,-1-1 0 0 0,0 0-23 0 0,-1 0 0 0 0,1 0 0 0 0,-1 0 0 0 0,0 1 0 0 0,1-1 0 0 0,-1 0 0 0 0,0 1 0 0 0,-2-2 0 0 0,-4 2-7 0 0,-1-1 0 0 0,1 1 1 0 0,0 0-1 0 0,-1 1 0 0 0,1 0 1 0 0,0 0-1 0 0,-1 1 0 0 0,1 0 0 0 0,-15 6 1 0 0,-4 3 51 0 0,-38 22 1 0 0,40-18 167 0 0,0 2 0 0 0,2 0 1 0 0,0 1-1 0 0,0 2 0 0 0,2 0 0 0 0,1 1 1 0 0,0 1-1 0 0,2 1 0 0 0,-27 44 0 0 0,41-61-123 0 0,0 1 0 0 0,1-1-1 0 0,0 1 1 0 0,0 0 0 0 0,1 0-1 0 0,0 1 1 0 0,-2 10 0 0 0,4-16-24 0 0,-1 1 0 0 0,1-1 1 0 0,0 0-1 0 0,0 1 0 0 0,0-1 1 0 0,0 0-1 0 0,1 1 0 0 0,-1-1 1 0 0,1 0-1 0 0,-1 1 0 0 0,1-1 1 0 0,0 0-1 0 0,0 0 0 0 0,0 0 1 0 0,0 0-1 0 0,0 0 0 0 0,0 0 1 0 0,1 0-1 0 0,-1 0 0 0 0,1 0 1 0 0,-1 0-1 0 0,1-1 0 0 0,0 1 1 0 0,0-1-1 0 0,0 1 0 0 0,-1-1 1 0 0,5 2-1 0 0,1 1 21 0 0,1-1 0 0 0,0 0 1 0 0,1-1-1 0 0,-1 0 0 0 0,0 0 0 0 0,1-1 1 0 0,-1 0-1 0 0,14 0 0 0 0,70-7-7 0 0,-84 5-55 0 0,132-21-733 0 0,-116 16-1360 0 0,41-16 0 0 0,-39 10-5877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2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0 11055 0 0,'0'0'1363'0'0,"-2"3"-202"0"0,-43 82 4549 0 0,15-25-4837 0 0,-204 446 722 0 0,24-42-1574 0 0,194-436 33 0 0,-29 38 0 0 0,34-52-62 0 0,0-1 0 0 0,-1 0 0 0 0,0-1 0 0 0,-20 15 0 0 0,23-24-1374 0 0,9-13-492 0 0,3-11 187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2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51 157 16615 0 0,'-9'-1'225'0'0,"6"1"-75"0"0,0 0 1 0 0,-1 0-1 0 0,1 0 1 0 0,0 1-1 0 0,0-1 1 0 0,0 1-1 0 0,-1-1 1 0 0,1 1-1 0 0,0 0 1 0 0,-5 2-1 0 0,7-2 788 0 0,1 0-854 0 0,1 0 1 0 0,0 0-1 0 0,0 0 1 0 0,0 0-1 0 0,0 0 1 0 0,0 0-1 0 0,0 0 1 0 0,0 0 0 0 0,0-1-1 0 0,0 1 1 0 0,0 0-1 0 0,0-1 1 0 0,0 1-1 0 0,0-1 1 0 0,1 1-1 0 0,-1-1 1 0 0,0 1 0 0 0,2-1-1 0 0,11 3 211 0 0,0 0 0 0 0,0-1 0 0 0,0-1 0 0 0,1-1 0 0 0,18-1 0 0 0,73-11 401 0 0,-96 11-618 0 0,182-31 742 0 0,82-10-288 0 0,-109 17-1552 0 0,-136 18 7 0 0,0 0 1 0 0,0-2 0 0 0,42-20 0 0 0,-31 8-575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1 16327 0 0,'0'0'1476'0'0,"-1"1"-1213"0"0,-16 24 95 0 0,2 0 1 0 0,1 0-1 0 0,0 2 0 0 0,-10 30 0 0 0,-1 1 214 0 0,-194 479 1417 0 0,212-516-1964 0 0,-14 36 34 0 0,-40 78 0 0 0,53-120-37 0 0,-1 1 0 0 0,-1-2 0 0 0,0 1 0 0 0,-1-2 0 0 0,0 1 0 0 0,-2-2 0 0 0,1 1 0 0 0,-1-2 0 0 0,-25 18-1 0 0,36-27-11 0 0,-1-1-1 0 0,0 1 1 0 0,1-1-1 0 0,-1 0 1 0 0,0 1-1 0 0,0-1 1 0 0,0-1-1 0 0,0 1 1 0 0,0 0-1 0 0,-5 0 0 0 0,8-1-5 0 0,-1 0 0 0 0,1 0-1 0 0,0 0 1 0 0,-1 0 0 0 0,1 0-1 0 0,0-1 1 0 0,-1 1 0 0 0,1 0-1 0 0,0 0 1 0 0,-1 0 0 0 0,1 0-1 0 0,0 0 1 0 0,-1 0-1 0 0,1-1 1 0 0,0 1 0 0 0,0 0-1 0 0,-1 0 1 0 0,1-1 0 0 0,0 1-1 0 0,0 0 1 0 0,-1 0 0 0 0,1-1-1 0 0,0 1 1 0 0,0 0-1 0 0,0 0 1 0 0,-1-1 0 0 0,1 1-1 0 0,0 0 1 0 0,0-1 0 0 0,0 1-1 0 0,0 0 1 0 0,0-1 0 0 0,0 1-1 0 0,0-1 1 0 0,0-10 28 0 0,2 6-27 0 0,0 0 0 0 0,0-1 0 0 0,0 1 0 0 0,1 0 0 0 0,-1 0-1 0 0,1 0 1 0 0,1 0 0 0 0,6-7 0 0 0,34-33 18 0 0,-16 20-14 0 0,1 1 0 0 0,1 1 1 0 0,1 2-1 0 0,1 1 0 0 0,1 2 0 0 0,44-19 0 0 0,-66 33 45 0 0,-1 0 0 0 0,0 1 0 0 0,1 1 0 0 0,0-1 0 0 0,0 2 0 0 0,0 0 0 0 0,14 0 0 0 0,-21 1-36 0 0,-1 0 1 0 0,0 0 0 0 0,1 0-1 0 0,-1 1 1 0 0,1 0 0 0 0,-1 0-1 0 0,0 0 1 0 0,0 0-1 0 0,0 0 1 0 0,1 0 0 0 0,-1 1-1 0 0,0 0 1 0 0,-1 0 0 0 0,1-1-1 0 0,0 2 1 0 0,0-1 0 0 0,-1 0-1 0 0,1 0 1 0 0,-1 1-1 0 0,0 0 1 0 0,0-1 0 0 0,0 1-1 0 0,0 0 1 0 0,0 0 0 0 0,-1 0-1 0 0,1 0 1 0 0,0 4-1 0 0,0 0 15 0 0,0 1 0 0 0,-1-1 0 0 0,0 1 0 0 0,0 0 0 0 0,-1 0 0 0 0,0-1 0 0 0,0 1 0 0 0,-1 0-1 0 0,0 0 1 0 0,0-1 0 0 0,-1 1 0 0 0,0-1 0 0 0,0 1 0 0 0,-4 7 0 0 0,-6 12 113 0 0,-2 0 1 0 0,-19 31-1 0 0,29-52-144 0 0,-7 12-365 0 0,1 1-1 0 0,-13 35 0 0 0,22-52-970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30 125 7831 0 0,'0'0'706'0'0,"1"0"-193"0"0,25 16 7089 0 0,-22-13-6925 0 0,1-1 1 0 0,-1 1-1 0 0,0 0 0 0 0,0-1 0 0 0,1 0 0 0 0,0 0 1 0 0,9 2-1 0 0,-3-3-362 0 0,0 0 1 0 0,0 0-1 0 0,0-2 1 0 0,0 1-1 0 0,0-1 1 0 0,1-1-1 0 0,17-5 1 0 0,-5 0-109 0 0,0-1-1 0 0,30-15 1 0 0,-50 21-202 0 0,8-4 22 0 0,-1 0 0 0 0,14-10 0 0 0,-23 15-31 0 0,0 0 1 0 0,0 0 0 0 0,0-1-1 0 0,0 1 1 0 0,-1-1 0 0 0,1 1-1 0 0,-1-1 1 0 0,1 0 0 0 0,-1 0-1 0 0,0 0 1 0 0,0 0 0 0 0,1 0-1 0 0,-1 0 1 0 0,0 0 0 0 0,-1 0-1 0 0,1 0 1 0 0,0 0 0 0 0,-1 0-1 0 0,1-1 1 0 0,-1-3 0 0 0,0 4-17 0 0,0 1 0 0 0,-1-1 0 0 0,1 0 1 0 0,-1 1-1 0 0,0-1 0 0 0,1 1 0 0 0,-1-1 0 0 0,0 1 1 0 0,0 0-1 0 0,0-1 0 0 0,0 1 0 0 0,0 0 1 0 0,-1 0-1 0 0,1-1 0 0 0,0 1 0 0 0,0 0 0 0 0,-1 0 1 0 0,1 0-1 0 0,-1 1 0 0 0,1-1 0 0 0,-4-1 0 0 0,-1-1-130 0 0,-1 1-1 0 0,0-1 0 0 0,-12-1 0 0 0,9 2 77 0 0,-1 2 0 0 0,0-1 0 0 0,1 1 0 0 0,-1 1 0 0 0,0 0 0 0 0,1 0 0 0 0,-1 1-1 0 0,1 0 1 0 0,-1 1 0 0 0,1 0 0 0 0,0 1 0 0 0,0 0 0 0 0,-16 9 0 0 0,10-3 142 0 0,0 0-1 0 0,1 0 1 0 0,0 2 0 0 0,0 0-1 0 0,2 0 1 0 0,-1 2-1 0 0,-11 15 1 0 0,21-25-7 0 0,0 2 0 0 0,1-1 1 0 0,0 0-1 0 0,-1 1 0 0 0,2-1 0 0 0,-1 1 0 0 0,1 0 0 0 0,0 0 0 0 0,0 0 0 0 0,1 0 0 0 0,-2 10 1 0 0,3-12-40 0 0,0 0 1 0 0,0 0-1 0 0,0-1 1 0 0,1 1 0 0 0,-1 0-1 0 0,1 0 1 0 0,0-1-1 0 0,0 1 1 0 0,0-1 0 0 0,1 1-1 0 0,-1-1 1 0 0,1 1-1 0 0,0-1 1 0 0,0 0 0 0 0,0 0-1 0 0,0 0 1 0 0,0 0-1 0 0,1 0 1 0 0,0 0 0 0 0,4 3-1 0 0,-2-2-168 0 0,0 0 0 0 0,1-1-1 0 0,0 1 1 0 0,0-1 0 0 0,0 0 0 0 0,0-1 0 0 0,0 0-1 0 0,12 3 1 0 0,10 1-634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6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76 6911 0 0,'5'-3'109'0'0,"99"-43"1742"0"0,-33 19 9693 0 0,-73 28-11513 0 0,0-1-1 0 0,0 1 1 0 0,0 0-1 0 0,0 0 1 0 0,0-1-1 0 0,0 1 1 0 0,1 0-1 0 0,-3 2 0 0 0,-4 2-8 0 0,-110 51 132 0 0,69-35-157 0 0,1 2-1 0 0,-53 36 1 0 0,76-43-28 0 0,3-1 146 0 0,-39 32 0 0 0,56-42-43 0 0,0 1 0 0 0,0-1 0 0 0,0 1 0 0 0,0 0 0 0 0,1 0 1 0 0,0 0-1 0 0,0 1 0 0 0,1-1 0 0 0,0 1 0 0 0,0 0 0 0 0,-3 11 0 0 0,6-16-40 0 0,-1 1 0 0 0,1 0 1 0 0,-1 0-1 0 0,1-1 0 0 0,0 1 0 0 0,0 0 0 0 0,0-1 0 0 0,0 1 0 0 0,1 0 0 0 0,-1 0 1 0 0,1-1-1 0 0,-1 1 0 0 0,1-1 0 0 0,0 1 0 0 0,0 0 0 0 0,0-1 0 0 0,2 3 1 0 0,-1-2-10 0 0,1 0 0 0 0,-1-1 0 0 0,0 1 0 0 0,1-1 0 0 0,0 1 1 0 0,-1-1-1 0 0,1 0 0 0 0,0 0 0 0 0,0 0 0 0 0,0-1 1 0 0,6 3-1 0 0,0-1-16 0 0,-1 0 0 0 0,1-1 0 0 0,-1 0 0 0 0,1-1 0 0 0,-1 0 1 0 0,1 0-1 0 0,0-1 0 0 0,0 0 0 0 0,15-2 0 0 0,101-28-1064 0 0,-44 4-5987 0 0,-46 14 673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4 465 6447 0 0,'-1'-2'15370'0'0,"-1"-10"-14052"0"0,1 6-987 0 0,1-1 0 0 0,0 1 1 0 0,1 0-1 0 0,0 0 0 0 0,0 0 0 0 0,0 0 0 0 0,1 0 0 0 0,-1 0 0 0 0,1 0 1 0 0,4-7-1 0 0,2-3-63 0 0,1 0 1 0 0,13-18-1 0 0,2 2-481 0 0,1 1-1 0 0,1 1 1 0 0,1 1-1 0 0,2 2 1 0 0,1 1-1 0 0,1 1 1 0 0,1 1-1 0 0,62-33 1 0 0,-43 34-2249 0 0,-28 16 621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18 158 19439 0 0,'0'0'892'0'0,"2"0"-25"0"0,17-2-522 0 0,23-3 779 0 0,0-2 1 0 0,-1-1-1 0 0,0-3 0 0 0,72-28 0 0 0,-96 32-1194 0 0,0 0-1 0 0,0-2 1 0 0,0 0 0 0 0,-1 0-1 0 0,0-2 1 0 0,25-22-1 0 0,-40 32-212 0 0,-13 3-1639 0 0,-21 8 1638 0 0,1 1 0 0 0,0 2-1 0 0,0 1 1 0 0,-31 19 0 0 0,51-27 290 0 0,-12 7 156 0 0,0 1 1 0 0,0 1-1 0 0,2 1 0 0 0,0 1 0 0 0,0 1 0 0 0,2 0 1 0 0,0 2-1 0 0,-18 24 0 0 0,35-39-82 0 0,-1-1 1 0 0,1 1-1 0 0,1 0 0 0 0,-1 0 0 0 0,1 1 1 0 0,-1-1-1 0 0,2 0 0 0 0,-1 1 0 0 0,0-1 0 0 0,0 10 1 0 0,2-12-57 0 0,0-1 0 0 0,0 0 1 0 0,0 0-1 0 0,0 1 0 0 0,1-1 1 0 0,-1 0-1 0 0,1 0 1 0 0,-1 0-1 0 0,1 1 0 0 0,0-1 1 0 0,0 0-1 0 0,0 0 0 0 0,0 0 1 0 0,0 0-1 0 0,1-1 0 0 0,-1 1 1 0 0,0 0-1 0 0,1 0 0 0 0,-1-1 1 0 0,1 1-1 0 0,0-1 1 0 0,0 1-1 0 0,-1-1 0 0 0,1 0 1 0 0,0 0-1 0 0,0 0 0 0 0,0 0 1 0 0,0 0-1 0 0,4 1 0 0 0,6 2-6 0 0,0-1 1 0 0,0 0-1 0 0,1-1 0 0 0,-1 0 0 0 0,24-1 0 0 0,67-6-820 0 0,-81 3 530 0 0,60-8-1923 0 0,-44 3 278 0 0</inkml:trace>
  <inkml:trace contextRef="#ctx0" brushRef="#br0" timeOffset="1">1507 63 21911 0 0,'0'0'1003'0'0,"-9"2"331"0"0,6-2-1261 0 0,1 1-1 0 0,0-1 0 0 0,0 1 0 0 0,0 0 0 0 0,0 0 1 0 0,0-1-1 0 0,0 1 0 0 0,0 1 0 0 0,0-1 0 0 0,0 0 1 0 0,0 0-1 0 0,1 1 0 0 0,-1-1 0 0 0,0 1 0 0 0,1-1 0 0 0,-1 1 1 0 0,1 0-1 0 0,0 0 0 0 0,0 0 0 0 0,-1 0 0 0 0,1 0 1 0 0,1 0-1 0 0,-1 0 0 0 0,0 0 0 0 0,0 2 0 0 0,-1 5 252 0 0,0 0 0 0 0,1 1 0 0 0,1-1 0 0 0,0 18-1 0 0,0 13-316 0 0,-3-24-3 0 0,0 0-1 0 0,-1-1 1 0 0,0 1 0 0 0,-2-1-1 0 0,-9 21 1 0 0,-45 67-726 0 0,36-61-354 0 0,23-41 600 0 0,12-2-1427 0 0,-6 1 848 0 0,-1-1-1 0 0,0 0 0 0 0,0-1 0 0 0,0 1 1 0 0,0-1-1 0 0,5-2 0 0 0,8-7-5943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4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11831 0 0,'0'0'1288'0'0,"7"9"-1288"0"0,4 0 0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4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 17503 0 0,'0'0'1352'0'0,"-2"0"-873"0"0,-16 2 581 0 0,0 0 0 0 0,0 2 0 0 0,1 0 0 0 0,-34 12 0 0 0,38-11-1000 0 0,-23 8 248 0 0,1 2-1 0 0,1 1 1 0 0,-33 21 0 0 0,17-5-294 0 0,-56 46-1 0 0,87-59-638 0 0,18-18 273 0 0,27 10-1689 0 0,-9-10 1567 0 0,0 1 0 0 0,31-3 0 0 0,-27 0 364 0 0,30 2 1 0 0,-38 0 142 0 0,0 1 0 0 0,0 1 1 0 0,0 0-1 0 0,0 0 0 0 0,14 7 1 0 0,-21-7 83 0 0,0 0 0 0 0,0 0 0 0 0,0 1 1 0 0,-1-1-1 0 0,0 1 0 0 0,1 1 0 0 0,-2-1 0 0 0,1 1 1 0 0,0 0-1 0 0,-1 0 0 0 0,0 0 0 0 0,5 8 0 0 0,7 17 1070 0 0,16 41-1 0 0,-19-41-478 0 0,20 37 1 0 0,-32-66-364 0 0,-5 8-138 0 0,2-7-191 0 0,1 0 1 0 0,-1-1 0 0 0,0 1-1 0 0,1 0 1 0 0,-1-1-1 0 0,0 0 1 0 0,0 1-1 0 0,0-1 1 0 0,0 0 0 0 0,-1 0-1 0 0,1 0 1 0 0,0 0-1 0 0,0 0 1 0 0,-4 0 0 0 0,-37 5 66 0 0,27-5-70 0 0,-218 19-2176 0 0,207-20 414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7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299 124 2303 0 0,'-2'1'167'0'0,"-29"37"7910"0"0,30-36-6919 0 0,-5 19 1065 0 0,-1 4-122 0 0,6-18-1647 0 0,1 1 0 0 0,0-1 1 0 0,1 14-1 0 0,0-17-348 0 0,0 0 1 0 0,0-1-1 0 0,0 1 1 0 0,0-1-1 0 0,1 1 1 0 0,-1-1-1 0 0,1 0 1 0 0,0 0-1 0 0,0 1 1 0 0,0-1-1 0 0,0-1 1 0 0,1 1-1 0 0,-1 0 1 0 0,5 4-1 0 0,-3-5-22 0 0,-1-1 0 0 0,0 1 1 0 0,1-1-1 0 0,-1 1 0 0 0,1-1 0 0 0,-1 0 0 0 0,1 0 0 0 0,-1 0 0 0 0,1-1 1 0 0,0 1-1 0 0,-1-1 0 0 0,1 0 0 0 0,0 0 0 0 0,5-1 0 0 0,-8 1-55 0 0,9-1 97 0 0,0 0 0 0 0,0-1 0 0 0,0 0 0 0 0,0-1 0 0 0,0 0 1 0 0,-1 0-1 0 0,18-10 0 0 0,3-4 158 0 0,27-20 0 0 0,-36 22-185 0 0,-3 2-58 0 0,0 0 0 0 0,-1-1-1 0 0,-1-1 1 0 0,0 0 0 0 0,21-28 0 0 0,-34 39-105 0 0,-1 0-1 0 0,1 0 1 0 0,-1 0 0 0 0,0 0-1 0 0,0 0 1 0 0,0 0 0 0 0,-1-1-1 0 0,1 1 1 0 0,-1-1 0 0 0,0 1 0 0 0,0-8-1 0 0,-1 10 33 0 0,0 0 0 0 0,0 0 0 0 0,0 0 0 0 0,-1 0 0 0 0,1 0-1 0 0,0 1 1 0 0,-1-1 0 0 0,0 0 0 0 0,1 0 0 0 0,-1 0 0 0 0,0 1 0 0 0,0-1 0 0 0,0 0-1 0 0,0 1 1 0 0,0-1 0 0 0,0 1 0 0 0,-1-1 0 0 0,1 1 0 0 0,0-1 0 0 0,-1 1-1 0 0,1 0 1 0 0,-1 0 0 0 0,1 0 0 0 0,-1 0 0 0 0,0 0 0 0 0,0 0 0 0 0,1 0 0 0 0,-1 0-1 0 0,0 1 1 0 0,-2-1 0 0 0,-2-1-134 0 0,1 1-1 0 0,-1 0 0 0 0,0 0 1 0 0,0 1-1 0 0,0 0 0 0 0,0 0 1 0 0,1 0-1 0 0,-12 3 0 0 0,-48 14-1316 0 0,46-11 1101 0 0,-2 1 200 0 0,0 1 1 0 0,0 1-1 0 0,1 0 0 0 0,-29 19 1 0 0,-69 58 123 0 0,112-81 61 0 0,-47 34-5 0 0,24-18 24 0 0,-38 34 0 0 0,59-48 27 0 0,0 1 0 0 0,0 1 1 0 0,1 0-1 0 0,1 0 0 0 0,-1 0 1 0 0,1 1-1 0 0,1 0 0 0 0,-8 18 1 0 0,9-14 74 0 0,-20 58 782 0 0,22-64-753 0 0,1-1 0 0 0,0 0 0 0 0,0 1 0 0 0,0-1 0 0 0,1 1 0 0 0,0-1 0 0 0,2 14 0 0 0,-1-18-104 0 0,0 1 0 0 0,0-1 1 0 0,0 0-1 0 0,0 0 0 0 0,1 0 0 0 0,-1-1 0 0 0,1 1 0 0 0,-1 0 0 0 0,1 0 0 0 0,0-1 0 0 0,0 1 0 0 0,1-1 0 0 0,-1 0 1 0 0,0 0-1 0 0,1 1 0 0 0,-1-1 0 0 0,1-1 0 0 0,0 1 0 0 0,0 0 0 0 0,0-1 0 0 0,-1 1 0 0 0,2-1 0 0 0,-1 0 1 0 0,5 1-1 0 0,7 1 99 0 0,-1-1 0 0 0,0 0 0 0 0,0-1 0 0 0,20-2 0 0 0,-18 1-40 0 0,122 5 564 0 0,-45-3-6801 0 0,-68-2-710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7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15751 0 0,'0'0'720'0'0,"0"4"-16"0"0,-1 10-525 0 0,0 0 0 0 0,1 1 0 0 0,1-1 0 0 0,0 0 0 0 0,1 0 0 0 0,0 0 0 0 0,1 0 0 0 0,1 0 0 0 0,8 21 0 0 0,11 10 1233 0 0,45 68 1 0 0,-53-91-1190 0 0,1 0-1 0 0,1-1 1 0 0,1 0-1 0 0,1-2 1 0 0,0 0 0 0 0,2-1-1 0 0,0-1 1 0 0,30 19 0 0 0,-20-18-230 0 0,0-1-1 0 0,1-1 1 0 0,0-2 0 0 0,1-1 0 0 0,1-2-1 0 0,54 11 1 0 0,-86-21-5 0 0,21 0-663 0 0,-23-1 568 0 0,1 0-1 0 0,0 0 1 0 0,-1 0-1 0 0,1 0 1 0 0,0 0-1 0 0,-1-1 1 0 0,1 1-1 0 0,0 0 1 0 0,-1 0-1 0 0,1-1 1 0 0,0 1-1 0 0,-1 0 1 0 0,1-1-1 0 0,-1 1 1 0 0,1-1-1 0 0,-1 1 1 0 0,1-1-1 0 0,-1 1 1 0 0,1-1-1 0 0,-1 1 1 0 0,0-1-1 0 0,1 1 1 0 0,-1-1-1 0 0,0 0 1 0 0,1 1-1 0 0,-1-1 1 0 0,0 0-1 0 0,0 1 1 0 0,1-2-1 0 0,-1-10-1548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7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699 649 14943 0 0,'-7'-3'1358'0'0,"4"2"-1336"0"0,0 1 0 0 0,0 0 1 0 0,0 0-1 0 0,0 0 0 0 0,0 0 1 0 0,0 1-1 0 0,0-1 0 0 0,0 1 1 0 0,0 0-1 0 0,1 0 1 0 0,-1 0-1 0 0,-4 2 0 0 0,-36 22 129 0 0,31-17 34 0 0,-247 184 1236 0 0,114-79-1318 0 0,74-62-78 0 0,-47 37 78 0 0,116-86-255 0 0,16-8-10876 0 0</inkml:trace>
  <inkml:trace contextRef="#ctx0" brushRef="#br0" timeOffset="1">1760 42 8751 0 0,'6'-10'183'0'0,"-4"7"-28"0"0,0 0 1 0 0,0-1-1 0 0,0 1 1 0 0,0-1-1 0 0,-1 1 1 0 0,2-9 8743 0 0,-16 29-8120 0 0,2 1 0 0 0,-18 33 0 0 0,-13 43-209 0 0,32-72-316 0 0,-92 258 922 0 0,19 7-922 0 0,76-264-255 0 0,-5 22-33 0 0,-2 0 0 0 0,-3-1-1 0 0,-30 59 1 0 0,-12-6-4043 0 0,41-72-2978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8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6911 0 0,'1'1'3420'0'0,"1"1"-2661"0"0,0 0-1 0 0,0-1 0 0 0,0 0 1 0 0,0 1-1 0 0,0-1 0 0 0,0 0 1 0 0,0 0-1 0 0,0 0 0 0 0,5 1 1 0 0,-1-1 32 0 0,-1 0 0 0 0,0 0 1 0 0,11 0-1 0 0,0-2 63 0 0,28-4 0 0 0,-43 5-812 0 0,36-8 1067 0 0,53-18 0 0 0,-41 11-646 0 0,404-133 582 0 0,-407 131-1340 0 0,78-26 233 0 0,-104 37-941 0 0,1 2-1 0 0,0 0 1 0 0,0 1-1 0 0,27 0 1 0 0,-20 5-1134 0 0,-26-1 1829 0 0,1 0 1 0 0,-1 0-1 0 0,0 0 1 0 0,1 0-1 0 0,-1 1 1 0 0,4 2-1 0 0,-6-4 303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8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139 727 7367 0 0,'0'0'667'0'0,"-2"2"-547"0"0,0-1 16 0 0,0 1 0 0 0,-1 0 0 0 0,1-1 0 0 0,-1 0-1 0 0,0 1 1 0 0,1-1 0 0 0,-1 0 0 0 0,-5 1 0 0 0,6-1 472 0 0,-1-1 0 0 0,0 0 0 0 0,0 0-1 0 0,0 0 1 0 0,0 0 0 0 0,0 0 0 0 0,0 0 0 0 0,0-1-1 0 0,0 0 1 0 0,0 1 0 0 0,0-1 0 0 0,-4-2 0 0 0,3 1 170 0 0,1 0 0 0 0,-1 0-1 0 0,0-1 1 0 0,1 1 0 0 0,-1-1 0 0 0,1 0 0 0 0,0 0 0 0 0,-4-5 0 0 0,4 4-854 0 0,0 0 1 0 0,0 0-1 0 0,1 0 0 0 0,-4-7 1 0 0,3 1 239 0 0,0 1 1 0 0,0-1-1 0 0,1 0 1 0 0,0-1-1 0 0,1 1 1 0 0,0 0-1 0 0,1 0 1 0 0,0-1-1 0 0,1 1 1 0 0,0 0-1 0 0,0 0 1 0 0,1-1-1 0 0,4-12 1 0 0,1 1-86 0 0,1 0-1 0 0,1 1 1 0 0,1 0 0 0 0,23-37 0 0 0,-8 23-245 0 0,1 2 0 0 0,1 1 0 0 0,2 1 0 0 0,1 1 0 0 0,1 2 0 0 0,1 1 0 0 0,2 1 0 0 0,1 2 0 0 0,1 2 0 0 0,0 1 0 0 0,66-27 0 0 0,-90 43-592 0 0,0 1 0 0 0,1 0 0 0 0,-1 0 0 0 0,1 1-1 0 0,0 1 1 0 0,0 0 0 0 0,22 1 0 0 0,-11 2-1129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9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 13303 0 0,'-3'7'338'0'0,"-6"14"444"0"0,-8 32 0 0 0,15-48-326 0 0,1 1 0 0 0,0-1 0 0 0,0 1-1 0 0,0-1 1 0 0,1 1 0 0 0,0 0 0 0 0,0-1 0 0 0,0 1 0 0 0,1 0-1 0 0,0-1 1 0 0,2 9 0 0 0,-2-13-364 0 0,0 1 0 0 0,0 0-1 0 0,0-1 1 0 0,0 1-1 0 0,0-1 1 0 0,1 1 0 0 0,-1-1-1 0 0,0 1 1 0 0,1-1 0 0 0,-1 0-1 0 0,1 0 1 0 0,0 0 0 0 0,-1 0-1 0 0,1 0 1 0 0,0 0 0 0 0,0 0-1 0 0,-1 0 1 0 0,1-1 0 0 0,0 1-1 0 0,0-1 1 0 0,0 1 0 0 0,0-1-1 0 0,0 0 1 0 0,0 1 0 0 0,2-1-1 0 0,5 0 105 0 0,0 0 1 0 0,0-1-1 0 0,0 0 0 0 0,9-2 0 0 0,21-5-16 0 0,-1-1 0 0 0,0-2 0 0 0,-1-2 0 0 0,0-1 0 0 0,40-22 0 0 0,-75 35-180 0 0,5-3-40 0 0,-1 0 1 0 0,1 0-1 0 0,-1-1 0 0 0,7-6 1 0 0,-12 10 29 0 0,0 0 1 0 0,0 1-1 0 0,-1-1 1 0 0,1 0 0 0 0,0 0-1 0 0,-1 0 1 0 0,1 0-1 0 0,-1 0 1 0 0,1 0-1 0 0,-1 0 1 0 0,0 0-1 0 0,1 0 1 0 0,-1 0-1 0 0,0 0 1 0 0,0 0-1 0 0,1-2 1 0 0,-2 2 3 0 0,1 1 0 0 0,0-1 0 0 0,-1 0-1 0 0,1 0 1 0 0,0 0 0 0 0,-1 0 0 0 0,1 0 0 0 0,-1 1 0 0 0,1-1 0 0 0,-1 0 0 0 0,0 0-1 0 0,1 1 1 0 0,-1-1 0 0 0,0 0 0 0 0,0 1 0 0 0,1-1 0 0 0,-1 1 0 0 0,0-1 0 0 0,0 1 0 0 0,0-1-1 0 0,0 1 1 0 0,-1-1 0 0 0,-6-2-102 0 0,0 0-1 0 0,0 1 1 0 0,-1 0-1 0 0,1 0 1 0 0,-1 1-1 0 0,1 0 1 0 0,-1 1 0 0 0,0-1-1 0 0,1 2 1 0 0,-12 1-1 0 0,-4 1-221 0 0,0 2 0 0 0,-33 10-1 0 0,15 0 193 0 0,2 2 0 0 0,0 2 0 0 0,1 2 0 0 0,0 1 0 0 0,2 2 0 0 0,1 1 0 0 0,-49 45 0 0 0,69-55 399 0 0,-25 27-1 0 0,37-36-135 0 0,-1 0 0 0 0,1 0 0 0 0,0 1 0 0 0,0-1 0 0 0,1 1 0 0 0,-1 0 0 0 0,2 0 0 0 0,-4 12-1 0 0,5-17-84 0 0,1 0-1 0 0,-1 0 0 0 0,1 0 1 0 0,0 0-1 0 0,0 1 0 0 0,0-1 0 0 0,0 0 1 0 0,0 0-1 0 0,0 1 0 0 0,1-1 0 0 0,-1 0 1 0 0,1 0-1 0 0,-1 0 0 0 0,1 0 0 0 0,0 0 1 0 0,0 0-1 0 0,0 0 0 0 0,0 0 0 0 0,0 0 1 0 0,1 0-1 0 0,-1 0 0 0 0,0-1 1 0 0,1 1-1 0 0,-1 0 0 0 0,1-1 0 0 0,0 1 1 0 0,0-1-1 0 0,-1 0 0 0 0,1 0 0 0 0,0 0 1 0 0,0 0-1 0 0,0 0 0 0 0,4 2 0 0 0,2-1-2 0 0,1 1-1 0 0,-1-2 1 0 0,0 1-1 0 0,1-1 1 0 0,-1 0-1 0 0,1-1 1 0 0,15 0-1 0 0,1-3-124 0 0,0-1 1 0 0,-1-1-1 0 0,38-12 0 0 0,69-33-2912 0 0,-101 38 2033 0 0,29-11-647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71 11975 0 0,'0'-2'15'0'0,"1"-14"727"0"0,7-31 3951 0 0,-6 45-2977 0 0,-2 2-1680 0 0,0 0-1 0 0,0 0 1 0 0,0-1 0 0 0,0 1 0 0 0,0 0-1 0 0,0 0 1 0 0,0 0 0 0 0,0 0-1 0 0,0 0 1 0 0,0-1 0 0 0,1 1 0 0 0,-1 0-1 0 0,0 0 1 0 0,0 0 0 0 0,0 0 0 0 0,0 0-1 0 0,0-1 1 0 0,0 1 0 0 0,1 0 0 0 0,-1 0-1 0 0,0 0 1 0 0,0 0 0 0 0,0 0-1 0 0,0 0 1 0 0,1 0 0 0 0,-1 0 0 0 0,0 0-1 0 0,0 0 1 0 0,0 0 0 0 0,0 0 0 0 0,1 0-1 0 0,-1 0 1 0 0,0 0 0 0 0,0 0-1 0 0,1 0 1 0 0,0 2-20 0 0,0 0-1 0 0,0 0 0 0 0,0 0 1 0 0,0 0-1 0 0,-1 0 0 0 0,1 1 1 0 0,0-1-1 0 0,-1 0 0 0 0,0 0 1 0 0,1 1-1 0 0,-1-1 0 0 0,0 0 1 0 0,0 1-1 0 0,-1-1 1 0 0,1 0-1 0 0,-1 4 0 0 0,-2 7 25 0 0,-7 21 0 0 0,8-26 2 0 0,-25 63 234 0 0,-37 71 0 0 0,24-58-23 0 0,-147 316 257 0 0,-19-11-224 0 0,162-319-577 0 0,43-69 5 0 0,5-12-3061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 12551 0 0,'0'0'2395'0'0,"-1"1"-1830"0"0,-4 5-340 0 0,1 0 0 0 0,-1 1 0 0 0,1 0-1 0 0,1-1 1 0 0,-1 1 0 0 0,-4 15 0 0 0,-3 5 95 0 0,-24 50 262 0 0,-20 43-62 0 0,-108 153-188 0 0,-23-13-284 0 0,164-232-52 0 0,-9 14 78 0 0,-49 53 0 0 0,68-87 56 0 0,12-8-125 0 0,-1 0 0 0 0,1 0 1 0 0,0 0-1 0 0,0 0 0 0 0,0 0 1 0 0,0 0-1 0 0,-1 0 0 0 0,1-1 0 0 0,0 1 1 0 0,0 0-1 0 0,0 0 0 0 0,0 0 1 0 0,-1 0-1 0 0,1 0 0 0 0,0 0 1 0 0,0 0-1 0 0,0 0 0 0 0,0-1 1 0 0,0 1-1 0 0,-1 0 0 0 0,1 0 0 0 0,0 0 1 0 0,0 0-1 0 0,0 0 0 0 0,0-1 1 0 0,0 1-1 0 0,0 0 0 0 0,0 0 1 0 0,0 0-1 0 0,0-1 0 0 0,0 1 1 0 0,0 0-1 0 0,0 0 0 0 0,0 0 0 0 0,0 0 1 0 0,0-1-1 0 0,0 1 0 0 0,0 0 1 0 0,0-4 10 0 0,0 1 0 0 0,1 0-1 0 0,-1-1 1 0 0,1 1 0 0 0,2-7 0 0 0,6-9-57 0 0,1 1-1 0 0,0 0 1 0 0,1 1-1 0 0,1 0 1 0 0,19-22-1 0 0,-24 31 43 0 0,6-8 6 0 0,1 1 1 0 0,1 0-1 0 0,0 1 0 0 0,1 1 1 0 0,0 0-1 0 0,1 1 0 0 0,1 1 0 0 0,28-14 1 0 0,-43 24 70 0 0,1-1 1 0 0,0 1 0 0 0,-1 0 0 0 0,1 0 0 0 0,0 0 0 0 0,-1 0-1 0 0,1 1 1 0 0,0-1 0 0 0,0 1 0 0 0,0 0 0 0 0,0 0 0 0 0,-1 0 0 0 0,1 1-1 0 0,0 0 1 0 0,0-1 0 0 0,-1 1 0 0 0,1 0 0 0 0,0 1 0 0 0,-1-1-1 0 0,1 1 1 0 0,-1 0 0 0 0,5 3 0 0 0,-3-2 29 0 0,-1 1 1 0 0,0-1-1 0 0,0 1 1 0 0,-1 0-1 0 0,1 0 1 0 0,-1 1-1 0 0,0-1 1 0 0,0 1-1 0 0,0-1 1 0 0,-1 1-1 0 0,0 0 1 0 0,0 0-1 0 0,0 0 1 0 0,0 0-1 0 0,1 9 1 0 0,-2 0-60 0 0,0 1 0 0 0,-1 0 0 0 0,0-1 0 0 0,-1 1 0 0 0,-1-1-1 0 0,0 1 1 0 0,-8 26 0 0 0,0 1-1168 0 0,10-41 148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9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140 308 16783 0 0,'-72'106'2760'0'0,"60"-89"-1075"0"0,-1-1 0 0 0,-21 21 0 0 0,34-36-1676 0 0,-1-1 1 0 0,1 0-1 0 0,0 0 0 0 0,0 0 1 0 0,0 1-1 0 0,0-1 0 0 0,0 0 1 0 0,0 0-1 0 0,0 0 1 0 0,0 0-1 0 0,0 1 0 0 0,-1-1 1 0 0,1 0-1 0 0,0 0 1 0 0,0 0-1 0 0,0 0 0 0 0,0 0 1 0 0,-1 1-1 0 0,1-1 0 0 0,0 0 1 0 0,0 0-1 0 0,0 0 1 0 0,0 0-1 0 0,-1 0 0 0 0,1 0 1 0 0,0 0-1 0 0,0 0 1 0 0,0 0-1 0 0,-1 0 0 0 0,1 0 1 0 0,0 0-1 0 0,0 0 0 0 0,0 0 1 0 0,-1 0-1 0 0,1 0 1 0 0,0 0-1 0 0,0 0 0 0 0,-1 0 1 0 0,1 0-1 0 0,0 0 1 0 0,0 0-1 0 0,0 0 0 0 0,0 0 1 0 0,-1 0-1 0 0,1-1 0 0 0,0 1 1 0 0,1-12 588 0 0,8-18 156 0 0,0 11-826 0 0,1-1 0 0 0,1 1 0 0 0,1 1 0 0 0,0 0-1 0 0,1 1 1 0 0,1 0 0 0 0,1 1 0 0 0,0 0 0 0 0,1 2 0 0 0,20-15 0 0 0,-31 25 76 0 0,1 0 0 0 0,0 0 0 0 0,0 1-1 0 0,0 0 1 0 0,0 0 0 0 0,0 0 0 0 0,0 1 0 0 0,1 0 0 0 0,-1 0 0 0 0,10-1 0 0 0,-12 3 16 0 0,-1 0 0 0 0,1 0 0 0 0,0 0 0 0 0,0 1 1 0 0,0-1-1 0 0,0 1 0 0 0,0 0 0 0 0,-1 0 0 0 0,1 0 0 0 0,0 1 0 0 0,-1-1 0 0 0,1 1 0 0 0,-1 0 1 0 0,0 0-1 0 0,1 0 0 0 0,-1 0 0 0 0,0 1 0 0 0,5 5 0 0 0,1 0 52 0 0,-2-2-5 0 0,-1 0 1 0 0,0 1-1 0 0,0-1 1 0 0,0 1-1 0 0,-1 0 1 0 0,0 1-1 0 0,-1-1 1 0 0,1 1-1 0 0,2 8 1 0 0,-6-12-26 0 0,-1 0-75 0 0,-1 1 0 0 0,1-1 0 0 0,-1 1 0 0 0,0-1 0 0 0,0 1 0 0 0,-1-1 0 0 0,1 0 0 0 0,-1 0 0 0 0,0 1-1 0 0,0-1 1 0 0,0 0 0 0 0,0-1 0 0 0,-1 1 0 0 0,0 0 0 0 0,0-1 0 0 0,-6 7 0 0 0,8-9-58 0 0,-2-11-197 0 0,3 8 288 0 0,0 0 0 0 0,0-1 0 0 0,0 1 0 0 0,0 0 0 0 0,0-1 0 0 0,1 1 0 0 0,-1 0 0 0 0,1 0 0 0 0,0-1 0 0 0,0 1 0 0 0,1-2 0 0 0,14-26 0 0 0,-13 25 0 0 0,6-9-5 0 0,1 0 0 0 0,1 1-1 0 0,-1 0 1 0 0,14-11 0 0 0,54-43-34 0 0,-43 38 32 0 0,73-53-137 0 0,-86 68 98 0 0,1 1 0 0 0,0 0 0 0 0,29-10 0 0 0,-46 21 33 0 0,1 0 0 0 0,-1 0 0 0 0,1 0 0 0 0,0 1-1 0 0,-1 0 1 0 0,1 0 0 0 0,0 1 0 0 0,0 0 0 0 0,9 1 0 0 0,-14-1 43 0 0,1 0 0 0 0,0 1 0 0 0,0 0 0 0 0,0 0 0 0 0,-1 0 0 0 0,1 0 1 0 0,0 0-1 0 0,-1 0 0 0 0,1 1 0 0 0,-1-1 0 0 0,0 1 0 0 0,1 0 0 0 0,-1 0 1 0 0,0-1-1 0 0,0 2 0 0 0,0-1 0 0 0,0 0 0 0 0,0 0 0 0 0,-1 1 1 0 0,1-1-1 0 0,-1 0 0 0 0,1 1 0 0 0,1 5 0 0 0,0 0 101 0 0,-1 1 0 0 0,0-1 0 0 0,0 1 0 0 0,-1 0-1 0 0,1 14 1 0 0,-6 44 364 0 0,0 10-298 0 0,4-75-257 0 0,0 10-369 0 0,-1-7-971 0 0,1 0 0 0 0,-1-1-1 0 0,0 1 1 0 0,-3 7 0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3679 0 0,'2'0'167'0'0,"29"-11"26"0"0,-28 10 1156 0 0,1 1 0 0 0,0-1 0 0 0,0 0 0 0 0,-1 1-1 0 0,1 0 1 0 0,0 0 0 0 0,0 0 0 0 0,0 0 0 0 0,0 1-1 0 0,6 1 1 0 0,4 2 1506 0 0,21 9 1 0 0,-23-8-2538 0 0,0 0 0 0 0,14 3 1 0 0,-7-4-143 0 0,-1-1 0 0 0,1-1 0 0 0,0 0 0 0 0,0-2 1 0 0,0 0-1 0 0,0-1 0 0 0,0-1 0 0 0,32-7 0 0 0,-43 7-176 0 0,0-1 0 0 0,14-8 0 0 0,-21 11 0 0 0,0 0 0 0 0,0-1 0 0 0,0 1 0 0 0,1-1 0 0 0,-1 0 0 0 0,0 1 0 0 0,-1-1 0 0 0,1 0 0 0 0,0 1 0 0 0,0-1 0 0 0,0 0 0 0 0,0 0 0 0 0,0 0 0 0 0,-1 0 0 0 0,1 0 0 0 0,0 0 0 0 0,-1 0 0 0 0,1 0 0 0 0,-1 0 0 0 0,1 0 0 0 0,-1 0 0 0 0,1-2 0 0 0,-1 0 0 0 0,1 0-13 0 0,0 1-1 0 0,-1-1 1 0 0,1 0 0 0 0,-1 1-1 0 0,0-1 1 0 0,0 0-1 0 0,0 1 1 0 0,0-1 0 0 0,-1 0-1 0 0,1 0 1 0 0,-1 1 0 0 0,1-1-1 0 0,-1 0 1 0 0,0 1-1 0 0,0-1 1 0 0,0 1 0 0 0,0-1-1 0 0,-1 1 1 0 0,1 0 0 0 0,-1 0-1 0 0,1-1 1 0 0,-4-1-1 0 0,3 1-8 0 0,0 0 0 0 0,-1 1 0 0 0,1-1 0 0 0,-1 1 1 0 0,1 0-1 0 0,-1 0 0 0 0,0 0 0 0 0,0 0 0 0 0,0 0 0 0 0,0 1 0 0 0,0-1 0 0 0,-1 1 0 0 0,1 0 0 0 0,0 0 0 0 0,-1 0 0 0 0,-6-1 0 0 0,-4 4-83 0 0,0 0 0 0 0,0 0 1 0 0,0 2-1 0 0,0-1 0 0 0,1 2 1 0 0,-1 0-1 0 0,-18 10 0 0 0,14-5 86 0 0,0 0-1 0 0,1 1 0 0 0,0 1 0 0 0,1 0 1 0 0,1 2-1 0 0,0 0 0 0 0,1 0 0 0 0,0 1 1 0 0,1 1-1 0 0,-20 31 0 0 0,28-39 68 0 0,1 1-1 0 0,1-1 1 0 0,-1 0-1 0 0,1 1 1 0 0,0 0-1 0 0,1 0 1 0 0,0 0-1 0 0,1 0 1 0 0,0 0-1 0 0,-1 14 1 0 0,3-20-32 0 0,-1 1 0 0 0,0-1 0 0 0,1 1 0 0 0,-1-1 0 0 0,1 1 0 0 0,0-1 0 0 0,0 1 0 0 0,0-1 0 0 0,1 0 1 0 0,-1 0-1 0 0,1 0 0 0 0,0 0 0 0 0,0 0 0 0 0,0 0 0 0 0,0 0 0 0 0,0 0 0 0 0,1-1 0 0 0,-1 1 0 0 0,1-1 0 0 0,0 0 1 0 0,0 1-1 0 0,-1-1 0 0 0,1-1 0 0 0,1 1 0 0 0,-1 0 0 0 0,0-1 0 0 0,0 0 0 0 0,1 1 0 0 0,5 0 0 0 0,3 0-29 0 0,0 0-1 0 0,0-1 0 0 0,0 0 0 0 0,0-1 0 0 0,0 0 0 0 0,24-4 0 0 0,18-8-2393 0 0,-3-4-5100 0 0,-27 7 425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 16095 0 0,'0'0'2531'0'0,"-1"1"-1666"0"0,-6 5-429 0 0,1 0 0 0 0,0 1 0 0 0,0-1 0 0 0,1 1 0 0 0,-1 1-1 0 0,-4 8 1 0 0,-25 54 490 0 0,22-42-543 0 0,-173 339 1434 0 0,137-273-1649 0 0,-30 70 27 0 0,67-135-173 0 0,1 0 0 0 0,1 1 0 0 0,-8 53 0 0 0,17-79-25 0 0,0 0-1 0 0,1 1 1 0 0,0-1 0 0 0,0 0-1 0 0,1 1 1 0 0,-1-1-1 0 0,2 7 1 0 0,-1-10-191 0 0,-1 1 1 0 0,1 0-1 0 0,0 0 0 0 0,0-1 1 0 0,-1 1-1 0 0,1 0 0 0 0,0-1 1 0 0,3 3-1 0 0,-4-3-321 0 0,1 0-1 0 0,1 0 1 0 0,-1 0-1 0 0,0-1 1 0 0,0 1-1 0 0,0 0 0 0 0,0 0 1 0 0,0-1-1 0 0,1 1 1 0 0,-1-1-1 0 0,0 1 1 0 0,3 0-1 0 0,12-1-7092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56 123 7367 0 0,'0'0'568'0'0,"0"2"-373"0"0,-6 9 1913 0 0,-4 8 850 0 0,1 0 0 0 0,0 1 0 0 0,-7 31 0 0 0,14-45-2718 0 0,1 0 0 0 0,0 0-1 0 0,0 0 1 0 0,1 0-1 0 0,0 0 1 0 0,0 0 0 0 0,0 0-1 0 0,1 0 1 0 0,-1 0-1 0 0,2 0 1 0 0,-1 0 0 0 0,1 0-1 0 0,0 0 1 0 0,0-1-1 0 0,0 1 1 0 0,1-1 0 0 0,4 8-1 0 0,2-1-65 0 0,0-1 0 0 0,0 0 0 0 0,2 0 0 0 0,-1 0-1 0 0,1-2 1 0 0,20 15 0 0 0,-4-7-91 0 0,0-1-1 0 0,31 12 0 0 0,-43-21-184 0 0,0-1 0 0 0,18 4-1 0 0,-27-9-273 0 0,1 1 0 0 0,-1-1-1 0 0,1 0 1 0 0,0 0 0 0 0,0-1-1 0 0,0 0 1 0 0,10-2 0 0 0,4-5-2700 0 0,-9-2-3051 0 0,-5-1-513 0 0</inkml:trace>
  <inkml:trace contextRef="#ctx0" brushRef="#br0" timeOffset="1">441 139 5063 0 0,'17'-44'417'0'0,"1"-1"1313"0"0,-8 14 5366 0 0,0 13-269 0 0,-8 18-5865 0 0,0 0-904 0 0,0 0-1 0 0,0 0 0 0 0,0 0 1 0 0,0 0-1 0 0,0 0 1 0 0,0 1-1 0 0,-1-1 1 0 0,1 1-1 0 0,0-1 1 0 0,0 1-1 0 0,0 0 0 0 0,-1 0 1 0 0,1-1-1 0 0,0 1 1 0 0,-1 1-1 0 0,1-1 1 0 0,-1 0-1 0 0,1 0 0 0 0,-1 0 1 0 0,0 1-1 0 0,1-1 1 0 0,-1 1-1 0 0,0-1 1 0 0,0 1-1 0 0,0-1 0 0 0,0 1 1 0 0,0 0-1 0 0,-1 0 1 0 0,1-1-1 0 0,0 1 1 0 0,-1 0-1 0 0,1 0 1 0 0,-1 0-1 0 0,0 0 0 0 0,1 0 1 0 0,-1-1-1 0 0,0 1 1 0 0,-1 3-1 0 0,-27 109 1031 0 0,18-85-875 0 0,-1 0-1 0 0,-23 41 1 0 0,-37 51 216 0 0,8-15-269 0 0,-101 226 138 0 0,134-256-203 0 0,2 2-1 0 0,-25 119 0 0 0,30-64-713 0 0,14-73-27 0 0,8-58-584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29 6447 0 0,'44'-21'935'0'0,"-25"13"10122"0"0,-23 19-9737 0 0,1-6-1156 0 0,0 0 1 0 0,0-1-1 0 0,0 1 0 0 0,-1-1 1 0 0,1 0-1 0 0,-1 0 0 0 0,0-1 1 0 0,0 1-1 0 0,-6 3 0 0 0,-45 27 537 0 0,40-25-565 0 0,-38 19 42 0 0,-76 28-1 0 0,-3 1-623 0 0,14-1-229 0 0,93-44 557 0 0,18-9 68 0 0,1 0 0 0 0,-1 0 0 0 0,1 1 0 0 0,0 0 0 0 0,-10 7 0 0 0,9 3-286 0 0,10-12 240 0 0,3 1 33 0 0,-1-1 1 0 0,1 1-1 0 0,-1-1 0 0 0,1-1 0 0 0,0 1 0 0 0,10 1 0 0 0,42 2-391 0 0,-41-4 431 0 0,25 0-15 0 0,-17 0 20 0 0,39 5-1 0 0,-61-5 16 0 0,92 19 90 0 0,-79-15 38 0 0,0 0 0 0 0,-1 1 0 0 0,28 15 0 0 0,-29-13-5 0 0,-7-5-60 0 0,-1 0 0 0 0,0 1 0 0 0,0-1 0 0 0,0 2 0 0 0,-1-1 0 0 0,1 0 0 0 0,-1 1 0 0 0,7 8 0 0 0,-11-11 114 0 0,-1 0-124 0 0,-1 1 1 0 0,1 0 0 0 0,-1-1 0 0 0,1 1 0 0 0,-1-1 0 0 0,0 1 0 0 0,0-1 0 0 0,0 0-1 0 0,0 1 1 0 0,0-1 0 0 0,-1 0 0 0 0,1 0 0 0 0,-1 0 0 0 0,0 0 0 0 0,1 0-1 0 0,-1 0 1 0 0,0 0 0 0 0,0 0 0 0 0,0-1 0 0 0,0 1 0 0 0,0-1 0 0 0,-1 0 0 0 0,1 1-1 0 0,-4 0 1 0 0,-4 2 48 0 0,0 0 0 0 0,-1 0 0 0 0,0-1 0 0 0,-13 2 0 0 0,-69 7-14 0 0,-1-3 1 0 0,-109-5-1 0 0,130-2-130 0 0,-89 13 1 0 0,159-14-36 0 0,29 3-957 0 0,-6 0 786 0 0,71 0-1641 0 0,-59-5 553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41 13359 0 0,'0'-2'135'0'0,"0"0"-1"0"0,0 1 1 0 0,0-1-1 0 0,0 1 1 0 0,0-1-1 0 0,0 0 0 0 0,-1 1 1 0 0,1-1-1 0 0,-1 1 1 0 0,1-1-1 0 0,-1 1 1 0 0,0-1-1 0 0,1 1 1 0 0,-1 0-1 0 0,0-1 1 0 0,0 1-1 0 0,0 0 0 0 0,0 0 1 0 0,0-1-1 0 0,0 1 1 0 0,0 0-1 0 0,-1 0 1 0 0,1 0-1 0 0,0 0 1 0 0,-1 0-1 0 0,1 1 0 0 0,0-1 1 0 0,-1 0-1 0 0,1 1 1 0 0,-1-1-1 0 0,-2 0 1 0 0,1 1 45 0 0,1-1 1 0 0,-1 1-1 0 0,1 0 1 0 0,-1 0-1 0 0,1 1 1 0 0,-1-1-1 0 0,0 0 1 0 0,1 1-1 0 0,0 0 0 0 0,-1-1 1 0 0,1 1-1 0 0,-1 0 1 0 0,1 0-1 0 0,0 0 1 0 0,0 1-1 0 0,-1-1 1 0 0,1 1-1 0 0,0-1 1 0 0,-3 4-1 0 0,-3 4-164 0 0,1-1-1 0 0,0 1 1 0 0,1 1-1 0 0,0-1 0 0 0,0 1 1 0 0,1 0-1 0 0,0 1 1 0 0,-4 15-1 0 0,-2 12 73 0 0,-7 42 0 0 0,12-51-35 0 0,-7 35-2 0 0,-33 142 207 0 0,30-147-67 0 0,-35 84 1 0 0,23-82-58 0 0,-3-1 0 0 0,-61 87-1 0 0,-97 95 129 0 0,150-196-230 0 0,-36 41-2712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14 132 14279 0 0,'-2'0'655'0'0,"-9"0"8315"0"0,18 0-7179 0 0,19 0-1854 0 0,400-44 2432 0 0,-412 43-2347 0 0,50-10 214 0 0,75-21 1 0 0,-41 8-2263 0 0,1 7-7098 0 0,-77 15 1633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65 578 12351 0 0,'-7'4'151'0'0,"3"0"140"0"0,-1-1 0 0 0,0 0 0 0 0,-8 4 0 0 0,12-6-242 0 0,0-1 0 0 0,1 1 0 0 0,-1-1 0 0 0,0 0-1 0 0,1 0 1 0 0,-1 1 0 0 0,0-1 0 0 0,0 0 0 0 0,0 0 0 0 0,1 0 0 0 0,-1 1 0 0 0,0-1 0 0 0,0 0-1 0 0,0 0 1 0 0,1-1 0 0 0,-1 1 0 0 0,0 0 0 0 0,0 0 0 0 0,0 0 0 0 0,1 0 0 0 0,-1-1 0 0 0,0 1-1 0 0,0 0 1 0 0,1-1 0 0 0,-1 1 0 0 0,0 0 0 0 0,1-1 0 0 0,-1 1 0 0 0,0-1 0 0 0,1 1 0 0 0,-1-1-1 0 0,1 1 1 0 0,-2-2 0 0 0,1 0 272 0 0,1 0 0 0 0,-1 1 0 0 0,0-1 0 0 0,1 0 0 0 0,0 0 0 0 0,-1 0 0 0 0,1 0 0 0 0,0-3 0 0 0,0 4-123 0 0,-1-15 629 0 0,2 1 0 0 0,0-1 1 0 0,1 1-1 0 0,1 0 0 0 0,0 0 0 0 0,1 0 0 0 0,10-26 0 0 0,2 5 128 0 0,38-64 0 0 0,-25 53-752 0 0,39-48-1 0 0,-53 77-156 0 0,1 0 0 0 0,1 0 0 0 0,0 2 0 0 0,2 0 0 0 0,22-15 0 0 0,-33 27-184 0 0,-1-1-1 0 0,1 1 1 0 0,1 1-1 0 0,-1 0 1 0 0,0 0 0 0 0,1 1-1 0 0,-1 0 1 0 0,1 0-1 0 0,0 1 1 0 0,-1 0-1 0 0,1 0 1 0 0,0 1 0 0 0,11 1-1 0 0,-8 1-149 0 0,1 0 1 0 0,0 0-1 0 0,-1 1 0 0 0,1 1 0 0 0,-1 0 0 0 0,0 1 1 0 0,0 0-1 0 0,14 9 0 0 0,20 15-5256 0 0,-27-14 3560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0 17823 0 0,'0'0'5088'0'0,"-2"2"-4997"0"0,-123 115-33 0 0,28-27-47 0 0,39-29 253 0 0,52-54-218 0 0,1-1 0 0 0,0 2 0 0 0,0-1 0 0 0,1 0 0 0 0,0 1 0 0 0,0 0 0 0 0,-2 8 0 0 0,5-14 175 0 0,1-1-184 0 0,1 0 0 0 0,-1 0 0 0 0,0 0 0 0 0,1 0 0 0 0,-1 0 0 0 0,1-1 0 0 0,-1 1 0 0 0,1 0 0 0 0,-1 0 0 0 0,1-1 0 0 0,-1 1 0 0 0,1 0 0 0 0,0-1 0 0 0,-1 1 0 0 0,1 0 0 0 0,0-1-1 0 0,0 1 1 0 0,-1-1 0 0 0,1 1 0 0 0,0-1 0 0 0,1 1 0 0 0,19 6 348 0 0,-13-6-292 0 0,0 0 1 0 0,0 0-1 0 0,0-1 1 0 0,0-1-1 0 0,1 1 1 0 0,-1-1-1 0 0,8-2 1 0 0,56-18 198 0 0,-67 19-290 0 0,19-6 31 0 0,0-1 0 0 0,0-2 0 0 0,41-25 0 0 0,-53 28-60 0 0,0 0 0 0 0,0-2 0 0 0,-1 1-1 0 0,0-1 1 0 0,0-1 0 0 0,-1 0 0 0 0,-1 0-1 0 0,10-15 1 0 0,-17 23 1 0 0,-1 0 1 0 0,1 0-1 0 0,0 0 0 0 0,-1 0 0 0 0,0 0 1 0 0,0 0-1 0 0,0-1 0 0 0,0 1 0 0 0,-1 0 1 0 0,1-1-1 0 0,-1 1 0 0 0,0 0 0 0 0,0-1 1 0 0,0 1-1 0 0,0 0 0 0 0,0-1 0 0 0,-2-3 0 0 0,1 3-29 0 0,-1-1 0 0 0,0 1 0 0 0,0 0 0 0 0,0-1 0 0 0,-1 1 0 0 0,1 0 0 0 0,-1 1 0 0 0,0-1 0 0 0,0 0 0 0 0,-1 1 0 0 0,-5-6 0 0 0,3 5-19 0 0,0-1 0 0 0,0 1 0 0 0,0 1 0 0 0,-1-1 1 0 0,0 1-1 0 0,1 0 0 0 0,-1 1 0 0 0,0-1 0 0 0,0 1 0 0 0,-10-1 0 0 0,11 2 17 0 0,1 0 0 0 0,0 1-1 0 0,-1-1 1 0 0,1 1 0 0 0,-1 1 0 0 0,1-1-1 0 0,0 1 1 0 0,-1 0 0 0 0,1 0-1 0 0,0 0 1 0 0,0 1 0 0 0,0 0 0 0 0,0 0-1 0 0,-9 5 1 0 0,14-7-39 0 0,-1 0-1 0 0,1 1 1 0 0,-1-1 0 0 0,1 0-1 0 0,0 0 1 0 0,-1 0 0 0 0,1 1-1 0 0,-1-1 1 0 0,1 0 0 0 0,0 1-1 0 0,-1-1 1 0 0,1 0 0 0 0,0 1-1 0 0,0-1 1 0 0,-1 0-1 0 0,1 1 1 0 0,0-1 0 0 0,0 1-1 0 0,-1-1 1 0 0,1 1 0 0 0,0-1-1 0 0,0 0 1 0 0,0 1 0 0 0,0-1-1 0 0,0 1 1 0 0,0-1 0 0 0,0 1-1 0 0,0-1 1 0 0,0 1 0 0 0,0-1-1 0 0,0 1 1 0 0,0-1 0 0 0,0 1-1 0 0,0-1 1 0 0,0 0-1 0 0,0 1 1 0 0,0-1 0 0 0,0 1-1 0 0,1-1 1 0 0,-1 1 0 0 0,0-1-1 0 0,0 0 1 0 0,1 1 0 0 0,-1-1-1 0 0,0 0 1 0 0,1 1 0 0 0,-1-1-1 0 0,1 1 1 0 0,9 8-6767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1 280 1375 0 0,'0'2'107'0'0,"3"9"2713"0"0,-1 0-1 0 0,-1 0 1 0 0,0 1 0 0 0,0-1-1 0 0,-2 13 1 0 0,1-7-2659 0 0,0-13 451 0 0,1 3 2775 0 0,4-12-2105 0 0,-4 4-1592 0 0,73-94 2284 0 0,-51 64-1472 0 0,51-56 1 0 0,-48 64-436 0 0,1 0-1 0 0,0 2 1 0 0,2 1 0 0 0,0 2-1 0 0,40-20 1 0 0,-65 36-67 0 0,5-2-6 0 0,0-1 1 0 0,1 1-1 0 0,0 1 1 0 0,0 0-1 0 0,17-3 1 0 0,-25 6 4 0 0,0 0-1 0 0,0-1 1 0 0,0 2-1 0 0,0-1 1 0 0,0 0-1 0 0,0 0 1 0 0,0 1 0 0 0,0-1-1 0 0,0 1 1 0 0,0-1-1 0 0,0 1 1 0 0,0 0-1 0 0,0 0 1 0 0,2 2 0 0 0,-2-2 0 0 0,0 1 0 0 0,-1-1 1 0 0,1 1-1 0 0,-1 0 1 0 0,1 0-1 0 0,-1 0 0 0 0,0 0 1 0 0,0 0-1 0 0,0 0 1 0 0,0 0-1 0 0,0 0 0 0 0,0 1 1 0 0,0-1-1 0 0,-1 0 1 0 0,1 4-1 0 0,0 4 1 0 0,0-1 0 0 0,0 0 0 0 0,-1 0 0 0 0,-1 1 0 0 0,-1 14 0 0 0,-14 45 0 0 0,10-48 0 0 0,1-1 0 0 0,-3 32 0 0 0,8-49-409 0 0,0 0-1 0 0,0 0 1 0 0,0 0 0 0 0,0 0-1 0 0,1 0 1 0 0,-1 0 0 0 0,1-1-1 0 0,0 1 1 0 0,0 0 0 0 0,2 3-1 0 0,4 6-7791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7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64 15607 0 0,'0'0'1187'0'0,"-1"-2"-808"0"0,-1-12-253 0 0,5 10-104 0 0,-2 3-24 0 0,0-1 167 0 0,0 1 0 0 0,-1-1 0 0 0,1 1 0 0 0,-1-1 0 0 0,1 1 1 0 0,-1-1-1 0 0,1 1 0 0 0,-1-1 0 0 0,0 0 0 0 0,0 1 0 0 0,0-1 0 0 0,0 0 0 0 0,0 1 0 0 0,0-1 0 0 0,0 0 0 0 0,-1 1 0 0 0,1-1 0 0 0,-1-2 0 0 0,-1 3-153 0 0,0 0 0 0 0,1 0 0 0 0,-1 0 0 0 0,0 0 0 0 0,0 0 0 0 0,1 0 0 0 0,-1 1 0 0 0,0-1 0 0 0,0 1 0 0 0,0-1 0 0 0,0 1 0 0 0,0 0 0 0 0,-4-1 0 0 0,-2 2-18 0 0,1 0 0 0 0,-1 0 0 0 0,1 1-1 0 0,-1-1 1 0 0,1 2 0 0 0,0-1 0 0 0,0 1 0 0 0,0 0 0 0 0,0 0-1 0 0,-9 7 1 0 0,-4 3-16 0 0,1 1-1 0 0,-18 17 0 0 0,-66 68 377 0 0,90-84-281 0 0,0 0 0 0 0,1 1 0 0 0,1 1 0 0 0,1-1 0 0 0,-10 22 0 0 0,18-34-17 0 0,1-1 0 0 0,-1 1 0 0 0,1 0 0 0 0,0 0 0 0 0,1-1 0 0 0,-1 1 0 0 0,0 0 0 0 0,1 0 0 0 0,0 0 0 0 0,1 6 0 0 0,-1-9-38 0 0,1-1 0 0 0,0 1 0 0 0,0 0 1 0 0,-1-1-1 0 0,1 1 0 0 0,0-1 0 0 0,0 1 0 0 0,0-1 0 0 0,0 0 0 0 0,0 1 0 0 0,0-1 0 0 0,0 0 0 0 0,0 0 0 0 0,-1 1 0 0 0,1-1 1 0 0,0 0-1 0 0,0 0 0 0 0,0 0 0 0 0,2 0 0 0 0,-2 0 11 0 0,5 0-8 0 0,0-1 1 0 0,0 1-1 0 0,0-1 1 0 0,-1 0-1 0 0,1-1 1 0 0,0 1-1 0 0,-1-1 1 0 0,10-4-1 0 0,42-25 171 0 0,-41 22-176 0 0,51-31-160 0 0,-65 39 0 0 0,-16 26-3900 0 0,13-23 3224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916 124 7831 0 0,'8'-5'1'0'0,"5"-3"780"0"0,-1 0 0 0 0,20-17-1 0 0,-30 23-212 0 0,0 0 0 0 0,1 0-1 0 0,-1 0 1 0 0,0-1-1 0 0,0 1 1 0 0,-1-1-1 0 0,1 1 1 0 0,0-1 0 0 0,-1 0-1 0 0,0 0 1 0 0,1 1-1 0 0,-1-1 1 0 0,0 0-1 0 0,-1 0 1 0 0,1 0 0 0 0,0 0-1 0 0,-1-1 1 0 0,0 1-1 0 0,0-4 1 0 0,0 6-470 0 0,0 0 1 0 0,0 1-1 0 0,0-1 1 0 0,0 0-1 0 0,0 0 0 0 0,-1 0 1 0 0,1 0-1 0 0,0 1 1 0 0,-1-1-1 0 0,1 0 1 0 0,0 0-1 0 0,-1 1 0 0 0,1-1 1 0 0,-1 0-1 0 0,1 1 1 0 0,-1-1-1 0 0,0 1 1 0 0,1-1-1 0 0,-1 0 0 0 0,0 1 1 0 0,1-1-1 0 0,-2 0 1 0 0,0 1-21 0 0,1-1 1 0 0,-1 1-1 0 0,1 0 1 0 0,-1-1-1 0 0,1 1 0 0 0,-1 0 1 0 0,1 0-1 0 0,-1 0 1 0 0,1 0-1 0 0,-1 0 1 0 0,-2 1-1 0 0,-3 0 13 0 0,0 1-1 0 0,-1 1 0 0 0,-11 5 1 0 0,17-7-68 0 0,-38 19-20 0 0,1 2 0 0 0,1 2-1 0 0,-53 44 1 0 0,84-63-3 0 0,-10 9 0 0 0,-24 25 0 0 0,37-36 0 0 0,1 1 0 0 0,-1 0 0 0 0,1 0 0 0 0,0 0 0 0 0,1 1 0 0 0,-1-1 0 0 0,1 1 0 0 0,0-1 0 0 0,0 1 0 0 0,0 0 0 0 0,1 0 0 0 0,-2 8 0 0 0,3-2 0 0 0,1-10 2 0 0,0 1 0 0 0,-1-1 0 0 0,1 0 0 0 0,0 0 0 0 0,-1 0 0 0 0,1 0 0 0 0,0 0 0 0 0,0 0 0 0 0,0 0 0 0 0,0 0 0 0 0,0 0 0 0 0,0-1 0 0 0,0 1 0 0 0,0 0 0 0 0,1-1 0 0 0,-1 1 0 0 0,0-1 0 0 0,0 1 0 0 0,0-1 0 0 0,1 1 0 0 0,-1-1 0 0 0,0 0 0 0 0,1 0 0 0 0,-1 1 0 0 0,0-1 0 0 0,0 0 0 0 0,1 0 0 0 0,-1-1 0 0 0,0 1 0 0 0,3 0 0 0 0,5-2 22 0 0,-1 0 0 0 0,0 0 0 0 0,14-5-1 0 0,-16 4-12 0 0,16-6 5 0 0,-1-1 0 0 0,-1-1 0 0 0,0 0 0 0 0,0-2 0 0 0,-1 0 0 0 0,-1-1 0 0 0,0-1 0 0 0,20-22 0 0 0,3-3-48 0 0,-39 39-128 0 0,-5 14-1169 0 0,-3 4 952 0 0,-1 0 0 0 0,-1 0 1 0 0,0 0-1 0 0,-19 25 0 0 0,0 3-110 0 0,-18 43-258 0 0,-58 157 1 0 0,-8 103-1281 0 0,89-276 2585 0 0,-3-2 1 0 0,-44 89 0 0 0,51-126-92 0 0,0-1 1 0 0,-3-1 0 0 0,0-1-1 0 0,-2 0 1 0 0,-1-2-1 0 0,-45 42 1 0 0,47-52-142 0 0,0-1 0 0 0,-34 21 0 0 0,43-31-276 0 0,0 0-1 0 0,-1-1 1 0 0,-1 0 0 0 0,1-1 0 0 0,-1 0 0 0 0,-15 2-1 0 0,27-7-263 0 0,-1 1-1 0 0,0-1 0 0 0,1 0 1 0 0,-1-1-1 0 0,0 1 0 0 0,1 0 0 0 0,-1-1 1 0 0,0 0-1 0 0,1 0 0 0 0,-1 0 0 0 0,1 0 1 0 0,0-1-1 0 0,-1 1 0 0 0,1-1 1 0 0,0 0-1 0 0,0 0 0 0 0,0 0 0 0 0,0 0 1 0 0,-4-5-1 0 0,-6-7-1250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279 164 3223 0 0,'0'0'520'0'0,"-2"11"6770"0"0,0-4-6125 0 0,1-5-305 0 0,1 0-57 0 0,1 3-413 0 0,0 0 1 0 0,0 0-1 0 0,1 0 1 0 0,-1 0 0 0 0,1 0-1 0 0,5 8 1 0 0,-5-10-254 0 0,-1-1 1 0 0,1 1-1 0 0,0-1 1 0 0,1 0-1 0 0,-1 1 0 0 0,0-1 1 0 0,1 0-1 0 0,-1 0 1 0 0,1-1-1 0 0,-1 1 1 0 0,1 0-1 0 0,0-1 1 0 0,5 2-1 0 0,-1 0 56 0 0,0-1 0 0 0,0 0-1 0 0,0-1 1 0 0,0 0 0 0 0,1 0-1 0 0,-1 0 1 0 0,1-1 0 0 0,-1 0-1 0 0,11-2 1 0 0,-5 0 49 0 0,1-1 0 0 0,-1 0-1 0 0,0-2 1 0 0,15-6 0 0 0,2-3 206 0 0,-1-2 0 0 0,-1-1 0 0 0,47-37 0 0 0,-73 53-560 0 0,-1-1 0 0 0,0 1 0 0 0,1-1 0 0 0,-1 1 0 0 0,0-1 0 0 0,0 0 0 0 0,0 0 1 0 0,0 0-1 0 0,0 0 0 0 0,-1 1 0 0 0,1-1 0 0 0,-1 0 0 0 0,1 0 0 0 0,-1 0 0 0 0,0 0 0 0 0,1 0 0 0 0,-1 0 0 0 0,-1-4 0 0 0,1-6-399 0 0,-1 1 1 0 0,-3-13-1 0 0,2 15 370 0 0,2 6 127 0 0,-1 1-1 0 0,1-1 0 0 0,-1 1 1 0 0,0-1-1 0 0,0 1 0 0 0,0-1 1 0 0,0 1-1 0 0,0 0 0 0 0,-1-1 1 0 0,1 1-1 0 0,-1 0 0 0 0,1 0 1 0 0,-1 0-1 0 0,0 0 0 0 0,-3-3 1 0 0,3 4 11 0 0,0 0 0 0 0,0 0 1 0 0,0 0-1 0 0,0 0 0 0 0,0 0 1 0 0,0 0-1 0 0,0 1 0 0 0,0-1 1 0 0,0 1-1 0 0,0 0 0 0 0,-1-1 1 0 0,1 1-1 0 0,0 0 0 0 0,0 0 1 0 0,0 0-1 0 0,0 1 0 0 0,-1-1 1 0 0,1 1-1 0 0,-3 0 0 0 0,-12 5-64 0 0,0 0 1 0 0,0 2-1 0 0,-27 15 0 0 0,-43 35-319 0 0,11-3-154 0 0,3 3 1 0 0,-95 98-1 0 0,150-136 637 0 0,-24 31 0 0 0,37-45 20 0 0,1 0-1 0 0,1 0 0 0 0,-1 1 0 0 0,1-1 0 0 0,0 1 0 0 0,0 0 1 0 0,1 0-1 0 0,0 0 0 0 0,0 0 0 0 0,-1 11 0 0 0,3-16-49 0 0,0 0 0 0 0,0 1 0 0 0,0-1 0 0 0,1 0 1 0 0,-1 0-1 0 0,0 0 0 0 0,1 0 0 0 0,0 0 0 0 0,-1 0 0 0 0,1 0 0 0 0,0 0 0 0 0,0 0 0 0 0,0 0 0 0 0,0 0 0 0 0,3 3 0 0 0,-2-2 48 0 0,1-1 0 0 0,0 1-1 0 0,0-1 1 0 0,0 0 0 0 0,0 0 0 0 0,0 0-1 0 0,0 0 1 0 0,6 2 0 0 0,1 0 176 0 0,0-1 0 0 0,1 0-1 0 0,0 0 1 0 0,-1-1 0 0 0,16 0 0 0 0,20-1 494 0 0,58-5 0 0 0,2-1-6 0 0,-82 5-899 0 0,69-3-3821 0 0,-75 0-3638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5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5063 0 0,'0'0'17551'0'0,"1"1"-17359"0"0,3 6-104 0 0,1 0 0 0 0,-1 0 0 0 0,-1 0 0 0 0,1 0 0 0 0,-1 0 1 0 0,0 1-1 0 0,-1-1 0 0 0,0 1 0 0 0,2 11 0 0 0,0 10 162 0 0,0 37-1 0 0,-3-29-69 0 0,3 158 275 0 0,-4-160-337 0 0,0-33 670 0 0,4-13-564 0 0,2-7-181 0 0,0-1-1 0 0,2 1 0 0 0,0 1 1 0 0,2 0-1 0 0,-1 0 0 0 0,2 1 1 0 0,0 0-1 0 0,1 0 1 0 0,22-21-1 0 0,-1 6-78 0 0,110-100-635 0 0,-121 114 520 0 0,1 1-1 0 0,0 0 0 0 0,1 2 1 0 0,48-22-1 0 0,-62 33-772 0 0,1 0 0 0 0,-1 1 0 0 0,0 0 1 0 0,1 1-1 0 0,13-1 0 0 0,-8 2-6260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5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148 352 4143 0 0,'0'0'20055'0'0,"11"7"-18070"0"0,-9-5-1920 0 0,0 0 0 0 0,0 1 0 0 0,0-1 0 0 0,0 1 0 0 0,-1-1 0 0 0,1 1 0 0 0,-1-1 0 0 0,0 1 0 0 0,1 0 0 0 0,-1 0 0 0 0,-1 0 0 0 0,1 0 0 0 0,0 0 0 0 0,-1 0 0 0 0,1 0 0 0 0,-1 0-1 0 0,0 0 1 0 0,0 0 0 0 0,0 0 0 0 0,0 0 0 0 0,-1 0 0 0 0,1 0 0 0 0,-2 3 0 0 0,-2 10-54 0 0,0 0 0 0 0,-14 31 0 0 0,17-42 18 0 0,-77 150-535 0 0,19-56-4952 0 0,46-77 2884 0 0</inkml:trace>
  <inkml:trace contextRef="#ctx0" brushRef="#br0" timeOffset="1">324 79 3679 0 0,'20'-19'328'0'0,"-9"10"-264"0"0,3-2-64 0 0,9-3 0 0 0,-1 1 2472 0 0,-6 6 480 0 0,0 3 96 0 0,8 2 24 0 0,-5 2-3232 0 0,-6 4-648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358 331 11975 0 0,'0'0'1083'0'0,"-1"1"-891"0"0,-13 7 3103 0 0,-1 0-1 0 0,-19 6 1 0 0,20-9-2568 0 0,-1-1 0 0 0,-28 5 0 0 0,35-8-759 0 0,0 0 0 0 0,-1 0 0 0 0,1-1 1 0 0,0 0-1 0 0,0 0 0 0 0,0-1 1 0 0,0 0-1 0 0,0-1 0 0 0,0 0 0 0 0,0 0 1 0 0,1-1-1 0 0,-1 1 0 0 0,0-2 1 0 0,1 1-1 0 0,-12-9 0 0 0,11 6 31 0 0,0 0-1 0 0,1-1 1 0 0,0 0 0 0 0,0 0-1 0 0,1-1 1 0 0,0 1-1 0 0,0-2 1 0 0,1 1 0 0 0,-5-10-1 0 0,7 13-4 0 0,1 0 1 0 0,0 0-1 0 0,1 0 0 0 0,-1 0 0 0 0,1 0 0 0 0,0-1 0 0 0,0 1 0 0 0,1-1 1 0 0,0 1-1 0 0,0-1 0 0 0,0 1 0 0 0,0 0 0 0 0,1-1 0 0 0,0 1 0 0 0,0-1 0 0 0,0 1 1 0 0,1 0-1 0 0,2-6 0 0 0,0 3-4 0 0,1 0 0 0 0,0-1 0 0 0,0 2-1 0 0,1-1 1 0 0,0 1 0 0 0,0-1 0 0 0,1 2 0 0 0,15-13 0 0 0,-6 7-54 0 0,2 0-1 0 0,0 1 1 0 0,20-9 0 0 0,-26 15 40 0 0,1 0 1 0 0,0 1 0 0 0,0 1-1 0 0,1 0 1 0 0,-1 0 0 0 0,1 2-1 0 0,0-1 1 0 0,-1 2-1 0 0,1 0 1 0 0,0 1 0 0 0,26 4-1 0 0,2 4 292 0 0,0 1-1 0 0,59 24 0 0 0,-90-30-201 0 0,-1 0 1 0 0,0 1-1 0 0,-1 0 0 0 0,1 0 1 0 0,-1 1-1 0 0,9 7 0 0 0,-16-12-60 0 0,0 1 0 0 0,0-1 1 0 0,-1 1-1 0 0,1 0 0 0 0,0-1 0 0 0,-1 1 0 0 0,0 0 0 0 0,1 0 0 0 0,-1 0 0 0 0,0 0 0 0 0,0 0 0 0 0,0 0 0 0 0,0 1 1 0 0,0-1-1 0 0,-1 0 0 0 0,1 0 0 0 0,-1 1 0 0 0,1-1 0 0 0,-1 0 0 0 0,0 1 0 0 0,0-1 0 0 0,0 0 0 0 0,0 1 0 0 0,-1-1 1 0 0,1 0-1 0 0,0 1 0 0 0,-1-1 0 0 0,0 0 0 0 0,1 0 0 0 0,-1 0 0 0 0,0 1 0 0 0,0-1 0 0 0,0 0 0 0 0,-2 2 0 0 0,-3 5 6 0 0,-1-1-1 0 0,0 1 0 0 0,0-1 1 0 0,-1-1-1 0 0,-15 13 0 0 0,-47 28 57 0 0,55-38-65 0 0,-19 12-480 0 0,0-1 1 0 0,-2-2-1 0 0,-59 24 0 0 0,92-42 66 0 0,1 0 0 0 0,-1-1-1 0 0,0 1 1 0 0,1-1-1 0 0,-1 0 1 0 0,1 1-1 0 0,-1-1 1 0 0,0-1-1 0 0,-4 1 1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20 10591 0 0,'17'-20'10532'0'0,"-16"25"-10362"0"0,-1 1 0 0 0,1-1 0 0 0,-1 0 0 0 0,0 0 0 0 0,0 1 0 0 0,-1-1 1 0 0,1 0-1 0 0,-1 0 0 0 0,0 1 0 0 0,-4 9 0 0 0,-3 7-66 0 0,-12 24 1 0 0,15-36-14 0 0,-37 69 44 0 0,-98 138 1 0 0,100-158-118 0 0,3-5-181 0 0,-115 180 519 0 0,129-194-897 0 0,2 2 0 0 0,2 0 0 0 0,-27 88 0 0 0,35-102-2794 0 0,9-25 1609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7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4143 0 0,'5'-4'-10'0'0,"0"1"0"0"0,0 0 0 0 0,0 1 0 0 0,11-4 0 0 0,-8 3 1489 0 0,0 2 0 0 0,0-1 0 0 0,0 1 0 0 0,0 0 0 0 0,12 1 0 0 0,-3 0 4157 0 0,28 6 0 0 0,-4 2-1423 0 0,0 0-6155 0 0,-11-3 2243 0 0,0-2 0 0 0,31 1 0 0 0,-50-4-300 0 0,0-1 1 0 0,-1 0 0 0 0,1 0 0 0 0,0-1 0 0 0,0-1 0 0 0,-1 0 0 0 0,0 0-1 0 0,1-1 1 0 0,9-5 0 0 0,-17 8-25 0 0,-1-1 0 0 0,1 1 0 0 0,-1-1 1 0 0,0 0-1 0 0,0 0 0 0 0,0 0 0 0 0,0 0 0 0 0,0-1 0 0 0,0 1 0 0 0,0 0 0 0 0,-1-1 1 0 0,1 1-1 0 0,-1-1 0 0 0,0 0 0 0 0,0 1 0 0 0,0-1 0 0 0,0 0 0 0 0,1-5 0 0 0,-2 8 13 0 0,0-1-1 0 0,-1 0 0 0 0,1 0 0 0 0,0 0 1 0 0,-1 0-1 0 0,1 1 0 0 0,0-1 0 0 0,-1 0 1 0 0,1 0-1 0 0,-1 1 0 0 0,1-1 0 0 0,-1 0 1 0 0,1 1-1 0 0,-1-1 0 0 0,0 1 0 0 0,1-1 1 0 0,-1 1-1 0 0,0-1 0 0 0,1 1 1 0 0,-1-1-1 0 0,0 1 0 0 0,0-1 0 0 0,0 1 1 0 0,1 0-1 0 0,-1 0 0 0 0,0-1 0 0 0,0 1 1 0 0,0 0-1 0 0,0 0 0 0 0,1 0 0 0 0,-1 0 1 0 0,-2 0-1 0 0,-29 1-265 0 0,15 2 198 0 0,-1 1 0 0 0,1 1 0 0 0,0 0 0 0 0,1 1 0 0 0,-1 1-1 0 0,-23 14 1 0 0,9-2-72 0 0,1 1-1 0 0,-33 29 0 0 0,-1 11 154 0 0,58-54-5 0 0,0 1 0 0 0,1-1 0 0 0,-1 1 1 0 0,2 1-1 0 0,-1-1 0 0 0,1 1 0 0 0,-6 15 0 0 0,10-22-2 0 0,-1 1 0 0 0,1-1 1 0 0,-1 1-1 0 0,1-1 0 0 0,0 0 0 0 0,0 1 0 0 0,-1-1 1 0 0,1 1-1 0 0,0-1 0 0 0,0 1 0 0 0,1-1 0 0 0,-1 1 0 0 0,0-1 1 0 0,0 1-1 0 0,1-1 0 0 0,-1 1 0 0 0,1-1 0 0 0,-1 0 0 0 0,1 1 1 0 0,0-1-1 0 0,-1 0 0 0 0,2 2 0 0 0,0-1-66 0 0,-1-1 0 0 0,1 0 0 0 0,0 1 0 0 0,0-1 0 0 0,0 0-1 0 0,-1 0 1 0 0,1 0 0 0 0,0 0 0 0 0,1 0 0 0 0,-1 0 0 0 0,0-1 0 0 0,0 1 0 0 0,3 0-1 0 0,6 0-530 0 0,1 0 1 0 0,0-1-1 0 0,0 0 0 0 0,14-2 0 0 0,30-5-3521 0 0,-29 2 1834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0 279 11743 0 0,'2'1'539'0'0,"2"0"-226"0"0,-3 0-284 0 0,1 0-1 0 0,-1 0 1 0 0,1-1 0 0 0,-1 1-1 0 0,1 0 1 0 0,-1 0-1 0 0,1 0 1 0 0,-1 1-1 0 0,0-1 1 0 0,1 0-1 0 0,-1 0 1 0 0,0 1-1 0 0,0-1 1 0 0,1 3-1 0 0,2 2 616 0 0,0 1-1 0 0,0 0 1 0 0,-1 1-1 0 0,0-1 1 0 0,0 1 0 0 0,-1-1-1 0 0,0 1 1 0 0,2 8-1 0 0,-4-15-515 0 0,0 0 0 0 0,0 0 0 0 0,1 0 0 0 0,-1 0 0 0 0,1 0-1 0 0,-1 0 1 0 0,1 0 0 0 0,-1 0 0 0 0,1-1 0 0 0,-1 1 0 0 0,1 0 0 0 0,0 0 0 0 0,-1-1-1 0 0,1 1 1 0 0,0 0 0 0 0,0-1 0 0 0,-1 1 0 0 0,1 0 0 0 0,0-1 0 0 0,0 1 0 0 0,0-1 0 0 0,0 0-1 0 0,0 1 1 0 0,0-1 0 0 0,0 0 0 0 0,0 1 0 0 0,0-1 0 0 0,0 0 0 0 0,1 0 0 0 0,1 0-42 0 0,0 0 0 0 0,0 0 0 0 0,0 0 0 0 0,0 0 0 0 0,0 0 1 0 0,0-1-1 0 0,0 0 0 0 0,4-1 0 0 0,3-2 79 0 0,-1-1 0 0 0,1 0-1 0 0,-1-1 1 0 0,0 0 0 0 0,11-10 0 0 0,41-41 242 0 0,-37 33-263 0 0,58-63-48 0 0,-48 51-72 0 0,0 0 0 0 0,61-46 0 0 0,-58 61-183 0 0,-32 19 135 0 0,-3 1-26 0 0,5 35 194 0 0,-8-9-67 0 0,-2-1-1 0 0,0 0 1 0 0,-1-1 0 0 0,-13 42 0 0 0,5-18 4 0 0,9-35-61 0 0,1 0 0 0 0,0 1 1 0 0,0 15-1 0 0,2-24-38 0 0,0 0 1 0 0,0 0 0 0 0,0 0-1 0 0,1 1 1 0 0,0-1 0 0 0,0 0-1 0 0,0 0 1 0 0,0 0-1 0 0,1 0 1 0 0,0 0 0 0 0,0-1-1 0 0,0 1 1 0 0,2 4-1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7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98 4143 0 0,'47'-31'-109'0'0,"2"2"4226"0"0,-36 22-2051 0 0,1 1 1 0 0,0 0-1 0 0,1 1 0 0 0,0 0 0 0 0,19-3 2184 0 0,-35 10-3768 0 0,-7 10-170 0 0,-1 0 0 0 0,-19 20 0 0 0,-3 4-79 0 0,-14 26 187 0 0,-44 83 0 0 0,63-100-268 0 0,17-29-30 0 0,1-1 1 0 0,-7 19-1 0 0,13-30-56 0 0,0 0 0 0 0,1 0 0 0 0,0 0 1 0 0,0 0-1 0 0,0 0 0 0 0,1 0 0 0 0,-1 1 1 0 0,1-1-1 0 0,0 0 0 0 0,0 0 0 0 0,1 1 0 0 0,-1-1 1 0 0,1 0-1 0 0,2 7 0 0 0,-3-10 78 0 0,15 13-11 0 0,-13-11-401 0 0,1-1 0 0 0,0 1-1 0 0,0-1 1 0 0,0 0-1 0 0,5 3 1 0 0,9 1-7003 0 0,-4-3-541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8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54 11975 0 0,'1'1'6443'0'0,"12"11"-4148"0"0,-10-9-1996 0 0,0 0-1 0 0,1-1 1 0 0,-1 1-1 0 0,0 0 1 0 0,1-1-1 0 0,0 0 1 0 0,-1 0-1 0 0,1 0 1 0 0,0 0-1 0 0,0-1 1 0 0,6 2-1 0 0,1-1-53 0 0,0-1 0 0 0,0 0 1 0 0,0-1-1 0 0,0 0 0 0 0,0-1 0 0 0,0 0 0 0 0,0-1 0 0 0,-1 0 0 0 0,20-7 1 0 0,3-3-54 0 0,53-28 0 0 0,-66 30-135 0 0,8-9-247 0 0,-27 18 63 0 0,-21 0-1586 0 0,5 3 1448 0 0,1 1-1 0 0,-1 1 1 0 0,1 0 0 0 0,0 1 0 0 0,1 1 0 0 0,-17 9-1 0 0,-13 4 105 0 0,22-9 169 0 0,-1 0 0 0 0,2 1 0 0 0,-34 22 0 0 0,43-24 157 0 0,-1 1 1 0 0,2 0 0 0 0,-1 0-1 0 0,1 1 1 0 0,1 0-1 0 0,0 1 1 0 0,-8 13-1 0 0,8-10 216 0 0,1 1-1 0 0,1-1 0 0 0,-10 31 1 0 0,15-40-294 0 0,0 1 0 0 0,0 0 0 0 0,1 0 0 0 0,0 0 0 0 0,1 0 0 0 0,-1 0 0 0 0,1 0 0 0 0,0 0 0 0 0,1 0 1 0 0,0 0-1 0 0,0 0 0 0 0,3 8 0 0 0,-3-11-68 0 0,1-1 0 0 0,0 1-1 0 0,0 0 1 0 0,0-1 0 0 0,1 1 0 0 0,-1-1 0 0 0,1 0 0 0 0,0 0 0 0 0,0 0 0 0 0,0 0 0 0 0,0 0 0 0 0,0-1 0 0 0,1 1 0 0 0,-1-1-1 0 0,1 0 1 0 0,0 0 0 0 0,-1 0 0 0 0,1-1 0 0 0,6 2 0 0 0,8 2-99 0 0,-1-1 0 0 0,1-1-1 0 0,24 1 1 0 0,-2 0-577 0 0,-8 0-93 0 0,4 1-3549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7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48 517 8751 0 0,'-1'0'11376'0'0,"-7"-1"-10637"0"0,6 0-632 0 0,0 1-1 0 0,0-1 1 0 0,0 1 0 0 0,0-1 0 0 0,0 0 0 0 0,0 1-1 0 0,1-1 1 0 0,-1 0 0 0 0,0 0 0 0 0,1-1 0 0 0,-1 1-1 0 0,1 0 1 0 0,-1 0 0 0 0,1-1 0 0 0,-1 1 0 0 0,1-1-1 0 0,0 1 1 0 0,0-1 0 0 0,0 1 0 0 0,0-1 0 0 0,0 0-1 0 0,0 0 1 0 0,0 0 0 0 0,1 1 0 0 0,-1-1 0 0 0,1 0-1 0 0,-1 0 1 0 0,1 0 0 0 0,-1 0 0 0 0,1 0 0 0 0,0 0-1 0 0,0 0 1 0 0,1-3 0 0 0,-1-2 16 0 0,1 0 1 0 0,0 1-1 0 0,1-1 0 0 0,-1 1 1 0 0,1-1-1 0 0,1 1 0 0 0,-1-1 1 0 0,6-8-1 0 0,5-6-23 0 0,1 0-1 0 0,32-36 1 0 0,42-32-459 0 0,-48 50 47 0 0,-19 19-213 0 0,1 0 0 0 0,0 2 0 0 0,37-22 0 0 0,-38 28-644 0 0,0 1 0 0 0,1 0 0 0 0,0 2 0 0 0,35-10 0 0 0,-21 9-794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5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132 363 7743 0 0,'0'0'356'0'0,"1"-2"-8"0"0,22-64 306 0 0,-10 37 7924 0 0,-22 42-7520 0 0,-93 154 1444 0 0,99-162-2469 0 0,0-1-20 0 0,-1 1 0 0 0,1-1 0 0 0,-1 0 0 0 0,1 0 0 0 0,-1 0 0 0 0,0 0 1 0 0,-1 0-1 0 0,-7 4 0 0 0,2-1 52 0 0,8-6 1 0 0,3-3-8 0 0,12-16-55 0 0,-1 0-1 0 0,19-40 1 0 0,-13 23-75 0 0,-3 6-21 0 0,54-89-940 0 0,-65 113 1004 0 0,0 0 1 0 0,1 0-1 0 0,-1 1 1 0 0,1 0-1 0 0,0 0 1 0 0,0 0-1 0 0,0 0 1 0 0,1 1 0 0 0,-1 0-1 0 0,1 0 1 0 0,7-3-1 0 0,2 2 29 0 0,-1 3 106 0 0,25 0-1 0 0,-27 1-4 0 0,-10 0-69 0 0,0 1-1 0 0,0-1 1 0 0,0 1-1 0 0,0-1 1 0 0,0 1-1 0 0,0 0 0 0 0,0 0 1 0 0,0 0-1 0 0,0 0 1 0 0,0 0-1 0 0,0 1 1 0 0,-1-1-1 0 0,3 3 1 0 0,-2-3-17 0 0,-1 1 4 0 0,1-1-1 0 0,-1 1 1 0 0,1 0-1 0 0,-1-1 1 0 0,0 1 0 0 0,0 0-1 0 0,1 0 1 0 0,-1 0-1 0 0,0 0 1 0 0,-1 0-1 0 0,1 0 1 0 0,0 1-1 0 0,0 2 1 0 0,0-1-4 0 0,0 1 0 0 0,-1-1 0 0 0,0 0 1 0 0,1 1-1 0 0,-2 6 0 0 0,-2 12 0 0 0,-1 0 1 0 0,-1 0-1 0 0,0 0 0 0 0,-2-1 1 0 0,-1 0-1 0 0,-1-1 0 0 0,-1 1 1 0 0,0-2-1 0 0,-17 25 0 0 0,16-33-27 0 0,-1-3-36 0 0,11-9 47 0 0,1 1 1 0 0,-1-1-1 0 0,0 1 0 0 0,1-1 0 0 0,-1 0 0 0 0,0 0 1 0 0,0 1-1 0 0,1-1 0 0 0,-1 0 0 0 0,0 0 0 0 0,1 0 1 0 0,-1 0-1 0 0,0 0 0 0 0,-1 0 0 0 0,2 0 1 0 0,-1 0 0 0 0,0-1 0 0 0,1 1 0 0 0,-1-1 0 0 0,1 1 0 0 0,-1-1 0 0 0,1 1 0 0 0,-1-1 0 0 0,1 1 0 0 0,0-1 0 0 0,-1 1 0 0 0,1-1 0 0 0,0 1 0 0 0,-1-1 0 0 0,1 0 0 0 0,0 1 0 0 0,0-1 0 0 0,-1 0 0 0 0,1 1 0 0 0,0-1 0 0 0,0 0 0 0 0,0 1 0 0 0,0-1 0 0 0,0 0 0 0 0,0 1 0 0 0,0-1 0 0 0,0 0 0 0 0,0 1 0 0 0,0-1 0 0 0,1 0 0 0 0,-1 1 0 0 0,1-2 0 0 0,7-24 0 0 0,4 1 0 0 0,0 0 0 0 0,2 1 0 0 0,1 0 0 0 0,24-29 0 0 0,-5 14 0 0 0,55-50 0 0 0,-64 67 227 0 0,0 2-1 0 0,2 0 0 0 0,1 2 1 0 0,0 0-1 0 0,32-13 0 0 0,-36 20-10 0 0,1 1 1 0 0,1 2-1 0 0,0 0 0 0 0,0 1 1 0 0,0 2-1 0 0,45-4 0 0 0,-68 9-171 0 0,0 0 0 0 0,-1-1 1 0 0,1 2-1 0 0,-1-1 0 0 0,1 0 0 0 0,-1 0 0 0 0,1 1 1 0 0,-1-1-1 0 0,1 1 0 0 0,-1 0 0 0 0,0 0 0 0 0,1 0 1 0 0,-1 0-1 0 0,0 0 0 0 0,1 0 0 0 0,-1 1 0 0 0,3 2 0 0 0,-2 0-31 0 0,-1-1-1 0 0,0 0 0 0 0,0 1 1 0 0,-1-1-1 0 0,1 1 0 0 0,-1 0 1 0 0,0-1-1 0 0,0 1 0 0 0,0 0 1 0 0,0 0-1 0 0,0 0 0 0 0,-1 0 0 0 0,0 0 1 0 0,0 0-1 0 0,0 0 0 0 0,-1 6 1 0 0,-2 9 19 0 0,-1 0 1 0 0,-8 23-1 0 0,5-20-90 0 0,-6 21-9 0 0,-31 72 1 0 0,31-90 48 0 0,-24 34 0 0 0,-4 8-24 0 0,18-24-325 0 0,22-41 199 0 0,2 1-128 0 0,-1-2 175 0 0,0 1 0 0 0,1-1-1 0 0,-1 1 1 0 0,1-1 0 0 0,0 1-1 0 0,-1-1 1 0 0,1 1-1 0 0,0-1 1 0 0,0 0 0 0 0,0 1-1 0 0,0-1 1 0 0,0 0 0 0 0,0 0-1 0 0,0 0 1 0 0,0 1-1 0 0,0-1 1 0 0,1 0 0 0 0,-1-1-1 0 0,0 1 1 0 0,1 0 0 0 0,1 1-1 0 0,0-2-102 0 0,0 1 1 0 0,-1 0-1 0 0,1-1 0 0 0,0 0 0 0 0,0 0 0 0 0,0 0 1 0 0,-1 0-1 0 0,1 0 0 0 0,0 0 0 0 0,0-1 0 0 0,3 0 1 0 0,7-3-527 0 0,-1 0 0 0 0,0-1 1 0 0,-1-1-1 0 0,14-8 0 0 0,16-9-947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58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532 135 12671 0 0,'0'0'579'0'0,"2"-1"-15"0"0,21-7-513 0 0,24-12 2582 0 0,-42 18-2224 0 0,-1 0-1 0 0,0-1 1 0 0,0 1 0 0 0,-1-1-1 0 0,1 0 1 0 0,0 0-1 0 0,-1 0 1 0 0,5-6-1 0 0,-7 8-284 0 0,0 0-1 0 0,0-1 1 0 0,0 0-1 0 0,0 1 1 0 0,0-1-1 0 0,0 0 1 0 0,0 1-1 0 0,0-1 1 0 0,-1 0-1 0 0,1 0 1 0 0,-1 0-1 0 0,1 0 1 0 0,-1 1-1 0 0,0-1 0 0 0,0 0 1 0 0,0 0-1 0 0,0 0 1 0 0,0 0-1 0 0,0 0 1 0 0,0 0-1 0 0,-1 0 1 0 0,1 0-1 0 0,0 1 1 0 0,-1-1-1 0 0,0 0 1 0 0,0 0-1 0 0,1 1 1 0 0,-1-1-1 0 0,-2-2 1 0 0,1 2-139 0 0,1 0 1 0 0,-1 0 0 0 0,0 1-1 0 0,0-1 1 0 0,0 1-1 0 0,0-1 1 0 0,0 1 0 0 0,0 0-1 0 0,0 0 1 0 0,-1 0-1 0 0,1 0 1 0 0,0 0 0 0 0,0 1-1 0 0,-1-1 1 0 0,1 1-1 0 0,-1-1 1 0 0,1 1-1 0 0,0 0 1 0 0,-1 0 0 0 0,1 0-1 0 0,-1 0 1 0 0,-2 1-1 0 0,-26 6-391 0 0,0 2 0 0 0,0 2 0 0 0,1 0 0 0 0,-52 29 0 0 0,31-11 331 0 0,2 2 1 0 0,1 2 0 0 0,1 3-1 0 0,-51 50 1 0 0,87-77 157 0 0,1 1 0 0 0,1 0 0 0 0,0 1 0 0 0,0 0 0 0 0,1 0-1 0 0,0 1 1 0 0,1 0 0 0 0,1 0 0 0 0,-7 16 0 0 0,12-26-59 0 0,1 0-1 0 0,-1-1 1 0 0,0 1-1 0 0,1 0 0 0 0,-1 0 1 0 0,1 0-1 0 0,0 0 1 0 0,-1 0-1 0 0,1 0 1 0 0,0 0-1 0 0,0 0 1 0 0,0 0-1 0 0,1 0 1 0 0,-1 0-1 0 0,0 0 1 0 0,1 0-1 0 0,-1 0 1 0 0,1 0-1 0 0,0 0 0 0 0,0 0 1 0 0,0-1-1 0 0,-1 1 1 0 0,3 2-1 0 0,-1-2-1 0 0,0-1 0 0 0,0 1 0 0 0,0-1 0 0 0,0 0 0 0 0,0 0-1 0 0,0 0 1 0 0,1 0 0 0 0,-1 0 0 0 0,0 0 0 0 0,1 0 0 0 0,-1-1-1 0 0,0 1 1 0 0,1-1 0 0 0,-1 0 0 0 0,1 0 0 0 0,-1 0 0 0 0,0 0-1 0 0,1 0 1 0 0,2-1 0 0 0,19-4 64 0 0,0-1-1 0 0,0-1 1 0 0,-1 0-1 0 0,39-20 1 0 0,-40 17-42 0 0,21-10 9 0 0,53-33 1 0 0,-73 39-163 0 0,-2-1 0 0 0,0-1 1 0 0,36-36-1 0 0,-43 36-311 0 0,-12 12-172 0 0,-10 10 364 0 0,0 1 214 0 0,1 0 0 0 0,0 1 0 0 0,1-1 0 0 0,-1 2 0 0 0,1-1 0 0 0,1 1 1 0 0,0 0-1 0 0,0 0 0 0 0,1 0 0 0 0,0 1 0 0 0,0 0 0 0 0,-3 14 0 0 0,7-22-10 0 0,-1 0 1 0 0,0 0 0 0 0,1 0-1 0 0,-1 1 1 0 0,1-1-1 0 0,0 0 1 0 0,0 0 0 0 0,0 0-1 0 0,0 0 1 0 0,0 1-1 0 0,0-1 1 0 0,1 0-1 0 0,-1 0 1 0 0,1 0 0 0 0,-1 0-1 0 0,1 0 1 0 0,0 0-1 0 0,0 0 1 0 0,0 0-1 0 0,0 0 1 0 0,0 0 0 0 0,0-1-1 0 0,1 1 1 0 0,-1 0-1 0 0,0-1 1 0 0,1 1 0 0 0,-1-1-1 0 0,1 1 1 0 0,2 0-1 0 0,-1 0-167 0 0,1 0 0 0 0,0 0 0 0 0,0-1 0 0 0,-1 0 0 0 0,1 0 0 0 0,0 0-1 0 0,0 0 1 0 0,0-1 0 0 0,0 1 0 0 0,0-1 0 0 0,0 0 0 0 0,0 0 0 0 0,0-1 0 0 0,8-1 0 0 0,16-4-1675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5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37 5983 0 0,'30'-36'15012'0'0,"-30"38"-14545"0"0,-2 3-354 0 0,0 0 1 0 0,-1 0-1 0 0,1-1 1 0 0,-1 1-1 0 0,0-1 1 0 0,0 1-1 0 0,-6 5 0 0 0,-30 27 1252 0 0,-1 0-660 0 0,5 5-674 0 0,-35 57 0 0 0,59-83-29 0 0,-7 13-2 0 0,-19 36 0 0 0,30-50 0 0 0,0 0 0 0 0,2 0 0 0 0,-1 1 0 0 0,-3 24 0 0 0,8-36 0 0 0,0 0 1 0 0,1 0-1 0 0,0 0 0 0 0,0 0 0 0 0,0-1 0 0 0,0 1 1 0 0,0 0-1 0 0,1 0 0 0 0,0 0 0 0 0,0-1 0 0 0,0 1 1 0 0,0 0-1 0 0,1-1 0 0 0,-1 1 0 0 0,4 5 0 0 0,-3-7 0 0 0,0 0-1 0 0,0 0 0 0 0,0 0 0 0 0,0 0 1 0 0,0 0-1 0 0,0 0 0 0 0,0-1 0 0 0,1 1 1 0 0,-1-1-1 0 0,1 1 0 0 0,-1-1 0 0 0,1 0 1 0 0,-1 0-1 0 0,1 0 0 0 0,0-1 0 0 0,0 1 1 0 0,-1-1-1 0 0,1 1 0 0 0,0-1 0 0 0,0 0 1 0 0,5 0-1 0 0,8-2-325 0 0,0 0 1 0 0,0-1 0 0 0,-1-1-1 0 0,17-5 1 0 0,-26 7 34 0 0,41-13-1762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5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12439 0 0,'0'0'7606'0'0,"1"1"-7073"0"0,4 12-277 0 0,0 0 0 0 0,-1 0 0 0 0,0 1 0 0 0,-1-1 0 0 0,0 1 0 0 0,-1 0 0 0 0,-1 0 0 0 0,0 16 0 0 0,-2 6-146 0 0,-1-1 0 0 0,-9 39 0 0 0,1-27-93 0 0,-2 0-1 0 0,-2-1 1 0 0,-2-1-1 0 0,-2 0 0 0 0,-39 67 1 0 0,-143 199 77 0 0,171-269-108 0 0,-82 105 9 0 0,39-55 63 0 0,66-84-35 0 0,4-6 37 0 0,3-3-55 0 0,-1-1 0 0 0,0 1 1 0 0,0 0-1 0 0,0 0 0 0 0,1 0 0 0 0,-1 0 0 0 0,0 0 0 0 0,1 0 0 0 0,-1 0 1 0 0,1 0-1 0 0,0-1 0 0 0,0 0-6 0 0,8-14-87 0 0,1 0 0 0 0,0 2-1 0 0,1-1 1 0 0,0 1 0 0 0,19-17-1 0 0,-8 7-90 0 0,-3 3 53 0 0,1 1 0 0 0,1 1-1 0 0,36-24 1 0 0,-44 34 144 0 0,0 1 0 0 0,0 1 0 0 0,0 0 0 0 0,1 1 0 0 0,0 0 0 0 0,0 1 0 0 0,0 1 0 0 0,22-4 0 0 0,-30 7 71 0 0,-1 1-1 0 0,1 0 0 0 0,0 0 0 0 0,0 0 0 0 0,-1 1 0 0 0,1 0 0 0 0,0 0 1 0 0,-1 0-1 0 0,1 1 0 0 0,-1-1 0 0 0,7 4 0 0 0,-9-3-23 0 0,0-1 0 0 0,1 1-1 0 0,-1 0 1 0 0,0 1 0 0 0,0-1-1 0 0,-1 0 1 0 0,1 1 0 0 0,0-1-1 0 0,-1 1 1 0 0,0 0 0 0 0,1 0-1 0 0,-1 0 1 0 0,0 0 0 0 0,-1 1-1 0 0,1-1 1 0 0,0 0 0 0 0,-1 1-1 0 0,1 4 1 0 0,2 11 122 0 0,-1 1-1 0 0,2 37 1 0 0,-4-32-252 0 0,5 29 1 0 0,-5-49-235 0 0,0 0 1 0 0,0-1 0 0 0,1 1 0 0 0,3 6-1 0 0,6 6-6937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5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48 478 4607 0 0,'22'-14'8976'0'0,"-22"23"-6212"0"0,-7 26 3061 0 0,-10 17-3738 0 0,3-12-1126 0 0,6-16-693 0 0,1 1-1 0 0,2 0 0 0 0,0 0 0 0 0,-2 42 0 0 0,7-65-548 0 0,0 0-1 0 0,1 0 1 0 0,-1 0-1 0 0,0 0 0 0 0,1 0 1 0 0,0 0-1 0 0,-1 0 1 0 0,1 0-1 0 0,0-1 0 0 0,0 1 1 0 0,0 0-1 0 0,0-1 0 0 0,2 4 1 0 0</inkml:trace>
  <inkml:trace contextRef="#ctx0" brushRef="#br0" timeOffset="1">363 74 14943 0 0,'5'-20'664'0'0,"-1"11"136"0"0,-1 0-640 0 0,3 0-160 0 0,1 0 0 0 0,2 2 0 0 0,0 0 552 0 0,2 3 40 0 0,-1 6-1208 0 0,-1 5-184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0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33 326 9215 0 0,'0'0'707'0'0,"-1"2"-464"0"0,-12 20 425 0 0,-5 14 5980 0 0,17-34-5799 0 0,2 8 2971 0 0,0-9-3689 0 0,0 1 0 0 0,0-1 1 0 0,1 0-1 0 0,-1 0 0 0 0,0 1 0 0 0,0-1 1 0 0,1 0-1 0 0,2 1 0 0 0,-3-1-48 0 0,16-14 78 0 0,-11 6-81 0 0,-2 2-49 0 0,0 0 1 0 0,0 0-1 0 0,-1 0 0 0 0,4-7 0 0 0,-5 8-19 0 0,13-18-12 0 0,1 0 0 0 0,29-30 0 0 0,43-34 0 0 0,-70 69 0 0 0,77-67-32 0 0,-78 72 26 0 0,0 0-1 0 0,1 1 1 0 0,0 0 0 0 0,20-7-1 0 0,-35 16 15 0 0,0 1-1 0 0,0 0 1 0 0,0 0 0 0 0,0 0-1 0 0,0 1 1 0 0,0-1-1 0 0,0 1 1 0 0,0 0 0 0 0,0 0-1 0 0,0 0 1 0 0,6 1-1 0 0,-8-1 1 0 0,0 0 0 0 0,1 1 0 0 0,-1-1 0 0 0,1 1 0 0 0,-1 0 0 0 0,0 0 0 0 0,0-1 0 0 0,0 1 0 0 0,1 0 0 0 0,-1 0 0 0 0,0 0 0 0 0,0 0 0 0 0,0 0 0 0 0,0 0 0 0 0,0 0 0 0 0,-1 1 0 0 0,1-1 0 0 0,0 0 0 0 0,0 0 0 0 0,-1 1 0 0 0,1-1 0 0 0,-1 0 0 0 0,1 1 0 0 0,-1-1 0 0 0,0 1 0 0 0,1 1 0 0 0,0 6 95 0 0,0-1 1 0 0,-1 1-1 0 0,0-1 1 0 0,0 1 0 0 0,-1-1-1 0 0,-1 10 1 0 0,-16 54 398 0 0,4-14-147 0 0,11-46-332 0 0,-8 61 115 0 0,10-65-154 0 0,0 1 0 0 0,1-1 0 0 0,1 0 0 0 0,-1 0 0 0 0,1 0 0 0 0,4 15-1 0 0,-4-21-63 0 0,-1 1-1 0 0,1-1 1 0 0,0 0-1 0 0,0 0 1 0 0,0 0-1 0 0,0 0 0 0 0,1 0 1 0 0,-1 0-1 0 0,0 0 1 0 0,1 0-1 0 0,-1-1 1 0 0,1 1-1 0 0,0-1 0 0 0,0 1 1 0 0,0-1-1 0 0,-1 1 1 0 0,1-1-1 0 0,3 1 0 0 0,-2-1-133 0 0,0 0-1 0 0,0 0 0 0 0,0 0 1 0 0,1 0-1 0 0,-1-1 0 0 0,0 0 1 0 0,1 0-1 0 0,-1 0 0 0 0,0 0 1 0 0,1 0-1 0 0,3-1 0 0 0,5-2-546 0 0,0 0 0 0 0,-1-1 0 0 0,0 0 0 0 0,1-1 0 0 0,19-12 0 0 0,2-6-1653 0 0,0-1-3132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8663 0 0,'19'-33'1045'0'0,"32"-41"5209"0"0,-52 90-3905 0 0,-6 26-121 0 0,3-27-1152 0 0,-1 29 1 0 0,4-39-949 0 0,1-1 0 0 0,0 1 0 0 0,1-1 0 0 0,-1 0 0 0 0,1 1 0 0 0,0-1-1 0 0,0 0 1 0 0,0 0 0 0 0,1 0 0 0 0,-1 1 0 0 0,4 3 0 0 0,-4-6-92 0 0,1 0 0 0 0,0 0 0 0 0,0 0-1 0 0,0 0 1 0 0,0 0 0 0 0,0 0 0 0 0,0-1 0 0 0,0 1-1 0 0,1-1 1 0 0,-1 1 0 0 0,1-1 0 0 0,-1 0 0 0 0,1 0-1 0 0,-1 0 1 0 0,1-1 0 0 0,0 1 0 0 0,-1-1 0 0 0,1 1 0 0 0,0-1-1 0 0,0 0 1 0 0,-1 0 0 0 0,1 0 0 0 0,0 0 0 0 0,3-1-1 0 0,8-1 93 0 0,-1 0-1 0 0,1-1 0 0 0,16-6 0 0 0,-9 3-95 0 0,-1-1 0 0 0,0-1 0 0 0,0-1 0 0 0,30-19 0 0 0,-44 23-23 0 0,1 1-1 0 0,-1-1 1 0 0,-1-1-1 0 0,1 1 1 0 0,-1-1-1 0 0,0 0 1 0 0,5-7-1 0 0,-7 9-6 0 0,-1 0 0 0 0,0-1 1 0 0,0 1-1 0 0,0 0 0 0 0,0-1 0 0 0,-1 0 0 0 0,0 1 0 0 0,0-1 0 0 0,0 0 1 0 0,0 1-1 0 0,-1-1 0 0 0,0-8 0 0 0,0 10-20 0 0,0 0 1 0 0,-1 0-1 0 0,1 0 0 0 0,-1 0 0 0 0,0 0 1 0 0,0 0-1 0 0,0 1 0 0 0,0-1 0 0 0,0 0 1 0 0,0 0-1 0 0,-1 1 0 0 0,1-1 1 0 0,-3-2-1 0 0,3 4 5 0 0,0 0 0 0 0,0 0 1 0 0,-1 0-1 0 0,1 0 0 0 0,0 0 1 0 0,-1 0-1 0 0,1 1 0 0 0,0-1 1 0 0,-1 1-1 0 0,1-1 0 0 0,-1 0 1 0 0,1 1-1 0 0,-1 0 0 0 0,1-1 1 0 0,-1 1-1 0 0,1 0 0 0 0,-1 0 1 0 0,0 0-1 0 0,1 0 0 0 0,-1 0 1 0 0,1 0-1 0 0,-1 1 0 0 0,1-1 0 0 0,-1 0 1 0 0,1 1-1 0 0,-3 0 0 0 0,-5 3-99 0 0,-1 0 0 0 0,1 1-1 0 0,0 0 1 0 0,1 1-1 0 0,0-1 1 0 0,-14 14-1 0 0,-42 46-181 0 0,51-51 307 0 0,-9 11 11 0 0,-36 52 0 0 0,50-64 53 0 0,0 0 0 0 0,1 0 0 0 0,1 0-1 0 0,0 1 1 0 0,1 0 0 0 0,-5 24 0 0 0,9-35-55 0 0,0 0 0 0 0,1 1 1 0 0,-1-1-1 0 0,1 0 0 0 0,0 0 1 0 0,0 1-1 0 0,0-1 0 0 0,0 0 1 0 0,1 0-1 0 0,-1 1 0 0 0,1-1 1 0 0,0 0-1 0 0,0 0 0 0 0,0 0 1 0 0,0 0-1 0 0,0 0 0 0 0,1 0 1 0 0,0 0-1 0 0,-1-1 0 0 0,1 1 1 0 0,0 0-1 0 0,0-1 0 0 0,0 1 1 0 0,1-1-1 0 0,-1 0 0 0 0,1 0 1 0 0,-1 0-1 0 0,1 0 0 0 0,0 0 1 0 0,-1-1-1 0 0,1 1 0 0 0,0-1 1 0 0,0 1-1 0 0,0-1 0 0 0,0 0 1 0 0,1 0-1 0 0,-1-1 0 0 0,0 1 1 0 0,5 0-1 0 0,28 1 71 0 0,47-1 0 0 0,-38-2-1418 0 0,-31 3-4645 0 0,-3 1-2029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1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6911 0 0,'0'0'14598'0'0,"-1"1"-14229"0"0,-8 11-315 0 0,2 0 0 0 0,-1 1 0 0 0,1-1 0 0 0,1 1 0 0 0,1 1-1 0 0,0-1 1 0 0,0 1 0 0 0,1 0 0 0 0,1 0 0 0 0,-2 15 0 0 0,5-26-112 0 0,0 1 0 0 0,1-1 0 0 0,-1 0-1 0 0,0 0 1 0 0,1 0 0 0 0,0 0 0 0 0,0 1 0 0 0,0-1 0 0 0,0 0-1 0 0,0-1 1 0 0,1 1 0 0 0,2 5 0 0 0,7 7-6104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1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23 13991 0 0,'2'-1'639'0'0,"0"1"-430"0"0,-1 0-159 0 0,0-1 1 0 0,0 1-1 0 0,0-1 1 0 0,-1 1-1 0 0,1 0 0 0 0,0-1 1 0 0,0 1-1 0 0,0-1 1 0 0,-1 0-1 0 0,1 1 1 0 0,0-1-1 0 0,-1 0 1 0 0,1 1-1 0 0,2-4 3166 0 0,-3 3-3136 0 0,0 1 0 0 0,-1-1 1 0 0,1 1-1 0 0,0-1 1 0 0,0 1-1 0 0,-1-1 1 0 0,1 1-1 0 0,0 0 1 0 0,-1-1-1 0 0,1 1 0 0 0,0-1 1 0 0,-1 1-1 0 0,1 0 1 0 0,-1-1-1 0 0,1 1 1 0 0,0 0-1 0 0,-1 0 1 0 0,1-1-1 0 0,-1 1 0 0 0,1 0 1 0 0,-1 0-1 0 0,1 0 1 0 0,-1-1-1 0 0,1 1 1 0 0,-2 0-1 0 0,-13-1 586 0 0,6 3-556 0 0,-1 0 0 0 0,1 1 0 0 0,0 0 0 0 0,0 1 0 0 0,0 0 1 0 0,1 0-1 0 0,-14 9 0 0 0,-52 46-174 0 0,55-43 104 0 0,17-15-40 0 0,-5 5 0 0 0,0-1 0 0 0,1 1 0 0 0,-1 1 0 0 0,1-1 0 0 0,0 1 0 0 0,0 0 0 0 0,1 0 0 0 0,-8 15 0 0 0,10-10-15 0 0,4-10 9 0 0,-1-1 0 0 0,0 1 0 0 0,1-1 0 0 0,-1 1 0 0 0,1 0 0 0 0,-1-1 0 0 0,1 0 0 0 0,0 1 0 0 0,0-1 0 0 0,0 1-1 0 0,0-1 1 0 0,0 0 0 0 0,0 0 0 0 0,0 1 0 0 0,0-1 0 0 0,0 0 0 0 0,0 0 0 0 0,2 1 0 0 0,27 16-26 0 0,-27-17 30 0 0,81 40-64 0 0,9 4 72 0 0,133 66 568 0 0,-198-97-307 0 0,-24-13-194 0 0,-1 1 0 0 0,1 0 0 0 0,-1 0 0 0 0,1 0 0 0 0,-1 1-1 0 0,0-1 1 0 0,0 1 0 0 0,5 5 0 0 0,-8-8-55 0 0,1 1 0 0 0,-1 0-1 0 0,1 0 1 0 0,-1-1 0 0 0,1 1 0 0 0,-1 0 0 0 0,0 0-1 0 0,0 0 1 0 0,1 0 0 0 0,-1-1 0 0 0,0 1 0 0 0,0 0 0 0 0,0 0-1 0 0,0 0 1 0 0,0 0 0 0 0,0 0 0 0 0,0 1 0 0 0,-1-1-9 0 0,1 1 0 0 0,-1-1 1 0 0,1 0-1 0 0,-1 1 1 0 0,0-1-1 0 0,0 0 1 0 0,1 1-1 0 0,-1-1 0 0 0,0 0 1 0 0,0 0-1 0 0,0 0 1 0 0,-1 0-1 0 0,-1 1 0 0 0,-8 7 13 0 0,-1-2-1 0 0,0 1 0 0 0,0-2 1 0 0,-1 1-1 0 0,-25 7 0 0 0,-71 15-20 0 0,82-22 1 0 0,-267 44-1218 0 0,287-50 675 0 0,-1 0 1 0 0,1-1-1 0 0,-14-2 1 0 0,4-1-1402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968 238 4143 0 0,'0'0'319'0'0,"-17"-2"2474"0"0,-9-1 11750 0 0,26 2-14358 0 0,-2-8-85 0 0,0 0-1 0 0,0 0 1 0 0,2 0-1 0 0,-1 0 1 0 0,1 0 0 0 0,0 0-1 0 0,3-16 1 0 0,-1-15-44 0 0,-1 32-56 0 0,-2 0 0 0 0,1 1 0 0 0,-1-1-1 0 0,0 0 1 0 0,-1 1 0 0 0,-4-14-1 0 0,5 19-28 0 0,0 0-1 0 0,0-1 0 0 0,0 1 1 0 0,0 0-1 0 0,0 0 0 0 0,-1 0 0 0 0,1 0 1 0 0,-1 1-1 0 0,0-1 0 0 0,1 0 1 0 0,-1 1-1 0 0,0-1 0 0 0,0 1 0 0 0,0-1 1 0 0,0 1-1 0 0,0 0 0 0 0,0 0 1 0 0,0 0-1 0 0,-1 0 0 0 0,1 0 0 0 0,0 0 1 0 0,-1 1-1 0 0,1-1 0 0 0,0 1 1 0 0,-5 0-1 0 0,0 0-97 0 0,0 0 1 0 0,1 1-1 0 0,-1 0 1 0 0,0 0-1 0 0,1 1 1 0 0,-1 0-1 0 0,-9 4 1 0 0,-45 24-804 0 0,39-18 692 0 0,-25 13 183 0 0,2 3 1 0 0,1 2 0 0 0,1 1-1 0 0,-47 46 1 0 0,70-58 235 0 0,2 0 1 0 0,0 1-1 0 0,-19 29 1 0 0,31-41-84 0 0,0 1 0 0 0,1 1 0 0 0,0-1 1 0 0,1 1-1 0 0,0-1 0 0 0,0 1 0 0 0,1 0 0 0 0,1 0 0 0 0,-1 1 1 0 0,2-1-1 0 0,-2 14 0 0 0,3-21-78 0 0,0 0 0 0 0,0 0-1 0 0,1 0 1 0 0,-1 0 0 0 0,1 0 0 0 0,-1 0 0 0 0,1 0 0 0 0,0 0-1 0 0,0-1 1 0 0,0 1 0 0 0,1 0 0 0 0,-1 0 0 0 0,1-1 0 0 0,-1 1-1 0 0,1-1 1 0 0,0 1 0 0 0,2 2 0 0 0,-1-3-3 0 0,0 0 0 0 0,0 0 0 0 0,0 0 0 0 0,1 0 0 0 0,-1 0 0 0 0,0-1 1 0 0,0 0-1 0 0,1 1 0 0 0,-1-1 0 0 0,1 0 0 0 0,0-1 0 0 0,-1 1 0 0 0,1-1 0 0 0,3 1 0 0 0,11-1 16 0 0,-1-1 1 0 0,0 0-1 0 0,1-1 0 0 0,-1-1 0 0 0,0-1 0 0 0,0 0 1 0 0,26-11-1 0 0,111-59 267 0 0,-109 50-274 0 0,164-90 145 0 0,-246 137-31 0 0,1 1 0 0 0,2 2 0 0 0,1 1 1 0 0,0 2-1 0 0,3 1 0 0 0,-40 49 0 0 0,-32 42-140 0 0,-142 192 0 0 0,103-93 0 0 0,19 11 0 0 0,108-198-9 0 0,1 1 0 0 0,2 1 0 0 0,1 0 0 0 0,2 0-1 0 0,2 1 1 0 0,-3 44 0 0 0,9-72-19 0 0,-1 0-1 0 0,2 0 1 0 0,-1 0-1 0 0,1 0 1 0 0,0-1-1 0 0,0 1 1 0 0,4 8-1 0 0,-5-14 19 0 0,1 0-1 0 0,0 0 0 0 0,0 0 1 0 0,0 0-1 0 0,0 0 0 0 0,0 0 1 0 0,1 0-1 0 0,-1 0 1 0 0,0-1-1 0 0,1 1 0 0 0,-1 0 1 0 0,1-1-1 0 0,0 1 0 0 0,0-1 1 0 0,0 0-1 0 0,-1 0 1 0 0,1 1-1 0 0,0-1 0 0 0,0 0 1 0 0,1-1-1 0 0,-1 1 0 0 0,0 0 1 0 0,0-1-1 0 0,0 1 1 0 0,0-1-1 0 0,1 1 0 0 0,-1-1 1 0 0,3 0-1 0 0,4-1-76 0 0,-1 0 1 0 0,1 0-1 0 0,-1 0 0 0 0,0-1 0 0 0,0-1 1 0 0,0 0-1 0 0,0 0 0 0 0,0 0 1 0 0,11-7-1 0 0,23-17-1715 0 0,-3-3-3499 0 0,-3 1-1297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8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29 2759 0 0,'0'0'7684'0'0,"5"-9"-1396"0"0,-5 8-6195 0 0,0 0 0 0 0,0 0 0 0 0,0 0-1 0 0,-1 1 1 0 0,1-1 0 0 0,0 0 0 0 0,-1 0-1 0 0,1 0 1 0 0,-1 0 0 0 0,1 0 0 0 0,-1 1-1 0 0,1-1 1 0 0,-1 0 0 0 0,0 1 0 0 0,1-1 0 0 0,-1 0-1 0 0,0 1 1 0 0,0-1 0 0 0,1 1 0 0 0,-1-1-1 0 0,0 1 1 0 0,0-1 0 0 0,0 1 0 0 0,-1-1-1 0 0,0 1-35 0 0,0-1-1 0 0,0 1 0 0 0,-1 0 0 0 0,1 0 0 0 0,0 0 0 0 0,0 0 0 0 0,-1 0 0 0 0,1 0 0 0 0,-5 2 0 0 0,-3 1-69 0 0,0 0 0 0 0,0 1 0 0 0,-13 7 0 0 0,-24 17 82 0 0,1 3-1 0 0,-75 64 1 0 0,94-72-51 0 0,-87 71 182 0 0,112-93-133 0 0,4-2-3 0 0,172-101-131 0 0,-138 74-46 0 0,-29 22-1 0 0,0 0 0 0 0,1 0 0 0 0,-1 1 0 0 0,1 0-1 0 0,1 0 1 0 0,10-4 0 0 0,-17 8-91 0 0,3 14 53 0 0,-4-10 160 0 0,-1 0 0 0 0,1 0-1 0 0,0 0 1 0 0,-1 1 0 0 0,0-1 0 0 0,0 0 0 0 0,0 0 0 0 0,0 1 0 0 0,0-1 0 0 0,0 0-1 0 0,-2 4 1 0 0,-13 35 183 0 0,12-33-121 0 0,-1 0-1 0 0,-3 16 0 0 0,6-17 1 0 0,1-7 15 0 0,10 6-704 0 0,2-6-170 0 0,2-3-46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3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34 8751 0 0,'0'0'399'0'0,"-2"0"-4"0"0,-2-2-489 0 0,1 1 0 0 0,-1 0 0 0 0,1 0 0 0 0,-1 0 0 0 0,-5 0 0 0 0,2 1 993 0 0,0 0 0 0 0,0 1 0 0 0,0-1 0 0 0,-12 4 0 0 0,9-2 398 0 0,1 1 0 0 0,-1 0 0 0 0,1 1 1 0 0,0 0-1 0 0,-17 10 0 0 0,22-10-1216 0 0,-1-1 0 0 0,1 1 0 0 0,0 0 0 0 0,0 0 0 0 0,1 1 0 0 0,-1-1 0 0 0,1 1 0 0 0,0 0 0 0 0,0 0-1 0 0,1 0 1 0 0,-1 0 0 0 0,1 1 0 0 0,-3 10 0 0 0,0 6-51 0 0,0 0-1 0 0,-1 26 0 0 0,5-34 23 0 0,-4 26 6 0 0,1 53 0 0 0,4-81 10 0 0,1-1-1 0 0,0 1 0 0 0,1-1 1 0 0,0 0-1 0 0,1 0 0 0 0,0 0 1 0 0,0 0-1 0 0,1 0 0 0 0,10 17 1 0 0,-13-25-24 0 0,1 0 1 0 0,1 0 0 0 0,-1 0-1 0 0,0 0 1 0 0,1 0-1 0 0,0 0 1 0 0,0-1-1 0 0,-1 1 1 0 0,2-1-1 0 0,-1 0 1 0 0,0 0 0 0 0,0 0-1 0 0,1 0 1 0 0,-1-1-1 0 0,5 3 1 0 0,-3-3 5 0 0,0 0 1 0 0,0-1-1 0 0,0 1 0 0 0,0-1 1 0 0,0 0-1 0 0,0 0 1 0 0,-1 0-1 0 0,1-1 0 0 0,0 0 1 0 0,7-2-1 0 0,5-3 68 0 0,0 0-1 0 0,0-2 1 0 0,-1 0 0 0 0,0-1-1 0 0,18-14 1 0 0,-4 1-64 0 0,0-1 1 0 0,-2-1-1 0 0,-1-2 0 0 0,-1-1 0 0 0,-1-1 0 0 0,-2-1 1 0 0,-1-1-1 0 0,-1-1 0 0 0,-1-1 0 0 0,-2-1 1 0 0,26-66-1 0 0,-14 29-3190 0 0,-24 60 1149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377 210 9671 0 0,'1'-1'748'0'0,"7"-6"145"0"0,-1 0 0 0 0,0 0-1 0 0,-1 0 1 0 0,0-1 0 0 0,0 0-1 0 0,0 0 1 0 0,7-15 0 0 0,-9 15-80 0 0,-1 1 1 0 0,-1 0-1 0 0,1-1 1 0 0,-1 0 0 0 0,2-11-1 0 0,-4 14-748 0 0,1-1-1 0 0,-1 1 1 0 0,0 0 0 0 0,-1-1-1 0 0,0-5 1 0 0,0 9-43 0 0,1 0 1 0 0,-1 0-1 0 0,0 0 1 0 0,0 0-1 0 0,1 0 0 0 0,-2 0 1 0 0,1 0-1 0 0,0 1 1 0 0,0-1-1 0 0,0 0 1 0 0,-1 1-1 0 0,1-1 1 0 0,-1 0-1 0 0,1 1 0 0 0,-1 0 1 0 0,0-1-1 0 0,0 1 1 0 0,1 0-1 0 0,-1 0 1 0 0,0 0-1 0 0,0 0 1 0 0,0 0-1 0 0,0 1 0 0 0,0-1 1 0 0,0 1-1 0 0,0-1 1 0 0,0 1-1 0 0,-1-1 1 0 0,1 1-1 0 0,-3 0 1 0 0,-3 0-23 0 0,-1 0 0 0 0,1 1 0 0 0,0 0 0 0 0,0 0 1 0 0,0 1-1 0 0,-14 4 0 0 0,-5 4-21 0 0,1 1 0 0 0,1 1 0 0 0,0 1-1 0 0,0 2 1 0 0,2 0 0 0 0,0 1 0 0 0,1 2 0 0 0,-38 37-1 0 0,51-45 36 0 0,0 1 0 0 0,1 0-1 0 0,0 0 1 0 0,1 1 0 0 0,0 0-1 0 0,-9 23 1 0 0,13-29 7 0 0,1 0 0 0 0,0 1 0 0 0,1-1 0 0 0,-1 1 0 0 0,1 0 0 0 0,1-1 0 0 0,-1 1 0 0 0,1 0 0 0 0,0 0 0 0 0,1-1-1 0 0,-1 1 1 0 0,1 0 0 0 0,1-1 0 0 0,-1 1 0 0 0,5 10 0 0 0,-5-14-14 0 0,1 0-1 0 0,-1-1 1 0 0,1 1 0 0 0,0 0-1 0 0,-1-1 1 0 0,1 1 0 0 0,1-1-1 0 0,-1 0 1 0 0,0 0-1 0 0,0 0 1 0 0,1 0 0 0 0,-1 0-1 0 0,1 0 1 0 0,0-1 0 0 0,-1 1-1 0 0,1-1 1 0 0,0 0-1 0 0,0 0 1 0 0,0 0 0 0 0,0 0-1 0 0,0 0 1 0 0,0-1 0 0 0,0 1-1 0 0,0-1 1 0 0,0 0-1 0 0,7 0 1 0 0,-4-1 9 0 0,0 1-1 0 0,0-1 1 0 0,0-1-1 0 0,-1 1 1 0 0,1-1 0 0 0,0 0-1 0 0,0 0 1 0 0,-1 0-1 0 0,0-1 1 0 0,1 0 0 0 0,-1 0-1 0 0,0-1 1 0 0,5-3-1 0 0,17-16 135 0 0,-26 24-147 0 0,0-1 1 0 0,-1 0-1 0 0,1 0 1 0 0,0 1 0 0 0,-1-1-1 0 0,1 1 1 0 0,0-1-1 0 0,-1 1 1 0 0,1-1-1 0 0,-1 1 1 0 0,1-1-1 0 0,-1 1 1 0 0,1-1 0 0 0,0 2-1 0 0,4 6-30 0 0,0 0 0 0 0,6 11 0 0 0,-11-18 17 0 0,1 0-44 0 0,-1 0 0 0 0,1-1 0 0 0,-1 1 0 0 0,1 0 0 0 0,0-1 0 0 0,0 1 0 0 0,-1-1 0 0 0,1 1 0 0 0,0-1 0 0 0,0 1 0 0 0,-1-1 0 0 0,1 1 0 0 0,0-1 0 0 0,0 0 0 0 0,0 0 0 0 0,0 1 0 0 0,0-1 0 0 0,-1 0 0 0 0,1 0 0 0 0,2 0 0 0 0,19-1-2098 0 0,6-7 465 0 0,2-1-9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3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50 19551 0 0,'8'-41'2120'0'0,"-7"32"-263"0"0,-3 10-1279 0 0,-1 1-524 0 0,0 1 1 0 0,-1 0-1 0 0,1 0 1 0 0,0-1-1 0 0,0 2 1 0 0,1-1-1 0 0,-5 7 1 0 0,-15 28 2 0 0,16-27-22 0 0,-308 591-42 0 0,142-263-696 0 0,167-327 634 0 0,-7 11-500 0 0,1 0-1 0 0,2 1 1 0 0,-11 38 0 0 0,16-42-682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4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34 15199 0 0,'34'-34'8961'0'0,"-34"46"-7779"0"0,-3-1-988 0 0,0 0-1 0 0,-1 0 1 0 0,0-1 0 0 0,0 1 0 0 0,-2-1-1 0 0,-7 13 1 0 0,-12 27 294 0 0,15-24-248 0 0,-10 37 1 0 0,18-51-813 0 0,-1 1 0 0 0,1 0 1 0 0,1 0-1 0 0,1 0 0 0 0,0 15 0 0 0,2-17-5445 0 0,1 0-1835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4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476 861 14279 0 0,'0'0'1298'0'0,"7"10"496"0"0,-4-8-1446 0 0,0 0 0 0 0,0-1 0 0 0,0 1 0 0 0,0-1 0 0 0,0 0 0 0 0,0 0 0 0 0,0 0 0 0 0,1 0 0 0 0,-1-1 0 0 0,0 1-1 0 0,1-1 1 0 0,-1 0 0 0 0,0 0 0 0 0,1 0 0 0 0,-1 0 0 0 0,0-1 0 0 0,1 0 0 0 0,-1 1 0 0 0,4-2 0 0 0,10-4-260 0 0,0 0-1 0 0,23-12 1 0 0,-20 9 449 0 0,12-5-435 0 0,-1-2 0 0 0,0-1 0 0 0,-2-1 0 0 0,0-2 0 0 0,-1-1 1 0 0,-1-1-1 0 0,-1-1 0 0 0,-1-2 0 0 0,27-34 0 0 0,-20 18-143 0 0,-2-2-1 0 0,-2-1 1 0 0,40-85-1 0 0,-54 94-213 0 0,-1 0-1 0 0,-1-1 1 0 0,-2 0-1 0 0,-1-1 1 0 0,-2 0-1 0 0,1-38 0 0 0,-7 71 162 0 0,-1 0-1 0 0,0 1 1 0 0,0-1-1 0 0,0 0 1 0 0,-1 0-1 0 0,1 0 0 0 0,-1 0 1 0 0,0 0-1 0 0,-2-4 1 0 0,2 7 73 0 0,1 0-1 0 0,-1 0 1 0 0,1 0 0 0 0,-1 0 0 0 0,0 0 0 0 0,0 0-1 0 0,1 1 1 0 0,-1-1 0 0 0,0 0 0 0 0,0 0 0 0 0,0 1 0 0 0,0-1-1 0 0,0 1 1 0 0,0-1 0 0 0,0 1 0 0 0,0-1 0 0 0,0 1 0 0 0,0 0-1 0 0,-1-1 1 0 0,1 1 0 0 0,0 0 0 0 0,0 0 0 0 0,0 0 0 0 0,0 0-1 0 0,0 0 1 0 0,-1 0 0 0 0,1 0 0 0 0,0 0 0 0 0,0 0 0 0 0,0 0-1 0 0,0 1 1 0 0,0-1 0 0 0,0 1 0 0 0,0-1 0 0 0,-1 1-1 0 0,-7 3-18 0 0,1-1-1 0 0,-1 1 1 0 0,1 1-1 0 0,1 0 0 0 0,-1 0 1 0 0,1 1-1 0 0,-13 12 1 0 0,-44 52 188 0 0,47-48-110 0 0,-71 86 226 0 0,6 5 1 0 0,-80 144-1 0 0,57-63 484 0 0,-130 335 0 0 0,163-356-556 0 0,56-141-160 0 0,-1-1 0 0 0,-2-1 0 0 0,-27 35 0 0 0,22-36-73 0 0,-2 0 0 0 0,0-2 0 0 0,-42 34 0 0 0,66-60-763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31 6911 0 0,'-7'0'275'0'0,"0"1"-1"0"0,0 0 1 0 0,0 1-1 0 0,0-1 1 0 0,-10 5-1 0 0,15-5 247 0 0,-1 0 0 0 0,1 1 0 0 0,-1-1 1 0 0,1 1-1 0 0,0-1 0 0 0,0 1 0 0 0,-3 2 0 0 0,4-2 189 0 0,0-1 0 0 0,0 1 0 0 0,0-1 0 0 0,0 1 0 0 0,0 0 0 0 0,0-1 0 0 0,0 1 0 0 0,0 0 0 0 0,1 0 0 0 0,-1-1 0 0 0,0 4 0 0 0,1-4-621 0 0,1-1 0 0 0,-1 1 0 0 0,0 0 0 0 0,1-1 0 0 0,-1 1-1 0 0,0-1 1 0 0,1 1 0 0 0,-1-1 0 0 0,1 1 0 0 0,-1-1 0 0 0,0 1 0 0 0,1-1-1 0 0,-1 1 1 0 0,1-1 0 0 0,0 0 0 0 0,-1 1 0 0 0,1-1 0 0 0,-1 0 0 0 0,1 1 0 0 0,0-1-1 0 0,0 1 109 0 0,5 2-57 0 0,0-1 0 0 0,-1 0-1 0 0,1 1 1 0 0,0-2 0 0 0,0 1 0 0 0,0-1 0 0 0,0 0 0 0 0,12 1 0 0 0,52-4 536 0 0,-54 1-506 0 0,90-10 310 0 0,125-30 0 0 0,-72 11-727 0 0,-14 10-4443 0 0,-104 18-3221 0 0</inkml:trace>
  <inkml:trace contextRef="#ctx0" brushRef="#br0" timeOffset="1">1093 74 10135 0 0,'1'2'8764'0'0,"1"5"-7952"0"0,0 1-1 0 0,-1 0 1 0 0,0-1-1 0 0,0 1 1 0 0,-1 0-1 0 0,0 0 1 0 0,-1 9-1 0 0,-11 58 147 0 0,8-56-485 0 0,-3 17-808 0 0,-21 90 2054 0 0,23-111-2817 0 0,-14 29-1 0 0,13-33-840 0 0,-1-1 0 0 0,1 1 1 0 0,-11 10-1 0 0,1-3-5924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18167 0 0,'22'-34'800'0'0,"-11"19"176"0"0,-1-1-784 0 0,3 2-192 0 0,1-1 0 0 0,-1 3 0 0 0,-2 1 384 0 0,-4 2 40 0 0,-2 2 440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22 184 9671 0 0,'2'0'9931'0'0,"42"-3"-5012"0"0,24-7-3832 0 0,-12 1-856 0 0,114-18-93 0 0,-128 18-125 0 0,-1-2 0 0 0,42-17-1 0 0,-77 26-12 0 0,-1-1 0 0 0,1 0 0 0 0,-1 0 0 0 0,0 0 0 0 0,0-1 0 0 0,5-4 0 0 0,-9 7 0 0 0,1 0 0 0 0,-1-1 0 0 0,0 1 0 0 0,1-1 0 0 0,-1 1 0 0 0,0-1 0 0 0,0 1 0 0 0,0-1 0 0 0,0 0 0 0 0,0 0 0 0 0,0 1 0 0 0,0-1 0 0 0,-1 0 0 0 0,1 0 0 0 0,0 0 0 0 0,-1 0 0 0 0,0 0 0 0 0,1 0 0 0 0,-1 0 0 0 0,0 0 0 0 0,0 0 0 0 0,-1-2 0 0 0,1 3 0 0 0,0 0 0 0 0,-1 0 0 0 0,1 0 0 0 0,-1 0 0 0 0,1 0 0 0 0,-1 0 0 0 0,1 0 0 0 0,-1 0 0 0 0,1 1 0 0 0,-1-1 0 0 0,0 0 0 0 0,0 0 0 0 0,1 1 0 0 0,-1-1 0 0 0,0 0 0 0 0,0 1 0 0 0,0-1 0 0 0,0 1 0 0 0,0-1 0 0 0,0 1 0 0 0,0-1 0 0 0,0 1 0 0 0,0 0 0 0 0,0-1 0 0 0,0 1 0 0 0,0 0 0 0 0,0 0 0 0 0,0 0 0 0 0,0 0 0 0 0,-2 0 0 0 0,-4 0 0 0 0,1 1 0 0 0,0-1 0 0 0,-12 4 0 0 0,16-3 0 0 0,-52 14-13 0 0,-1 2 1 0 0,2 3-1 0 0,0 2 0 0 0,-74 43 0 0 0,106-53 13 0 0,1 1 0 0 0,1 1 0 0 0,-31 29 0 0 0,42-36 0 0 0,1 0 0 0 0,1 0 0 0 0,-1 1 0 0 0,1 1 0 0 0,1-1 0 0 0,0 1 0 0 0,0 0 0 0 0,0 0 0 0 0,1 0 0 0 0,0 0 0 0 0,-3 14 0 0 0,7-21-42 0 0,0 1-1 0 0,-1 0 1 0 0,1 0 0 0 0,0-1-1 0 0,0 1 1 0 0,0 0-1 0 0,1-1 1 0 0,-1 1 0 0 0,1 0-1 0 0,-1-1 1 0 0,1 1 0 0 0,0 0-1 0 0,0-1 1 0 0,0 1-1 0 0,0-1 1 0 0,0 1 0 0 0,1-1-1 0 0,-1 0 1 0 0,1 0-1 0 0,0 0 1 0 0,0 0 0 0 0,-1 0-1 0 0,1 0 1 0 0,1 0 0 0 0,-1 0-1 0 0,0-1 1 0 0,0 1-1 0 0,0-1 1 0 0,1 1 0 0 0,-1-1-1 0 0,1 0 1 0 0,3 1-1 0 0,13 4-1446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5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141 427 13359 0 0,'0'0'11601'0'0,"-8"3"-11010"0"0,6-2-563 0 0,-1 0 0 0 0,0 0-1 0 0,0 0 1 0 0,0 0 0 0 0,-1-1 0 0 0,1 0 0 0 0,0 1-1 0 0,0-1 1 0 0,0 0 0 0 0,0 0 0 0 0,0-1-1 0 0,0 1 1 0 0,0-1 0 0 0,0 1 0 0 0,0-1 0 0 0,0 0-1 0 0,0 0 1 0 0,0-1 0 0 0,0 1 0 0 0,-5-3 0 0 0,4 1-28 0 0,0-1 0 0 0,-1 1 0 0 0,1-1 0 0 0,0 1 0 0 0,1-1 0 0 0,-1 0 0 0 0,1-1 0 0 0,-1 1 0 0 0,1 0 0 0 0,1-1 0 0 0,-4-6 0 0 0,2 2 9 0 0,1 0-1 0 0,0-1 0 0 0,0 0 1 0 0,1 1-1 0 0,1-1 1 0 0,-1 0-1 0 0,2 0 1 0 0,-1 0-1 0 0,1 0 1 0 0,1 0-1 0 0,0 0 1 0 0,0 0-1 0 0,1 0 1 0 0,0 0-1 0 0,1 1 1 0 0,0-1-1 0 0,7-15 0 0 0,-4 14-8 0 0,0 0 0 0 0,0-1 0 0 0,1 2 0 0 0,1-1 0 0 0,0 1 0 0 0,0 0 0 0 0,1 1 0 0 0,0 0 0 0 0,1 1 0 0 0,0-1 0 0 0,0 2 0 0 0,1 0 0 0 0,15-9 0 0 0,-11 9-20 0 0,1 1 0 0 0,0 0 0 0 0,0 1 0 0 0,0 1 0 0 0,1 1 0 0 0,-1 0 0 0 0,1 1 0 0 0,0 0 0 0 0,-1 2 0 0 0,1 0 0 0 0,0 1 0 0 0,0 0 0 0 0,0 2 0 0 0,-1 0 0 0 0,18 5 0 0 0,-17-3 49 0 0,-1 0-1 0 0,1 1 1 0 0,-1 0 0 0 0,0 2-1 0 0,-1 0 1 0 0,26 17-1 0 0,-36-21 30 0 0,-1 0-1 0 0,1 0 0 0 0,-1 0 1 0 0,1 1-1 0 0,-1 0 1 0 0,-1 0-1 0 0,1 0 0 0 0,-1 0 1 0 0,5 9-1 0 0,-6-9 13 0 0,-1 0 0 0 0,0-1 0 0 0,1 1 0 0 0,-1 0-1 0 0,-1 0 1 0 0,1 0 0 0 0,-1 0 0 0 0,0 0 0 0 0,0 0 0 0 0,0 0 0 0 0,-1 0-1 0 0,0-1 1 0 0,-2 9 0 0 0,0-4-4 0 0,0-1-1 0 0,-1 0 1 0 0,0 0-1 0 0,0 0 1 0 0,-1 0 0 0 0,0 0-1 0 0,0-1 1 0 0,-1 0-1 0 0,0 0 1 0 0,-10 8-1 0 0,-9 7-14 0 0,-41 26 0 0 0,54-39-58 0 0,-5 3-63 0 0,-15 12-466 0 0,-1-2 1 0 0,-71 35-1 0 0,90-51-169 0 0,-24 9-1032 0 0,34-14 1390 0 0,1 0 0 0 0,0 0 1 0 0,0-1-1 0 0,0 1 1 0 0,0-1-1 0 0,-1 0 1 0 0,1 0-1 0 0,0 0 0 0 0,-6-1 1 0 0,-4-5-2053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6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22 15199 0 0,'5'-4'796'0'0,"10"-13"7740"0"0,-16 19-8221 0 0,-5 13-229 0 0,0-1-1 0 0,-1 1 1 0 0,-1-1 0 0 0,-14 19 0 0 0,-1 4-74 0 0,-259 464-43 0 0,201-354-198 0 0,22-45-258 0 0,-5-4 1 0 0,-91 111-1 0 0,132-178 392 0 0,22-30 93 0 0,1-1-1 0 0,0 0 0 0 0,0 0 0 0 0,0 1 0 0 0,-1-1 0 0 0,1 0 0 0 0,0 1 0 0 0,0-1 1 0 0,0 1-1 0 0,0-1 0 0 0,0 0 0 0 0,0 1 0 0 0,0-1 0 0 0,0 0 0 0 0,0 1 0 0 0,0-1 1 0 0,0 1-1 0 0,0-1 0 0 0,0 0 0 0 0,0 1 0 0 0,0-1 0 0 0,0 0 0 0 0,0 1 0 0 0,0 0 0 0 0,12 0-78 0 0</inkml:trace>
  <inkml:trace contextRef="#ctx0" brushRef="#br0" timeOffset="1">592 1205 9215 0 0,'0'0'707'0'0,"-1"0"-464"0"0,-3-1 1006 0 0,1 0 0 0 0,-1 1 0 0 0,1 0 1 0 0,-1-1-1 0 0,1 1 0 0 0,-14 1 10241 0 0,19 1-11498 0 0,45 25-991 0 0,-25-14-750 0 0,-10-6 546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51 7831 0 0,'30'-22'704'0'0,"-6"5"219"0"0,-6 6 12055 0 0,-20 13-12554 0 0,-9 10-287 0 0,0 1 0 0 0,-1-2-1 0 0,0 0 1 0 0,-24 16-1 0 0,-10 10 56 0 0,19-14-177 0 0,-47 46 108 0 0,67-61-112 0 0,0 0 0 0 0,1 0 0 0 0,0 0-1 0 0,0 1 1 0 0,0 0 0 0 0,1 1-1 0 0,-4 12 1 0 0,8-20-11 0 0,0 0-1 0 0,0 0 0 0 0,1 0 1 0 0,-1 0-1 0 0,1 0 0 0 0,-1 1 1 0 0,1-1-1 0 0,0 0 0 0 0,0 0 1 0 0,0 1-1 0 0,0-1 0 0 0,0 0 1 0 0,1 0-1 0 0,-1 1 1 0 0,1-1-1 0 0,-1 0 0 0 0,1 0 1 0 0,0 0-1 0 0,0 0 0 0 0,0 0 1 0 0,0 0-1 0 0,1 2 0 0 0,2-1 4 0 0,-1 1 0 0 0,0-1-1 0 0,1 0 1 0 0,-1-1-1 0 0,1 1 1 0 0,0 0-1 0 0,0-1 1 0 0,0 0-1 0 0,9 3 1 0 0,-2-1 61 0 0,1 0 0 0 0,0-1 0 0 0,0-1 0 0 0,0 0 0 0 0,0 0 0 0 0,0-1 0 0 0,24-1 0 0 0,-11-2-1086 0 0,-1-1 0 0 0,48-12 1 0 0,-48 7-1561 0 0,0-2-4438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7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8 3679 0 0,'1'0'167'0'0,"1"0"-94"0"0,-1 0-41 0 0,0 0-1 0 0,13-7 12178 0 0,-11 13-10357 0 0,-2-5-1792 0 0,-1-1 1 0 0,1 1 0 0 0,-1-1-1 0 0,0 1 1 0 0,1-1-1 0 0,-1 1 1 0 0,0 0 0 0 0,0-1-1 0 0,1 1 1 0 0,-1 0-1 0 0,0-1 1 0 0,0 1 0 0 0,0 0-1 0 0,0 0 1 0 0,0-1-1 0 0,0 1 1 0 0,0 0 0 0 0,0-1-1 0 0,0 1 1 0 0,0 0-1 0 0,0-1 1 0 0,0 2 0 0 0,-9 18 170 0 0,-1 0 0 0 0,0 0 0 0 0,-1-1 0 0 0,-28 35 0 0 0,-11 19-720 0 0,1 1-1419 0 0,30-48 952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7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0 202 10135 0 0,'1'-1'8844'0'0,"2"-4"-8531"0"0,0 1 0 0 0,0-1 0 0 0,0 1 0 0 0,1 0 0 0 0,-1 0 0 0 0,1 1 0 0 0,0-1 0 0 0,1 1 0 0 0,-1 0 0 0 0,0 0-1 0 0,1 0 1 0 0,5-2 0 0 0,11-5 85 0 0,33-10 0 0 0,-44 17-226 0 0,67-20 441 0 0,0 3 0 0 0,115-14 0 0 0,162 2-9 0 0,-325 30-1232 0 0,147-5 2158 0 0,-89 13-3519 0 0,-62-3-2375 0 0,35 11 0 0 0,-48-11-2824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7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12895 0 0,'0'0'1552'0'0,"2"0"-412"0"0,99-32 5020 0 0,52-12-4167 0 0,-50 14-862 0 0,-49 16-779 0 0,1 3 1 0 0,103-9-1 0 0,113 17-193 0 0,-54 7-548 0 0,-73-5-3337 0 0,-89 0-4311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499 148 4607 0 0,'92'-59'935'0'0,"11"-6"5765"0"0,-61 42-904 0 0,-51 34-5051 0 0,-23 34 485 0 0,-32 63 0 0 0,29-47-827 0 0,-111 197 211 0 0,-76 124 301 0 0,82-149-931 0 0,99-147-179 0 0,6-12-2656 0 0,23-52 1345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16 286 5983 0 0,'0'0'464'0'0,"-2"0"-305"0"0,-4 2 296 0 0,6-2-140 0 0,-1 0 0 0 0,1 0 1 0 0,-1 0-1 0 0,1 1 0 0 0,-1-1 0 0 0,1 0 1 0 0,0 0-1 0 0,-1 1 0 0 0,1-1 0 0 0,-1 0 1 0 0,1 1-1 0 0,0-1 0 0 0,-1 1 0 0 0,1-1 1 0 0,0 1-1 0 0,0-1 0 0 0,-1 0 1 0 0,1 1-1 0 0,0-1 0 0 0,0 1 0 0 0,0-1 1 0 0,0 1-1 0 0,-1-1 0 0 0,1 1 0 0 0,0-1 1 0 0,0 1-1 0 0,0-1 0 0 0,0 1 0 0 0,0-1 1 0 0,0 2-1 0 0,4 13 2864 0 0,-3-13-3044 0 0,1 0 0 0 0,-1 0 0 0 0,1 0 0 0 0,0-1 1 0 0,-1 1-1 0 0,1-1 0 0 0,0 1 0 0 0,0-1 0 0 0,0 0 1 0 0,0 0-1 0 0,1 1 0 0 0,-1-2 0 0 0,0 1 1 0 0,0 0-1 0 0,1 0 0 0 0,-1-1 0 0 0,4 1 0 0 0,5 1 250 0 0,0-1-1 0 0,16 0 0 0 0,6-3 160 0 0,1-2 1 0 0,-1-2-1 0 0,56-15 0 0 0,-50 11-281 0 0,360-106 361 0 0,-137 24-3948 0 0,-141 38-462 0 0,-110 49 3470 0 0,53-27-1794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9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80 7367 0 0,'1'-2'175'0'0,"6"-12"56"0"0,1 0 0 0 0,11-16 0 0 0,0 11 7540 0 0,-12 27-6532 0 0,-6-4-1174 0 0,0-1 1 0 0,0 1-1 0 0,-1-1 1 0 0,1 1-1 0 0,-1 0 1 0 0,1-1 0 0 0,-1 1-1 0 0,0 0 1 0 0,-1-1-1 0 0,1 1 1 0 0,-2 5-1 0 0,-11 40 703 0 0,-14 21 446 0 0,-51 98-1 0 0,-50 59-332 0 0,69-125-819 0 0,-197 302 155 0 0,233-371 52 0 0,22-32 291 0 0,1-3-384 0 0,0 1-162 0 0,0-1 0 0 0,0 0 0 0 0,0 0 0 0 0,0 0-1 0 0,0 1 1 0 0,1-1 0 0 0,-1 0 0 0 0,1 0 0 0 0,-1 1 0 0 0,1-1 0 0 0,0 0 0 0 0,0 1-1 0 0,0-1 1 0 0,0 1 0 0 0,1-3 0 0 0,2-1 4 0 0,11-20-42 0 0,1 0 0 0 0,1 1 0 0 0,40-43 0 0 0,-48 59 13 0 0,0 4-21 0 0,-7 4 42 0 0,0 0 0 0 0,0 0-1 0 0,0 1 1 0 0,-1-1-1 0 0,1 1 1 0 0,0-1-1 0 0,0 1 1 0 0,0-1 0 0 0,0 1-1 0 0,-1 0 1 0 0,1 0-1 0 0,0 0 1 0 0,-1 0-1 0 0,1 0 1 0 0,-1 0-1 0 0,1 0 1 0 0,-1 1 0 0 0,1-1-1 0 0,-1 1 1 0 0,0-1-1 0 0,0 1 1 0 0,0-1-1 0 0,0 1 1 0 0,2 3-1 0 0,2 4 82 0 0,-1 1 0 0 0,0 0-1 0 0,4 14 1 0 0,-5-13-46 0 0,18 67 124 0 0,15 102-1 0 0,-36-178-590 0 0,14 1-3866 0 0,11-2 2183 0 0,5-2-21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4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70 3223 0 0,'7'-4'392'0'0,"-4"1"2231"0"0,2 0-239 0 0,-1 0-1 0 0,0 0 1 0 0,0-1 0 0 0,6-7-1 0 0,3-7 46 0 0,-13 16-2017 0 0,-6-4 288 0 0,5 4-703 0 0,-1 1 0 0 0,0 0 0 0 0,0-1 0 0 0,0 1 0 0 0,0 0 0 0 0,0 0 0 0 0,-1 1 0 0 0,1-1 1 0 0,0 0-1 0 0,0 1 0 0 0,-1-1 0 0 0,1 1 0 0 0,0 0 0 0 0,0 0 0 0 0,-1 0 0 0 0,1 0 1 0 0,0 0-1 0 0,-1 0 0 0 0,1 1 0 0 0,0-1 0 0 0,-3 2 0 0 0,-6 1-208 0 0,1 0 0 0 0,-21 10-1 0 0,15-4 153 0 0,0 0 0 0 0,0 1 0 0 0,1 1 0 0 0,0 0 0 0 0,-15 16 0 0 0,11-8 575 0 0,1 1-1 0 0,-30 43 0 0 0,45-58-384 0 0,0 0 1 0 0,0-1-1 0 0,1 1 0 0 0,0 0 0 0 0,0 1 0 0 0,0-1 1 0 0,0 0-1 0 0,1 1 0 0 0,-1 5 0 0 0,2-9-96 0 0,-1-1 1 0 0,1 1-1 0 0,0-1 0 0 0,1 1 1 0 0,-1-1-1 0 0,0 0 0 0 0,0 1 1 0 0,1-1-1 0 0,-1 1 0 0 0,0-1 1 0 0,1 1-1 0 0,0-1 0 0 0,-1 0 1 0 0,1 1-1 0 0,0-1 0 0 0,0 0 1 0 0,-1 0-1 0 0,1 0 0 0 0,0 1 1 0 0,0-1-1 0 0,0 0 0 0 0,1 0 1 0 0,-1 0-1 0 0,0 0 0 0 0,0-1 1 0 0,0 1-1 0 0,1 0 0 0 0,-1-1 1 0 0,0 1-1 0 0,1 0 0 0 0,-1-1 1 0 0,1 1-1 0 0,-1-1 0 0 0,1 0 1 0 0,-1 0-1 0 0,1 1 0 0 0,1-1 1 0 0,3 0-10 0 0,0 0 0 0 0,0 0 0 0 0,0-1 0 0 0,0 0 0 0 0,0 0 0 0 0,-1 0 0 0 0,1-1 0 0 0,0 1 0 0 0,-1-1-1 0 0,7-4 1 0 0,8-4 72 0 0,24-16 0 0 0,-21 9-70 0 0,-15 10-19 0 0,1 0-1 0 0,13-7 0 0 0,-20 13-61 0 0,-16 35-366 0 0,12-31 210 0 0,0 0 0 0 0,0 1-1 0 0,1-1 1 0 0,0 0 0 0 0,-1 1 0 0 0,1-1-1 0 0,0 1 1 0 0,0 0 0 0 0,1-1 0 0 0,-1 1 0 0 0,1 0-1 0 0,0-1 1 0 0,0 1 0 0 0,0 0 0 0 0,0-1-1 0 0,2 5 1 0 0,13-2-9439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4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73 5983 0 0,'29'-73'14436'0'0,"-21"75"-13666"0"0,-6-1-703 0 0,-1 0 0 0 0,1 0 1 0 0,-1 0-1 0 0,0 0 1 0 0,1 0-1 0 0,-1 0 0 0 0,0 0 1 0 0,0 0-1 0 0,0 0 1 0 0,0 0-1 0 0,0 1 1 0 0,0-1-1 0 0,0 1 0 0 0,-1-1 1 0 0,1 0-1 0 0,0 1 1 0 0,-1-1-1 0 0,1 1 1 0 0,-1 0-1 0 0,0-1 0 0 0,1 1 1 0 0,-1-1-1 0 0,0 1 1 0 0,0 3-1 0 0,0 5 104 0 0,0 0 0 0 0,-3 18-1 0 0,2-18-30 0 0,-5 27 213 0 0,-1 0-1 0 0,-20 58 1 0 0,-36 70 177 0 0,29-80-365 0 0,-86 192 82 0 0,-16-7-642 0 0,117-232 227 0 0,18-37 124 0 0,-12 22-1042 0 0,2 1-1 0 0,-9 29 0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69 281 10591 0 0,'-1'-1'49'0'0,"-31"-23"823"0"0,29 22-814 0 0,1 1 1 0 0,-1-1-1 0 0,0 1 1 0 0,0-1-1 0 0,0 1 1 0 0,0 0-1 0 0,-12-2 10896 0 0,32 4-10651 0 0,0-1 0 0 0,0 0 0 0 0,0-2 0 0 0,0 0 0 0 0,19-5-1 0 0,-10 2-12 0 0,404-91 1343 0 0,-353 76-1535 0 0,202-59-83 0 0,-156 47-739 0 0,-120 32-216 0 0,-4 1-274 0 0,-5 7-53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41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38 19063 0 0,'6'-9'297'0'0,"-3"5"-11"0"0,0 0 0 0 0,0 0 0 0 0,0 0 0 0 0,6-5 0 0 0,-2 5 151 0 0,-4 7-283 0 0,-3 4 32 0 0,-3 5 31 0 0,0-1 0 0 0,-1 0 0 0 0,0 0 0 0 0,0 0 0 0 0,-1-1 0 0 0,-8 13 0 0 0,-1 3 19 0 0,-97 159 863 0 0,34-64-473 0 0,47-70-566 0 0,-257 472 624 0 0,136-254-765 0 0,133-241-139 0 0,-1-1 0 0 0,0-1 1 0 0,-26 24-1 0 0,43-47-32 0 0,0-1-1 0 0,0-1 1 0 0,0 1 0 0 0,0 0-1 0 0,0 0 1 0 0,0-1 0 0 0,-1 1-1 0 0,1-1 1 0 0,-1 0 0 0 0,1 0-1 0 0,-1 0 1 0 0,1 0 0 0 0,-1 0 0 0 0,0 0-1 0 0,-3 0 1 0 0,2-10-3143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 11055 0 0,'0'0'7436'0'0,"1"2"-6977"0"0,0 5-298 0 0,1 1-1 0 0,-2-1 1 0 0,1 1 0 0 0,-1-1 0 0 0,0 1 0 0 0,0-1-1 0 0,-1 1 1 0 0,0-1 0 0 0,-5 15 0 0 0,-3 7-17 0 0,-13 31 0 0 0,18-51-111 0 0,-163 336 673 0 0,139-293-588 0 0,-95 158 49 0 0,-30 60-6 0 0,144-251-1937 0 0,0 0 0 0 0,2 1 0 0 0,-6 21 0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41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54 302 17999 0 0,'-2'-1'827'0'0,"1"1"-640"0"0,-7-3 21 0 0,1 1-1 0 0,-1 0 0 0 0,0 0 1 0 0,-12-1 2947 0 0,36 7-2474 0 0,2-2-441 0 0,0-1-1 0 0,1-1 1 0 0,-1-1 0 0 0,20-2-1 0 0,75-17 354 0 0,-99 17-540 0 0,149-31 292 0 0,249-87-1 0 0,-403 117-399 0 0,60-21-859 0 0,68-36-1 0 0,-95 37-854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41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0 19063 0 0,'0'0'1727'0'0,"0"3"-1423"0"0,-1 14-204 0 0,-1 0 1 0 0,0 0-1 0 0,-8 30 1 0 0,-22 52 921 0 0,24-76-845 0 0,-35 102 1048 0 0,-44 136 350 0 0,-1 14-1161 0 0,66-219-378 0 0,-2-1-1 0 0,-56 93 0 0 0,66-127-35 0 0,-1 0 0 0 0,0-1 0 0 0,-2-1 0 0 0,0 0 0 0 0,-1-1 0 0 0,-21 15 0 0 0,11-15 41 0 0,26-17-35 0 0,0 0-1 0 0,0 0 0 0 0,0-1 0 0 0,0 1 0 0 0,0 0 0 0 0,0-1 0 0 0,0 1 0 0 0,0-1 0 0 0,0 0 0 0 0,0 0 0 0 0,0 0 0 0 0,0 0 0 0 0,0 0 0 0 0,-3-1 0 0 0,-2-2 17 0 0,7 2-21 0 0,-1 1 1 0 0,1-1-1 0 0,-1 1 1 0 0,1-1-1 0 0,0 1 1 0 0,-1-1 0 0 0,1 0-1 0 0,0 1 1 0 0,0-1-1 0 0,0 1 1 0 0,-1-1-1 0 0,1 0 1 0 0,0 1-1 0 0,0-1 1 0 0,0 1-1 0 0,0-1 1 0 0,0 0-1 0 0,0 1 1 0 0,0-1-1 0 0,0 0 1 0 0,1 0 0 0 0,1-13 17 0 0,-2 14-19 0 0,2-6-21 0 0,0 1 1 0 0,1-1-1 0 0,-1 1 0 0 0,1 0 1 0 0,0 0-1 0 0,0 0 0 0 0,1 1 1 0 0,-1-1-1 0 0,6-5 0 0 0,7-5-142 0 0,18-14 0 0 0,-25 21 123 0 0,16-12-170 0 0,1 1 1 0 0,0 1-1 0 0,36-17 1 0 0,-49 28 196 0 0,0 2 1 0 0,0-1-1 0 0,1 1 0 0 0,0 1 1 0 0,-1 1-1 0 0,2 0 1 0 0,-1 1-1 0 0,0 0 0 0 0,24 0 1 0 0,-33 3 55 0 0,1-1 1 0 0,-1 1 0 0 0,0 0-1 0 0,1 0 1 0 0,-1 0 0 0 0,0 1-1 0 0,1 0 1 0 0,-1 0 0 0 0,0 0-1 0 0,0 0 1 0 0,-1 1 0 0 0,9 6-1 0 0,-9-6-9 0 0,-1 0-1 0 0,0 1 0 0 0,0 0 0 0 0,0-1 0 0 0,0 1 0 0 0,0 0 0 0 0,-1 0 0 0 0,0 1 0 0 0,0-1 0 0 0,0 0 1 0 0,0 1-1 0 0,0-1 0 0 0,-1 1 0 0 0,0 0 0 0 0,0 5 0 0 0,0-2-372 0 0,0 1 0 0 0,-1-1 0 0 0,0 1-1 0 0,0 0 1 0 0,-1-1 0 0 0,-2 12 0 0 0,-2-3-2629 0 0,-12 34 0 0 0,9-33-4554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4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13359 0 0,'2'1'1027'0'0,"16"7"630"0"0,20 14 1 0 0,-23-13 1367 0 0,28 13 0 0 0,-37-19-2866 0 0,1-1 0 0 0,-1 0 0 0 0,1 0 0 0 0,-1-1-1 0 0,1 0 1 0 0,0 0 0 0 0,0 0 0 0 0,8-1-1 0 0,-3-2-133 0 0,1 0 1 0 0,-1 0-1 0 0,1-1 0 0 0,-1-1 0 0 0,0 0 0 0 0,0 0 0 0 0,-1-1 0 0 0,1-1 0 0 0,-1 0 0 0 0,0-1 0 0 0,-1 0 0 0 0,0 0 0 0 0,0-1 0 0 0,0-1 0 0 0,-1 0 0 0 0,0 0 0 0 0,11-15 0 0 0,-17 19-56 0 0,0 0 0 0 0,0 1 0 0 0,-1-1 0 0 0,0 0 0 0 0,3-9 0 0 0,-5 13 14 0 0,1-1 0 0 0,-1 0 0 0 0,0 0-1 0 0,1 0 1 0 0,-1 1 0 0 0,0-1 0 0 0,0 0 0 0 0,0 0 0 0 0,-1 0 0 0 0,1 0 0 0 0,0 1 0 0 0,-1-1 0 0 0,1 0 0 0 0,-1 0 0 0 0,1 1-1 0 0,-1-1 1 0 0,0 0 0 0 0,0 1 0 0 0,-1-3 0 0 0,2 4 9 0 0,-1 0-1 0 0,1 0 1 0 0,0-1 0 0 0,-1 1-1 0 0,1 0 1 0 0,-1 0-1 0 0,1 0 1 0 0,-1 0 0 0 0,1-1-1 0 0,-1 1 1 0 0,1 0-1 0 0,0 0 1 0 0,-1 0 0 0 0,1 0-1 0 0,-1 0 1 0 0,1 0-1 0 0,-1 0 1 0 0,1 0 0 0 0,-1 1-1 0 0,1-1 1 0 0,-1 0-1 0 0,1 0 1 0 0,-1 0 0 0 0,1 0-1 0 0,-1 1 1 0 0,-12 5-64 0 0,12-5 50 0 0,-11 6-20 0 0,1 0 1 0 0,1 1-1 0 0,0 1 0 0 0,0 0 0 0 0,-13 14 1 0 0,-40 57 67 0 0,43-53-5 0 0,7-11 32 0 0,-9 13 152 0 0,-21 35 0 0 0,38-55-117 0 0,0 0-1 0 0,0 0 0 0 0,1 1 0 0 0,1 0 1 0 0,0-1-1 0 0,0 1 0 0 0,0 0 0 0 0,-1 19 0 0 0,4-27-79 0 0,0 1-1 0 0,0-1 0 0 0,0 1 0 0 0,0-1 0 0 0,1 1 1 0 0,-1 0-1 0 0,1-1 0 0 0,-1 0 0 0 0,1 1 0 0 0,0-1 1 0 0,0 1-1 0 0,0-1 0 0 0,0 0 0 0 0,1 1 0 0 0,-1-1 1 0 0,3 3-1 0 0,-1-2 10 0 0,-1-1-1 0 0,1 0 1 0 0,0 0 0 0 0,0 0-1 0 0,0 0 1 0 0,0 0 0 0 0,0-1-1 0 0,0 1 1 0 0,0-1-1 0 0,1 0 1 0 0,3 1 0 0 0,8 1 44 0 0,0-1 1 0 0,0-1-1 0 0,0 0 1 0 0,24-2-1 0 0,-29 0-56 0 0,35-2-2375 0 0,13-1-4705 0 0,-46 4-272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69 422 2303 0 0,'-1'-1'167'0'0,"-25"-21"16949"0"0,23 23-17056 0 0,0-1-1 0 0,0 1 1 0 0,0 0 0 0 0,0 0 0 0 0,0 0 0 0 0,0 0-1 0 0,0 1 1 0 0,0-1 0 0 0,1 1 0 0 0,-1 0-1 0 0,-3 3 1 0 0,3-4 20 0 0,4-5-45 0 0,5-6 30 0 0,109-126 241 0 0,-79 96-237 0 0,-10 12-54 0 0,1 1 0 0 0,2 1 0 0 0,39-28-1 0 0,-48 40-11 0 0,0 1 0 0 0,1 1-1 0 0,1 1 1 0 0,0 1-1 0 0,0 1 1 0 0,32-8-1 0 0,-47 15 17 0 0,1 0 0 0 0,-1 1 0 0 0,0 0 0 0 0,1 1 0 0 0,-1-1-1 0 0,1 1 1 0 0,14 3 0 0 0,-20-3 10 0 0,0 0 1 0 0,1 1-1 0 0,-1 0 0 0 0,0 0 1 0 0,0-1-1 0 0,0 1 0 0 0,1 0 0 0 0,-1 1 1 0 0,0-1-1 0 0,0 0 0 0 0,-1 1 0 0 0,1-1 1 0 0,0 1-1 0 0,0-1 0 0 0,-1 1 1 0 0,1 0-1 0 0,-1 0 0 0 0,1 0 0 0 0,-1 0 1 0 0,0 0-1 0 0,0 0 0 0 0,0 0 1 0 0,0 0-1 0 0,0 0 0 0 0,0 1 0 0 0,0-1 1 0 0,-1 0-1 0 0,1 4 0 0 0,0 3 131 0 0,-1 0-1 0 0,0 0 1 0 0,0 0 0 0 0,-1 1-1 0 0,0-1 1 0 0,-5 16-1 0 0,-21 55 576 0 0,5-18-352 0 0,19-54-352 0 0,1 1 1 0 0,0-1-1 0 0,0 0 1 0 0,1 1-1 0 0,0 8 0 0 0,1-15-67 0 0,0 0 0 0 0,0 0 0 0 0,0 0-1 0 0,1 0 1 0 0,-1-1 0 0 0,0 1-1 0 0,1 0 1 0 0,0 0 0 0 0,-1-1 0 0 0,1 1-1 0 0,0 0 1 0 0,0-1 0 0 0,0 1-1 0 0,0 0 1 0 0,0-1 0 0 0,0 0 0 0 0,0 1-1 0 0,0-1 1 0 0,1 0 0 0 0,-1 1-1 0 0,1-1 1 0 0,-1 0 0 0 0,1 0 0 0 0,-1 0-1 0 0,1 0 1 0 0,-1 0 0 0 0,1-1-1 0 0,0 1 1 0 0,2 0 0 0 0,12 3-1114 0 0,2-4-59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8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723 753 9215 0 0,'-1'2'707'0'0,"1"-1"-762"0"0,-5 38 1446 0 0,5-34-488 0 0,0 1 1 0 0,0 0-1 0 0,0-1 1 0 0,1 1 0 0 0,0-1-1 0 0,0 1 1 0 0,1-1-1 0 0,2 10 1 0 0,-3-14-788 0 0,-1-1 0 0 0,1 1 0 0 0,-1 0 0 0 0,1 0 0 0 0,-1 0 0 0 0,1 0 0 0 0,0 0 0 0 0,-1-1 0 0 0,1 1 0 0 0,0 0 0 0 0,-1 0 0 0 0,1-1 0 0 0,0 1 0 0 0,0-1 0 0 0,0 1 0 0 0,0-1 0 0 0,0 1 0 0 0,0-1 0 0 0,0 1 0 0 0,0-1 0 0 0,0 0 1 0 0,0 1-1 0 0,0-1 0 0 0,0 0 0 0 0,0 0 0 0 0,0 0 0 0 0,0 0 0 0 0,0 0 0 0 0,0 0 0 0 0,0 0 0 0 0,0 0 0 0 0,0 0 0 0 0,0-1 0 0 0,0 1 0 0 0,0 0 0 0 0,0-1 0 0 0,0 1 0 0 0,0-1 0 0 0,0 1 0 0 0,1-1 0 0 0,5-3-2 0 0,1-1-1 0 0,-1 1 0 0 0,13-11 1 0 0,-15 11 92 0 0,22-19 64 0 0,0-2 1 0 0,32-37-1 0 0,41-63-132 0 0,-64 76-153 0 0,-1-2-1 0 0,-3-2 0 0 0,-2-1 0 0 0,-2-1 1 0 0,24-70-1 0 0,-48 112-88 0 0,1 0-1 0 0,-2-1 1 0 0,0 0 0 0 0,0 0 0 0 0,-1 0 0 0 0,-1 0 0 0 0,-1-16-1 0 0,0 26 28 0 0,0 1-1 0 0,-1-1 0 0 0,1 0 0 0 0,-1 1 0 0 0,0-1 0 0 0,0 1 1 0 0,0-1-1 0 0,0 1 0 0 0,-1 0 0 0 0,1-1 0 0 0,-1 1 1 0 0,0 0-1 0 0,0 0 0 0 0,0 0 0 0 0,0 0 0 0 0,-1 0 1 0 0,1 1-1 0 0,-1-1 0 0 0,0 1 0 0 0,0-1 0 0 0,1 1 0 0 0,-2 0 1 0 0,1 0-1 0 0,0 1 0 0 0,0-1 0 0 0,0 0 0 0 0,-1 1 1 0 0,1 0-1 0 0,-1 0 0 0 0,1 0 0 0 0,-1 0 0 0 0,-4 0 0 0 0,0 1-54 0 0,-1-1-1 0 0,0 2 0 0 0,1-1 0 0 0,-1 1 0 0 0,0 0 0 0 0,1 1 1 0 0,-1 0-1 0 0,1 0 0 0 0,0 1 0 0 0,-1 0 0 0 0,1 0 0 0 0,-12 8 1 0 0,-5 4 65 0 0,2 1 1 0 0,-34 28 0 0 0,32-24 161 0 0,2 2-1 0 0,1 0 1 0 0,1 1-1 0 0,0 1 1 0 0,2 2-1 0 0,1-1 1 0 0,1 2-1 0 0,-18 38 1 0 0,-6 36 519 0 0,-29 109 0 0 0,4-8-426 0 0,-71 128-71 0 0,108-274-85 0 0,-3 0 0 0 0,-1-2 0 0 0,-66 79 0 0 0,76-107-30 0 0,-1-1 1 0 0,-31 26-1 0 0,40-39-16 0 0,-1-1-1 0 0,0 0 1 0 0,0-1-1 0 0,-1 0 1 0 0,-26 9-1 0 0,27-15-224 0 0,16-4 219 0 0,0 0-1 0 0,0 0 1 0 0,0-1 0 0 0,-1 1 0 0 0,1 0-1 0 0,0 0 1 0 0,0 0 0 0 0,0 0 0 0 0,0 0-1 0 0,0 0 1 0 0,-1 0 0 0 0,1 0-1 0 0,0 0 1 0 0,0 0 0 0 0,0 0 0 0 0,0-1-1 0 0,0 1 1 0 0,0 0 0 0 0,-1 0 0 0 0,1 0-1 0 0,0 0 1 0 0,0 0 0 0 0,0-1-1 0 0,0 1 1 0 0,0 0 0 0 0,0 0 0 0 0,0 0-1 0 0,0 0 1 0 0,0 0 0 0 0,0-1 0 0 0,0 1-1 0 0,0 0 1 0 0,0 0 0 0 0,0 0-1 0 0,0 0 1 0 0,0-1 0 0 0,0 1 0 0 0,0 0-1 0 0,0 0 1 0 0,0 0 0 0 0,1-4-299 0 0,1 1 0 0 0,-1-1 0 0 0,1 1 0 0 0,0 0 0 0 0,3-4 0 0 0,-3 3 162 0 0,61-91-3342 0 0,-21 35 1707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74 14279 0 0,'-3'2'123'0'0,"-1"-1"1"0"0,1 1-1 0 0,-1 0 0 0 0,1 0 0 0 0,0 0 0 0 0,0 0 0 0 0,0 0 1 0 0,0 1-1 0 0,0 0 0 0 0,0-1 0 0 0,1 1 0 0 0,-4 5 0 0 0,5-7-51 0 0,1 0 0 0 0,-1 0 0 0 0,0 0 0 0 0,1 1 0 0 0,0-1 0 0 0,-1 0 0 0 0,1 0 0 0 0,0 1 0 0 0,-1-1 0 0 0,1 0 0 0 0,0 0 0 0 0,0 1 0 0 0,0-1 0 0 0,0 0 0 0 0,0 1 0 0 0,1 1 0 0 0,-1-2 143 0 0,1 1-1 0 0,0-1 1 0 0,0 1-1 0 0,-1-1 1 0 0,1 1-1 0 0,0-1 1 0 0,0 1-1 0 0,0-1 1 0 0,1 0-1 0 0,-1 0 1 0 0,0 0-1 0 0,0 1 1 0 0,1-1 0 0 0,-1 0-1 0 0,3 1 1 0 0,3 1 91 0 0,-1 0 1 0 0,1 0 0 0 0,0-1 0 0 0,0 0 0 0 0,0 0 0 0 0,0-1 0 0 0,0 0 0 0 0,0 0 0 0 0,0-1 0 0 0,13 0 0 0 0,9-2 6 0 0,36-7 0 0 0,-56 7-153 0 0,249-55 1090 0 0,-120 24-976 0 0,199-30-3223 0 0,-306 59 786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9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5 7367 0 0,'5'-2'119'0'0,"-4"1"-68"0"0,0 1 0 0 0,0 0 0 0 0,0-1 0 0 0,0 1 0 0 0,0 0 0 0 0,0 0 0 0 0,0 0 0 0 0,0-1 0 0 0,0 1 0 0 0,0 1 0 0 0,1-1 0 0 0,-1 0 0 0 0,7 2 6810 0 0,-10-2-5740 0 0,-17 9 396 0 0,-20 12 1 0 0,10-4-814 0 0,-18 10-97 0 0,1 2 0 0 0,2 2 0 0 0,1 1-1 0 0,1 3 1 0 0,-38 42 0 0 0,74-71-565 0 0,-1 1 0 0 0,1 0-1 0 0,0 0 1 0 0,1 0 0 0 0,0 1 0 0 0,0 0 0 0 0,0 0-1 0 0,-3 11 1 0 0,7-18-33 0 0,1-1 1 0 0,0 1-1 0 0,0 0 0 0 0,0 0 0 0 0,0 0 1 0 0,0 0-1 0 0,0 0 0 0 0,0 0 0 0 0,0 0 1 0 0,0-1-1 0 0,0 1 0 0 0,1 0 0 0 0,-1 0 0 0 0,0 0 1 0 0,0 0-1 0 0,1 0 0 0 0,-1-1 0 0 0,1 1 1 0 0,-1 0-1 0 0,1 0 0 0 0,-1-1 0 0 0,1 1 1 0 0,-1 0-1 0 0,1-1 0 0 0,0 1 0 0 0,-1 0 1 0 0,1-1-1 0 0,0 1 0 0 0,0-1 0 0 0,-1 1 1 0 0,1-1-1 0 0,0 0 0 0 0,0 1 0 0 0,0-1 0 0 0,-1 0 1 0 0,1 0-1 0 0,0 1 0 0 0,0-1 0 0 0,0 0 1 0 0,1 0-1 0 0,4 1 44 0 0,1 0 1 0 0,0 0-1 0 0,-1-1 0 0 0,8 0 0 0 0,7-2-6 0 0,-1-1-1 0 0,1-1 0 0 0,0-1 0 0 0,-1 0 1 0 0,0-2-1 0 0,0 0 0 0 0,-1-1 0 0 0,0-1 0 0 0,0-1 1 0 0,-1-1-1 0 0,31-24 0 0 0,-29 14-46 0 0,-25 28 0 0 0,-1 0 0 0 0,1 0 0 0 0,1 0 0 0 0,-1 1 0 0 0,1 0 0 0 0,1 0 0 0 0,-1 0 0 0 0,-2 12 0 0 0,5-19-23 0 0,1 0 0 0 0,0 0 0 0 0,0 0 0 0 0,0-1 0 0 0,0 1 1 0 0,0 0-1 0 0,0 0 0 0 0,0 0 0 0 0,0 0 0 0 0,1-1 0 0 0,-1 1 0 0 0,0 0 0 0 0,0 0 0 0 0,1 0 0 0 0,-1-1 0 0 0,0 1 0 0 0,1 0 0 0 0,-1 0 1 0 0,1-1-1 0 0,-1 1 0 0 0,1 0 0 0 0,-1-1 0 0 0,2 1 0 0 0,-1 0-84 0 0,0 0 0 0 0,1 0-1 0 0,-1 0 1 0 0,1 0 0 0 0,-1-1 0 0 0,1 1 0 0 0,-1-1 0 0 0,1 1 0 0 0,0-1-1 0 0,-1 0 1 0 0,3 1 0 0 0,1-1-263 0 0,0 0 1 0 0,0 0-1 0 0,1-1 0 0 0,-1 1 1 0 0,0-1-1 0 0,10-3 0 0 0,8-6-1134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0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1006 17191 0 0,'16'-7'643'0'0,"2"1"0"0"0,-1 0 0 0 0,0 1-1 0 0,21-2 1 0 0,-33 6 2540 0 0,-6 3-2732 0 0,-22 27 56 0 0,-1-1 0 0 0,-1-1 1 0 0,-35 30-1 0 0,13-14-303 0 0,28-24-188 0 0,-56 57 34 0 0,64-64-46 0 0,1 0 0 0 0,1 1 1 0 0,0 1-1 0 0,-11 22 0 0 0,18-33-4 0 0,1 1 0 0 0,-1-1 0 0 0,1 1 0 0 0,0 0 0 0 0,0 0 0 0 0,1-1 0 0 0,-1 1 0 0 0,1 0 0 0 0,-1 0 0 0 0,1 0 0 0 0,1-1 0 0 0,-1 1 0 0 0,0 0 0 0 0,1 0 0 0 0,0 0 0 0 0,0-1 0 0 0,0 1 0 0 0,0 0 0 0 0,2 3 0 0 0,0-2 0 0 0,0-1 0 0 0,0 1 0 0 0,0-1 0 0 0,1 0 0 0 0,-1 0 0 0 0,1 0 0 0 0,0-1 0 0 0,0 1 0 0 0,0-1 0 0 0,0 0 0 0 0,1 0 0 0 0,0 0 0 0 0,6 2 0 0 0,2 0-282 0 0,0 0 0 0 0,1-1 0 0 0,0 0 0 0 0,0-1 0 0 0,0-1 0 0 0,0 0 0 0 0,0-1 0 0 0,0-1 0 0 0,0 0 0 0 0,1-1 0 0 0,-1 0 0 0 0,0-1 0 0 0,0-1 0 0 0,0 0 0 0 0,15-6 0 0 0,9-6-7726 0 0</inkml:trace>
  <inkml:trace contextRef="#ctx0" brushRef="#br0" timeOffset="1">1684 8 13359 0 0,'0'0'1027'0'0,"0"-1"-670"0"0,2-5 2210 0 0,-11 8 114 0 0,4 1-2454 0 0,0 0 0 0 0,1 0 0 0 0,0 0-1 0 0,0 1 1 0 0,0-1 0 0 0,0 1 0 0 0,0 0-1 0 0,1 0 1 0 0,0 0 0 0 0,-5 8 0 0 0,2-3 42 0 0,-20 28 349 0 0,3 0-1 0 0,-30 64 1 0 0,-26 88-282 0 0,26-60-289 0 0,-87 194-47 0 0,-87 102 128 0 0,193-369-400 0 0,-42 52 0 0 0,74-106 0 0 0,6-9-3448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0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54 5527 0 0,'-63'17'511'0'0,"32"-3"1399"0"0,27-12-691 0 0,0 1 0 0 0,0-1 0 0 0,0 1 0 0 0,-7 6 2642 0 0,25 0-885 0 0,-7-6-2549 0 0,1 0 1 0 0,-1-1-1 0 0,0 1 1 0 0,1-2-1 0 0,13 3 1 0 0,44-1 721 0 0,-48-2-856 0 0,91-1 911 0 0,132-17 0 0 0,106-31-877 0 0,-338 46-315 0 0,156-26 582 0 0,-51 8-2186 0 0,-39 8-4636 0 0,-29 6-2018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11055 0 0,'0'0'852'0'0,"1"2"-560"0"0,58 104 7765 0 0,-34-67-5629 0 0,59 71-1 0 0,-55-79-1730 0 0,24 30 502 0 0,-47-53-1039 0 0,0 0 0 0 0,0 1 0 0 0,-1 0 0 0 0,-1 0 0 0 0,7 16 0 0 0,-10-22-145 0 0,-1 0-1 0 0,1 0 1 0 0,-1 0-1 0 0,1 0 1 0 0,-1 0-1 0 0,0 0 1 0 0,0 0-1 0 0,0 0 1 0 0,-1 0-1 0 0,1 0 1 0 0,-1 0-1 0 0,0 0 1 0 0,0 0-1 0 0,0 0 1 0 0,0 0-1 0 0,0 0 1 0 0,-1 0-1 0 0,1-1 1 0 0,-1 1-1 0 0,0 0 1 0 0,1-1-1 0 0,-1 1 1 0 0,0-1-1 0 0,-5 4 1 0 0,-3 3-42 0 0,-1 0-1 0 0,0-1 1 0 0,-25 14 0 0 0,36-22 26 0 0,-127 70-4740 0 0,94-50-3875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15199 0 0,'0'0'6812'0'0,"3"0"-6099"0"0,12 3-336 0 0,-1-1-1 0 0,1-1 1 0 0,21-1-1 0 0,49-6 221 0 0,-60 4-401 0 0,277-41 199 0 0,-183 23-493 0 0,-49 13-4528 0 0,-52 7-3021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1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415 235 5063 0 0,'-3'2'224'0'0,"-51"42"49"0"0,32-24 9101 0 0,23-19-8723 0 0,2 1-485 0 0,1 0 0 0 0,-1-1 0 0 0,0 1 1 0 0,0-1-1 0 0,1 0 0 0 0,-1 0 1 0 0,1 0-1 0 0,-1 0 0 0 0,1-1 0 0 0,-1 0 1 0 0,1 1-1 0 0,-1-1 0 0 0,1-1 0 0 0,-1 1 1 0 0,1 0-1 0 0,-1-1 0 0 0,1 0 1 0 0,-1 0-1 0 0,1 0 0 0 0,-1 0 0 0 0,0 0 1 0 0,0-1-1 0 0,1 1 0 0 0,2-3 0 0 0,1 0-8 0 0,-1 0-1 0 0,-1-1 1 0 0,1 1-1 0 0,-1-1 1 0 0,1 0-1 0 0,-1 0 1 0 0,-1-1-1 0 0,1 1 1 0 0,-1-1-1 0 0,0 0 1 0 0,4-9-1 0 0,0-1-25 0 0,0 0-1 0 0,-2 0 1 0 0,0-1-1 0 0,-1 1 1 0 0,0-1-1 0 0,-2-1 1 0 0,0 1 0 0 0,1-25-1 0 0,-4 39-134 0 0,0 1 0 0 0,0 0 0 0 0,0 0 0 0 0,0 0 0 0 0,-1 0 0 0 0,1 0 0 0 0,-1-1 0 0 0,1 1 0 0 0,-1 0 0 0 0,0 0 0 0 0,0 0 0 0 0,0 0 0 0 0,0 1 0 0 0,0-1 0 0 0,0 0 0 0 0,0 0 0 0 0,-1 1 0 0 0,1-1 0 0 0,-1 0 0 0 0,1 1-1 0 0,-1 0 1 0 0,0-1 0 0 0,1 1 0 0 0,-1 0 0 0 0,0 0 0 0 0,0 0 0 0 0,0 0 0 0 0,0 0 0 0 0,0 0 0 0 0,0 0 0 0 0,0 1 0 0 0,-4-1 0 0 0,-3-1-61 0 0,0 2-1 0 0,0-1 0 0 0,0 1 1 0 0,-1 1-1 0 0,1 0 1 0 0,-12 2-1 0 0,-1 2-26 0 0,1 0 0 0 0,-1 2 1 0 0,1 0-1 0 0,0 2 0 0 0,1 0 0 0 0,0 1 0 0 0,0 1 1 0 0,1 1-1 0 0,-18 15 0 0 0,12-6 186 0 0,0 1 0 0 0,2 1 0 0 0,0 1 0 0 0,2 0 0 0 0,-27 42-1 0 0,44-60 9 0 0,0 1-1 0 0,0 0 0 0 0,1 1 0 0 0,-1-1 1 0 0,2 1-1 0 0,-1-1 0 0 0,1 1 0 0 0,0 0 0 0 0,0 9 1 0 0,2-14-61 0 0,-1 0 0 0 0,1-1 0 0 0,0 1 0 0 0,0 0 0 0 0,0-1 1 0 0,1 1-1 0 0,-1 0 0 0 0,1-1 0 0 0,-1 1 0 0 0,1-1 0 0 0,0 1 1 0 0,0 0-1 0 0,0-1 0 0 0,0 0 0 0 0,1 1 0 0 0,-1-1 0 0 0,0 0 1 0 0,1 0-1 0 0,0 0 0 0 0,0 0 0 0 0,-1 0 0 0 0,1 0 0 0 0,0 0 1 0 0,1 0-1 0 0,-1-1 0 0 0,0 1 0 0 0,0-1 0 0 0,1 0 0 0 0,-1 0 1 0 0,5 2-1 0 0,0-1-20 0 0,-1-1 1 0 0,1 0 0 0 0,0 0-1 0 0,-1 0 1 0 0,1-1 0 0 0,0 0-1 0 0,-1 0 1 0 0,1-1 0 0 0,0 0-1 0 0,-1 0 1 0 0,1-1 0 0 0,-1 0-1 0 0,11-4 1 0 0,6-3 9 0 0,-1-2 1 0 0,27-17-1 0 0,-49 28-32 0 0,20-13-10 0 0,-1-1 0 0 0,0 0 0 0 0,-1-2 0 0 0,-1 0-1 0 0,19-22 1 0 0,-40 50 10 0 0,-1 0 0 0 0,1 0 0 0 0,1 1 0 0 0,-3 22 0 0 0,4-19-662 0 0,1 0 0 0 0,0-1-1 0 0,3 25 1 0 0,-1-33 69 0 0,0 1 0 0 0,0-1 0 0 0,1 0 0 0 0,0 0 0 0 0,0 0 0 0 0,1 0 0 0 0,0-1-1 0 0,0 1 1 0 0,8 11 0 0 0,1-5-6315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691 285 7831 0 0,'2'0'4032'0'0,"8"-2"-2217"0"0,0-1-1 0 0,0 1 0 0 0,12-6 0 0 0,-13 4-1479 0 0,0-1-1 0 0,0 1 1 0 0,-1-2-1 0 0,1 1 1 0 0,-1-1-1 0 0,8-8 1 0 0,-8 7-179 0 0,-1-1-1 0 0,0 1 1 0 0,-1-2 0 0 0,1 1-1 0 0,-2-1 1 0 0,1 1 0 0 0,-1-1 0 0 0,0-1-1 0 0,-1 1 1 0 0,3-12 0 0 0,-6 18-129 0 0,0-1 1 0 0,0 1 0 0 0,0-1 0 0 0,0 0-1 0 0,-1 1 1 0 0,0-1 0 0 0,0 0 0 0 0,0 0-1 0 0,0 1 1 0 0,0-1 0 0 0,-1 0 0 0 0,0 0 0 0 0,0 1-1 0 0,0-1 1 0 0,0 1 0 0 0,0-1 0 0 0,-1 1-1 0 0,1-1 1 0 0,-1 1 0 0 0,0 0 0 0 0,0 0-1 0 0,0 0 1 0 0,-1 0 0 0 0,1 0 0 0 0,-1 0-1 0 0,0 1 1 0 0,1-1 0 0 0,-1 1 0 0 0,0 0-1 0 0,-6-4 1 0 0,3 3-57 0 0,1 1-1 0 0,-1 0 1 0 0,1 0-1 0 0,-1 0 1 0 0,0 1-1 0 0,0-1 1 0 0,0 1-1 0 0,0 1 1 0 0,0-1 0 0 0,-7 1-1 0 0,-5 1-203 0 0,-37 6 1 0 0,36-2 160 0 0,1 0 0 0 0,0 1 0 0 0,0 1 0 0 0,0 0-1 0 0,1 2 1 0 0,0 0 0 0 0,1 0 0 0 0,0 2 0 0 0,-23 19 0 0 0,16-10 48 0 0,1 1 1 0 0,1 1-1 0 0,0 1 0 0 0,2 1 1 0 0,-21 34-1 0 0,36-52 18 0 0,1 0-1 0 0,0 0 1 0 0,0 0-1 0 0,0 1 1 0 0,1-1-1 0 0,0 1 1 0 0,0 0 0 0 0,1-1-1 0 0,0 1 1 0 0,0 0-1 0 0,0 8 1 0 0,1-12 23 0 0,0 0 0 0 0,1 0 1 0 0,-1 0-1 0 0,1 0 1 0 0,0 0-1 0 0,-1 0 0 0 0,1 0 1 0 0,1-1-1 0 0,-1 1 1 0 0,0 0-1 0 0,1 0 0 0 0,-1-1 1 0 0,1 1-1 0 0,0-1 0 0 0,0 0 1 0 0,0 1-1 0 0,0-1 1 0 0,0 0-1 0 0,0 0 0 0 0,1 0 1 0 0,-1-1-1 0 0,0 1 1 0 0,1-1-1 0 0,0 1 0 0 0,-1-1 1 0 0,1 0-1 0 0,5 2 0 0 0,0-1 55 0 0,0 0-1 0 0,1-1 0 0 0,-1 0 0 0 0,0 0 1 0 0,1-1-1 0 0,-1 0 0 0 0,0 0 0 0 0,11-2 0 0 0,6-3 168 0 0,34-10 0 0 0,-33 7-159 0 0,0-1 0 0 0,0-2 0 0 0,-1 0 0 0 0,30-20 0 0 0,-38 20-176 0 0,0-1 0 0 0,-1 0 0 0 0,0-2 0 0 0,-1 1 0 0 0,0-2 0 0 0,17-22 0 0 0,-31 36 0 0 0,-4 2 75 0 0,1 0 0 0 0,-1 0 0 0 0,1 1 0 0 0,0-1 0 0 0,0 1 0 0 0,0-1 0 0 0,0 1 0 0 0,-2 2 0 0 0,-4 3 2 0 0,-44 38-34 0 0,1 3-1 0 0,-75 90 1 0 0,99-103 47 0 0,1 1 0 0 0,2 2 0 0 0,2 0 0 0 0,1 1 0 0 0,-19 52 0 0 0,20-36-3 0 0,3 0 0 0 0,2 2 0 0 0,-12 86 0 0 0,19-84 9 0 0,-7 57 0 0 0,-32 118 0 0 0,33-177 15 0 0,1-7 40 0 0,-1 0-1 0 0,-2-1 0 0 0,-27 55 0 0 0,39-98 5 0 0,1 0 1 0 0,-1 0-1 0 0,0 0 0 0 0,0-1 1 0 0,-1 0-1 0 0,1 0 0 0 0,-1 0 0 0 0,0 0 1 0 0,-8 5-1 0 0,11-9-17 0 0,0 0 0 0 0,1 0 1 0 0,-1 0-1 0 0,0 0 0 0 0,0 0 0 0 0,0 0 1 0 0,0 0-1 0 0,0-1 0 0 0,0 1 0 0 0,0-1 1 0 0,0 0-1 0 0,0 0 0 0 0,0 1 0 0 0,0-1 1 0 0,0 0-1 0 0,0-1 0 0 0,0 1 0 0 0,0 0 0 0 0,0-1 1 0 0,0 1-1 0 0,0-1 0 0 0,0 1 0 0 0,0-1 1 0 0,0 0-1 0 0,0 0 0 0 0,1 0 0 0 0,-1 0 1 0 0,0 0-1 0 0,1 0 0 0 0,-1-1 0 0 0,0 1 0 0 0,1 0 1 0 0,0-1-1 0 0,-1 1 0 0 0,0-3 0 0 0,-3-3 63 0 0,0 1-1 0 0,1-2 0 0 0,0 1 1 0 0,1 0-1 0 0,-1-1 0 0 0,1 1 1 0 0,1-1-1 0 0,-3-12 0 0 0,0-6 10 0 0,-2-35 0 0 0,5 18-199 0 0,3 0-1 0 0,1 0 1 0 0,10-58-1 0 0,9-13-2036 0 0,5 1-3679 0 0,-16 73 2392 0 0,2-13-3069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54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52 366 8287 0 0,'0'0'639'0'0,"0"2"-415"0"0,-1 28 619 0 0,-1-16 1769 0 0,0 0 0 0 0,-8 27 0 0 0,9-40-2543 0 0,1 0 0 0 0,0 0 0 0 0,0-1 0 0 0,-1 1 0 0 0,1 0 0 0 0,0 0 0 0 0,-1 0 0 0 0,1 0 0 0 0,-1 0 0 0 0,1-1 0 0 0,-1 1 0 0 0,1 0 0 0 0,-1 0 0 0 0,0-1 0 0 0,1 1 0 0 0,-1 0 0 0 0,0-1 0 0 0,-1 1 0 0 0,2-1 13 0 0,0 0 0 0 0,-1 0 1 0 0,1 0-1 0 0,-1 0 1 0 0,1 0-1 0 0,-1 0 0 0 0,1 0 1 0 0,0 0-1 0 0,-1-1 0 0 0,1 1 1 0 0,0 0-1 0 0,-1 0 1 0 0,1 0-1 0 0,0-1 0 0 0,-1 1 1 0 0,1 0-1 0 0,0-1 0 0 0,-1 1 1 0 0,1 0-1 0 0,0-1 1 0 0,-1 1-1 0 0,1 0 0 0 0,0-1 1 0 0,0 1-1 0 0,0 0 0 0 0,-1-1 1 0 0,-1-5 522 0 0,-1 1 1 0 0,1-1-1 0 0,1 1 1 0 0,-2-7-1 0 0,1 2-602 0 0,0 0-1 0 0,1 0 1 0 0,1 0-1 0 0,0 0 1 0 0,0-1 0 0 0,1 1-1 0 0,0 0 1 0 0,0 0-1 0 0,2 1 1 0 0,-1-1-1 0 0,1 0 1 0 0,0 1 0 0 0,7-14-1 0 0,-3 11 2 0 0,0-1-1 0 0,1 1 1 0 0,0 1 0 0 0,1 0-1 0 0,0 0 1 0 0,1 1-1 0 0,0 0 1 0 0,0 0 0 0 0,13-8-1 0 0,13-7-3 0 0,0 0 0 0 0,2 3 0 0 0,45-21 0 0 0,-56 31-60 0 0,1 0-293 0 0,30-11-1 0 0,-49 21 253 0 0,-1 0 0 0 0,1 0 0 0 0,-1 0 0 0 0,1 1 0 0 0,-1 1 0 0 0,1-1 0 0 0,0 1 0 0 0,12 2 0 0 0,-17-1-902 0 0,-1 0 0 0 0,1 0 0 0 0,-1 0 0 0 0,1 0 0 0 0,-1 1 0 0 0,5 1 0 0 0,3 5-5804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5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31 8751 0 0,'0'0'674'0'0,"1"-1"-438"0"0,23-16 5025 0 0,-24 17-5163 0 0,1 0 1 0 0,-1 0-1 0 0,0 0 0 0 0,0-1 0 0 0,1 1 1 0 0,-1 0-1 0 0,0 0 0 0 0,0 0 1 0 0,0 0-1 0 0,0-1 0 0 0,1 1 0 0 0,-1 0 1 0 0,0 0-1 0 0,0-1 0 0 0,0 1 1 0 0,0 0-1 0 0,0 0 0 0 0,0-1 1 0 0,1 1-1 0 0,-1 0 0 0 0,0 0 0 0 0,0-1 1 0 0,0 1-1 0 0,0 0 0 0 0,0-1 1 0 0,0 1-1 0 0,0 0 0 0 0,0 0 0 0 0,0-1 1 0 0,0 1-1 0 0,0 0 0 0 0,-1 0 1 0 0,1-1-1 0 0,0 1 0 0 0,0 0 1 0 0,0 0-1 0 0,0-1 0 0 0,0 1 0 0 0,0 0 1 0 0,-1 0-1 0 0,1-1 0 0 0,0 1 1 0 0,0 0-1 0 0,0 0 0 0 0,-1 0 0 0 0,1-1 1 0 0,0 1-1 0 0,0 0 0 0 0,0 0 1 0 0,-1 0-1 0 0,1 0 0 0 0,0 0 1 0 0,0 0-1 0 0,-1-1 0 0 0,1 1 0 0 0,0 0 1 0 0,0 0-1 0 0,-1 0 0 0 0,1 0 1 0 0,-1 0-1 0 0,-4 0-11 0 0,0 0 1 0 0,0 0 0 0 0,0 0-1 0 0,0 1 1 0 0,0 0-1 0 0,0 0 1 0 0,0 0 0 0 0,0 0-1 0 0,1 1 1 0 0,-1 0-1 0 0,0 0 1 0 0,1 0 0 0 0,-5 3-1 0 0,-7 5-74 0 0,1 0 0 0 0,-17 14 0 0 0,1 4-13 0 0,0 1 0 0 0,3 2 0 0 0,0 0 0 0 0,2 2 0 0 0,-36 59 0 0 0,55-79 0 0 0,5-4 16 0 0,2-9-9 0 0,0 1-1 0 0,1 0 1 0 0,-1-1-1 0 0,1 1 1 0 0,-1-1-1 0 0,1 1 0 0 0,-1-1 1 0 0,1 1-1 0 0,-1-1 1 0 0,1 1-1 0 0,-1-1 1 0 0,1 1-1 0 0,0-1 1 0 0,-1 0-1 0 0,1 1 1 0 0,0-1-1 0 0,-1 0 1 0 0,1 0-1 0 0,0 1 1 0 0,-1-1-1 0 0,1 0 1 0 0,0 0-1 0 0,0 0 1 0 0,-1 0-1 0 0,1 0 1 0 0,0 0-1 0 0,-1 0 1 0 0,1 0-1 0 0,0 0 0 0 0,1-1 1 0 0,25-6 164 0 0,-24 6-151 0 0,31-12 151 0 0,61-34-1 0 0,-17 7-31 0 0,-71 37-139 0 0,2-2 2 0 0,1 1 0 0 0,0-2 0 0 0,-1 1 1 0 0,10-9-1 0 0,-17 13 355 0 0,-3 3-342 0 0,0-1 1 0 0,-1 1-1 0 0,1-1 0 0 0,0 0 0 0 0,0 1 0 0 0,-1-1 1 0 0,1 0-1 0 0,-1 0 0 0 0,-2 2 0 0 0,-2 2 14 0 0,1 2 25 0 0,-1 0-41 0 0,5-5-13 0 0,-1 0 0 0 0,1 1 0 0 0,-1-1 0 0 0,1 0 0 0 0,0 0 0 0 0,0 1 1 0 0,0-1-1 0 0,0 1 0 0 0,1-1 0 0 0,-1 1 0 0 0,1-1 0 0 0,-1 5 0 0 0,0 3-17 0 0,-2 3-138 0 0,-9 53 56 0 0,11-59-282 0 0,0-1 0 0 0,1 1 0 0 0,0-1 0 0 0,0 1 0 0 0,1 0 1 0 0,0-1-1 0 0,3 11 0 0 0,-4-17 89 0 0,0 1 0 0 0,0-1 0 0 0,0 1-1 0 0,1 0 1 0 0,-1-1 0 0 0,0 1 0 0 0,1-1 0 0 0,-1 1 0 0 0,1-1 0 0 0,-1 1 0 0 0,0-1 0 0 0,1 0 0 0 0,-1 1-1 0 0,1-1 1 0 0,-1 1 0 0 0,1-1 0 0 0,0 1 0 0 0,1 0-1074 0 0,9 5-4581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55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64 307 3223 0 0,'2'1'2891'0'0,"7"10"5188"0"0,-3 3-3800 0 0,-6-13-4106 0 0,0 1 1 0 0,1 0-1 0 0,-1 0 0 0 0,0 0 0 0 0,0-1 0 0 0,0 1 1 0 0,0 0-1 0 0,0 0 0 0 0,-1 0 0 0 0,1 0 1 0 0,0-1-1 0 0,-1 1 0 0 0,1 0 0 0 0,-1 0 0 0 0,0-1 1 0 0,0 1-1 0 0,1 0 0 0 0,-1-1 0 0 0,0 1 1 0 0,-4 4 1992 0 0,-3-12-1559 0 0,3 1-619 0 0,0 0 0 0 0,-1 0 0 0 0,1 0 0 0 0,1-1-1 0 0,-1 0 1 0 0,1 0 0 0 0,0 0 0 0 0,1 0 0 0 0,-1-1 0 0 0,1 1 0 0 0,0-1 0 0 0,1 0 0 0 0,0 0 0 0 0,0 0 0 0 0,0 0 0 0 0,1 0 0 0 0,0 0-1 0 0,0-1 1 0 0,1 1 0 0 0,0 0 0 0 0,1-1 0 0 0,-1 1 0 0 0,1 0 0 0 0,0 0 0 0 0,1 0 0 0 0,0-1 0 0 0,0 2 0 0 0,1-1 0 0 0,-1 0 0 0 0,2 0 0 0 0,-1 1-1 0 0,1 0 1 0 0,0-1 0 0 0,0 1 0 0 0,0 1 0 0 0,11-11 0 0 0,-1 3-23 0 0,1 0 0 0 0,0 2 0 0 0,0 0 0 0 0,2 0 0 0 0,-1 2 0 0 0,1 0 0 0 0,23-9 0 0 0,-23 13 83 0 0,0 0-1 0 0,1 1 0 0 0,-1 1 1 0 0,1 1-1 0 0,0 0 1 0 0,32 2-1 0 0,-20 2 56 0 0,-1 1 0 0 0,1 1 0 0 0,35 11 0 0 0,-58-13-49 0 0,-1 0-1 0 0,0 0 1 0 0,1 1 0 0 0,-1 0-1 0 0,7 4 1 0 0,-12-7-45 0 0,0 1 0 0 0,0 0 0 0 0,0-1 0 0 0,0 1 0 0 0,0 0 0 0 0,0 0 0 0 0,0 0 0 0 0,0 0 0 0 0,0 0 0 0 0,-1 0 0 0 0,1 0 0 0 0,0 0 0 0 0,-1 0 0 0 0,1 0 0 0 0,-1 0 0 0 0,1 0 0 0 0,-1 1 0 0 0,1-1 0 0 0,-1 0 0 0 0,0 0 0 0 0,1 1 0 0 0,-1-1 0 0 0,0 0 0 0 0,0 0 0 0 0,0 1 0 0 0,0-1 0 0 0,0 0 0 0 0,0 1 0 0 0,-1-1 0 0 0,1 0 0 0 0,0 0 0 0 0,-1 1 0 0 0,0 1 0 0 0,-2 2 4 0 0,0 0-1 0 0,0 0 1 0 0,-1 0-1 0 0,1 0 1 0 0,-1-1-1 0 0,0 0 1 0 0,-6 5 0 0 0,-37 27 28 0 0,21-17 1 0 0,-94 64-29 0 0,23-16-14 0 0,87-59 5 0 0,-27 19-241 0 0,0-1-1 0 0,-60 30 1 0 0,89-51 86 0 0,7-4 23 0 0,-1 0 1 0 0,1 0-1 0 0,-1 0 0 0 0,0 0 0 0 0,0-1 0 0 0,1 1 0 0 0,-1 0 1 0 0,-3 0-1 0 0,8-13-1007 0 0,2 2 490 0 0,1 1 0 0 0,0-1 0 0 0,0 1 0 0 0,11-12 0 0 0,6-8-1776 0 0,1-6-3845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5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439 101 10591 0 0,'6'-10'837'0'0,"0"1"-1"0"0,1 0 0 0 0,1 0 0 0 0,-1 1 0 0 0,2 0 0 0 0,-1 0 1 0 0,1 1-1 0 0,12-8 0 0 0,2-3 3757 0 0,-24 21-4173 0 0,-5 19-277 0 0,-1 0 0 0 0,0-1-1 0 0,-2 0 1 0 0,-15 26 0 0 0,-52 77 71 0 0,-88 118-41 0 0,106-155-328 0 0,-54 92 490 0 0,98-152-770 0 0,0 1 0 0 0,2 1 0 0 0,1 0-1 0 0,-12 52 1 0 0,19-62-1257 0 0,4-3-76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55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16847 0 0,'0'0'1522'0'0,"0"1"-1250"0"0,-4 15 549 0 0,0-1 1 0 0,-1 0 0 0 0,0 0-1 0 0,-2 0 1 0 0,1-1-1 0 0,-2 0 1 0 0,-9 14 0 0 0,-2 5-434 0 0,12-21-453 0 0,0 0 1 0 0,0 0-1 0 0,-2 0 1 0 0,-13 15-1 0 0,4-6-892 0 0,10-11-3101 0 0,4-5-433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56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8 273 4607 0 0,'-8'5'18272'0'0,"9"-9"-18067"0"0,-1 1 1 0 0,1-1-1 0 0,0 0 0 0 0,0 0 0 0 0,0 1 0 0 0,1-1 1 0 0,-1 0-1 0 0,1 1 0 0 0,0-1 0 0 0,3-4 1 0 0,27-35 180 0 0,-20 29-267 0 0,2-4-120 0 0,0 1-1 0 0,1 1 1 0 0,0 1 0 0 0,1 0 0 0 0,1 1 0 0 0,1 0-1 0 0,-1 2 1 0 0,2 0 0 0 0,0 1 0 0 0,27-12-1 0 0,-41 22-3 0 0,1-1-1 0 0,-1 0 1 0 0,0 1-1 0 0,1 0 1 0 0,-1 0-1 0 0,0 1 1 0 0,1 0-1 0 0,-1 0 0 0 0,1 0 1 0 0,-1 0-1 0 0,12 3 1 0 0,-2 2-7 0 0,-12-2 14 0 0,-2 0-3 0 0,2-1 23 0 0,-1 0 1 0 0,0 1-1 0 0,0-1 0 0 0,-1 1 0 0 0,1-1 0 0 0,-1 1 0 0 0,1 0 1 0 0,-1 0-1 0 0,0 0 0 0 0,0 0 0 0 0,0 0 0 0 0,0 0 1 0 0,0 0-1 0 0,0 5 0 0 0,-1 3 21 0 0,0 0 0 0 0,-1 0-1 0 0,-3 21 1 0 0,2-16-30 0 0,1-12-40 0 0,1-1 0 0 0,0 1 0 0 0,-1 0-1 0 0,1-1 1 0 0,-1 1 0 0 0,0-1 0 0 0,0 1-1 0 0,-1-1 1 0 0,1 0 0 0 0,-1 0 0 0 0,1 1 0 0 0,-1-1-1 0 0,-4 5 1 0 0,2-3-515 0 0,1-1 1 0 0,0 0-1 0 0,0 1 0 0 0,0 0 0 0 0,-3 8 0 0 0,-3 5-6077 0 0,2-5-223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56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55 15631 0 0,'0'0'719'0'0,"2"-8"230"0"0,-2 4-467 0 0,1-1-1 0 0,-1 0 0 0 0,1 0 1 0 0,0 1-1 0 0,1-1 0 0 0,-1 1 1 0 0,6-10 1144 0 0,-9 14-1617 0 0,0 1 1 0 0,0 0-1 0 0,1 0 0 0 0,-1 0 0 0 0,1 0 1 0 0,-1 0-1 0 0,1 1 0 0 0,-1-1 0 0 0,1 0 1 0 0,0 1-1 0 0,-2 1 0 0 0,-1 2 13 0 0,-21 18 129 0 0,1 2 0 0 0,2 1 0 0 0,1 0 0 0 0,-23 36 0 0 0,42-57-92 0 0,-1-1-1 0 0,1 1 1 0 0,0-1 0 0 0,0 1-1 0 0,-1 7 1 0 0,2-10 152 0 0,3-2-184 0 0,0 1 0 0 0,0-1-1 0 0,0 0 1 0 0,0 1 0 0 0,0-1 0 0 0,0 0 0 0 0,0 0 0 0 0,0 0 0 0 0,0-1 0 0 0,-1 1 0 0 0,5-1-1 0 0,-4 0 9 0 0,15-2-2 0 0,-1-1 0 0 0,-1 0 1 0 0,1-2-1 0 0,25-11 0 0 0,55-38-407 0 0,-76 43 198 0 0,-18 11 76 0 0,-8 12-920 0 0,-25 40 682 0 0,21-35 339 0 0,0 0 0 0 0,1 0 1 0 0,-9 22-1 0 0,11-18-31 0 0,2 1 1 0 0,0 0-1 0 0,1 0 0 0 0,-2 40 0 0 0,7 86-729 0 0,-1 23 302 0 0,-2-146 725 0 0,-1 0 0 0 0,-2 0 1 0 0,0 0-1 0 0,-2 0 1 0 0,-17 41-1 0 0,16-49-63 0 0,0 0 1 0 0,-1-1-1 0 0,0-1 0 0 0,-2 0 1 0 0,1 0-1 0 0,-2-1 0 0 0,1 0 1 0 0,-2-1-1 0 0,-14 11 0 0 0,13-12-145 0 0,-1-1 0 0 0,0-1 0 0 0,-1-1-1 0 0,-32 13 1 0 0,18-10-8 0 0,-60 11 0 0 0,81-21-45 0 0,1 1-1 0 0,-1-2 1 0 0,0 1-1 0 0,-8-1 1 0 0,15 0-79 0 0,0 0 1 0 0,0 0-1 0 0,0-1 1 0 0,0 1-1 0 0,0-1 1 0 0,0 1-1 0 0,0-1 1 0 0,0 1 0 0 0,0-1-1 0 0,1 0 1 0 0,-1 0-1 0 0,0 0 1 0 0,0 0-1 0 0,1 0 1 0 0,-1 0 0 0 0,0-1-1 0 0,1 1 1 0 0,-1-1-1 0 0,1 1 1 0 0,0-1-1 0 0,0 1 1 0 0,-2-4-1 0 0,-2-9-805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57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54 5063 0 0,'0'0'224'0'0,"-1"-11"48"0"0,-1-5-272 0 0,-2-11 18432 0 0,4 36-19680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67 8287 0 0,'1'2'5623'0'0,"1"1"-5031"0"0,0 1-1 0 0,0-1 1 0 0,0 0 0 0 0,1 1 0 0 0,-1-1-1 0 0,1 0 1 0 0,0-1 0 0 0,-1 1 0 0 0,2 0-1 0 0,-1-1 1 0 0,0 0 0 0 0,0 0-1 0 0,6 3 1 0 0,-3-3-304 0 0,0 1 0 0 0,0-1 0 0 0,0-1 0 0 0,0 1-1 0 0,1-1 1 0 0,-1 0 0 0 0,11 0 0 0 0,-2-1-299 0 0,-1-1 0 0 0,1-1 0 0 0,-1 0-1 0 0,1-1 1 0 0,-1-1 0 0 0,24-9 0 0 0,-31 11-60 0 0,-1-1 0 0 0,0 0 1 0 0,0-1-1 0 0,0 1 0 0 0,0-1 0 0 0,9-9 0 0 0,-12 11-43 0 0,-1-1 1 0 0,0 1-1 0 0,0-1 0 0 0,0 1 0 0 0,0-1 1 0 0,-1 1-1 0 0,1-1 0 0 0,-1 0 1 0 0,1 0-1 0 0,-1 0 0 0 0,0 0 0 0 0,0 0 1 0 0,-1 0-1 0 0,1 0 0 0 0,0 0 1 0 0,-1-5-1 0 0,0 7 77 0 0,0 1 0 0 0,0-1 0 0 0,0 1 0 0 0,-1-1 0 0 0,1 1 0 0 0,0-1 0 0 0,0 1 0 0 0,-1-1 0 0 0,1 1 0 0 0,0-1 0 0 0,-1 1 0 0 0,1-1 0 0 0,0 1 0 0 0,-1 0 0 0 0,1-1 0 0 0,-1 1 0 0 0,1 0 0 0 0,0-1 0 0 0,-1 1 0 0 0,1 0 0 0 0,-1-1 0 0 0,1 1 0 0 0,-1 0 0 0 0,0 0 0 0 0,0-1 0 0 0,-13-2-309 0 0,4 3 218 0 0,-1 0 1 0 0,1 0 0 0 0,-1 1-1 0 0,-15 3 1 0 0,-42 13-164 0 0,56-14 251 0 0,-14 5 50 0 0,0 0 0 0 0,1 2 0 0 0,0 1 1 0 0,0 1-1 0 0,1 0 0 0 0,1 2 0 0 0,0 1 0 0 0,1 1 0 0 0,1 1 1 0 0,-31 31-1 0 0,46-42 37 0 0,1 1 1 0 0,0 0-1 0 0,0 0 1 0 0,0 1 0 0 0,1 0-1 0 0,0-1 1 0 0,-5 13-1 0 0,9-18-43 0 0,-1 1 0 0 0,0-1-1 0 0,0 0 1 0 0,1 1 0 0 0,0-1 0 0 0,-1 1-1 0 0,1-1 1 0 0,0 1 0 0 0,0-1 0 0 0,0 1-1 0 0,0-1 1 0 0,1 0 0 0 0,-1 1-1 0 0,1-1 1 0 0,-1 1 0 0 0,1-1 0 0 0,0 0-1 0 0,0 1 1 0 0,0-1 0 0 0,0 0 0 0 0,0 0-1 0 0,1 0 1 0 0,-1 0 0 0 0,1 0-1 0 0,-1 0 1 0 0,1 0 0 0 0,0-1 0 0 0,0 1-1 0 0,0 0 1 0 0,3 2 0 0 0,0-2-52 0 0,0 0 1 0 0,-1 0-1 0 0,1 0 1 0 0,0 0 0 0 0,0 0-1 0 0,0-1 1 0 0,0 0-1 0 0,8 0 1 0 0,3 0-2753 0 0,24-1 0 0 0,-3-3-3352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1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82 487 3679 0 0,'0'2'284'0'0,"-3"32"595"0"0,1-27 317 0 0,1 0 1 0 0,-1-1 0 0 0,0 1 0 0 0,-1-1 0 0 0,1 1 0 0 0,-1-1 0 0 0,0 0 0 0 0,-1 0-1 0 0,0 0 1 0 0,-6 8 1168 0 0,8-13-1888 0 0,0 0-1 0 0,0 0 1 0 0,0-1 0 0 0,0 1-1 0 0,0 0 1 0 0,0-1-1 0 0,-1 1 1 0 0,1-1-1 0 0,-2 1 1 0 0,3-1-272 0 0,0-1-103 0 0,0 0 1 0 0,0 1-1 0 0,0-1 1 0 0,1 0-1 0 0,-1 0 0 0 0,0 0 1 0 0,0 1-1 0 0,1-1 1 0 0,-1 0-1 0 0,0 0 1 0 0,1 0-1 0 0,-1 0 0 0 0,1 0 1 0 0,-1 0-1 0 0,1-2 1 0 0,-1 2 20 0 0,0-3-44 0 0,-1 0 0 0 0,1-1 0 0 0,0 1 0 0 0,1-1 0 0 0,-1 1 0 0 0,1-1-1 0 0,0 0 1 0 0,0 1 0 0 0,0-1 0 0 0,1 1 0 0 0,-1-1 0 0 0,2-4 0 0 0,3-10 100 0 0,10-25 0 0 0,-14 40-152 0 0,8-18 26 0 0,1 1-1 0 0,1 0 0 0 0,1 1 1 0 0,15-21-1 0 0,64-69-63 0 0,-52 70-513 0 0,1 1 1 0 0,89-63-1 0 0,-121 96-98 0 0,1 0 0 0 0,0 1 0 0 0,1 0 0 0 0,-1 1 0 0 0,1 0 0 0 0,16-5 0 0 0,-5 4-1384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2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275 162 11519 0 0,'0'0'887'0'0,"-1"1"-583"0"0,-5 7-265 0 0,-8 11 1992 0 0,6-4 6491 0 0,19-16-8363 0 0,0 0 0 0 0,0-1 1 0 0,-1 0-1 0 0,1 0 0 0 0,-1-1 0 0 0,0-1 0 0 0,12-5 1 0 0,68-37 939 0 0,-80 40-1079 0 0,7-3-88 0 0,0-2 0 0 0,0 1-1 0 0,-1-2 1 0 0,0 0 0 0 0,20-22 0 0 0,-35 33 9 0 0,0 0 1 0 0,0 0-1 0 0,0 0 1 0 0,0 0 0 0 0,-1-1-1 0 0,1 1 1 0 0,0 0-1 0 0,-1 0 1 0 0,1-1-1 0 0,-1 1 1 0 0,1 0 0 0 0,-1-1-1 0 0,0 1 1 0 0,0 0-1 0 0,1-1 1 0 0,-1 1-1 0 0,0-1 1 0 0,0 1 0 0 0,-1-2-1 0 0,1 2 23 0 0,0 0 0 0 0,-1 0 0 0 0,1 1 0 0 0,-1-1 0 0 0,1 0 1 0 0,-1 0-1 0 0,1 1 0 0 0,-1-1 0 0 0,0 0 0 0 0,1 1 0 0 0,-1-1 0 0 0,0 0 0 0 0,1 1 0 0 0,-1-1 0 0 0,0 1 0 0 0,0-1 0 0 0,0 1 0 0 0,0 0 0 0 0,1-1 0 0 0,-1 1 1 0 0,0 0-1 0 0,0 0 0 0 0,0-1 0 0 0,0 1 0 0 0,0 0 0 0 0,0 0 0 0 0,0 0 0 0 0,0 0 0 0 0,-1 1 0 0 0,-8-1-92 0 0,-1 1 0 0 0,1 1 0 0 0,0 0 1 0 0,0 0-1 0 0,0 1 0 0 0,-14 6 0 0 0,-56 30 193 0 0,69-34-99 0 0,-33 20 234 0 0,0 1 1 0 0,2 2-1 0 0,1 2 0 0 0,1 2 0 0 0,-63 65 0 0 0,95-89-124 0 0,1 1-1 0 0,0-1 1 0 0,1 1-1 0 0,-1 0 1 0 0,-7 17-1 0 0,12-22-60 0 0,1-1-1 0 0,0 0 1 0 0,0 0 0 0 0,0 1-1 0 0,1-1 1 0 0,-1 0 0 0 0,1 1 0 0 0,0-1-1 0 0,-1 1 1 0 0,2-1 0 0 0,-1 0-1 0 0,0 1 1 0 0,1-1 0 0 0,-1 1 0 0 0,1-1-1 0 0,0 0 1 0 0,0 0 0 0 0,1 1-1 0 0,-1-1 1 0 0,0 0 0 0 0,1 0-1 0 0,2 4 1 0 0,2 0-252 0 0,0-1-1 0 0,1 1 1 0 0,-1-1 0 0 0,1 0-1 0 0,0-1 1 0 0,1 1 0 0 0,-1-1-1 0 0,1-1 1 0 0,0 0 0 0 0,0 0-1 0 0,1 0 1 0 0,-1-1 0 0 0,1 0 0 0 0,9 1-1 0 0,3 1-1642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266 244 8751 0 0,'61'-52'583'0'0,"39"-32"2402"0"0,-28 36 2323 0 0,29-11-529 0 0,-99 58-3013 0 0,-4 3-1471 0 0,0-1-292 0 0,-201 132 566 0 0,143-93-632 0 0,-5 1-82 0 0,57-34 120 0 0,-1-1 1 0 0,2 1 0 0 0,-1 0-1 0 0,1 1 1 0 0,-7 10-1 0 0,12-17 2 0 0,1 0 0 0 0,0 1 0 0 0,0-1-1 0 0,1 1 1 0 0,-1-1 0 0 0,0 1-1 0 0,0 0 1 0 0,1-1 0 0 0,-1 1-1 0 0,1 0 1 0 0,0-1 0 0 0,-1 1-1 0 0,1 0 1 0 0,0 0 0 0 0,0-1-1 0 0,0 1 1 0 0,0 0 0 0 0,0 0-1 0 0,1-1 1 0 0,-1 1 0 0 0,0 0-1 0 0,1 0 1 0 0,-1-1 0 0 0,1 1-1 0 0,0-1 1 0 0,-1 1 0 0 0,1 0 0 0 0,0-1-1 0 0,0 1 1 0 0,0-1 0 0 0,0 0-1 0 0,0 1 1 0 0,3 1 0 0 0,3 4-47 0 0,1-1 0 0 0,0-1 0 0 0,0 1 0 0 0,18 8 0 0 0,-14-8 111 0 0,9 6-35 0 0,143 87 59 0 0,-158-95-40 0 0,0 1-1 0 0,-1-1 1 0 0,0 1 0 0 0,0 0-1 0 0,0 0 1 0 0,0 0 0 0 0,-1 1-1 0 0,5 8 1 0 0,-7-11-6 0 0,-1-1 0 0 0,0 1 0 0 0,0 0 0 0 0,0-1 0 0 0,0 1 0 0 0,-1 0 0 0 0,1 0-1 0 0,-1 0 1 0 0,0-1 0 0 0,0 1 0 0 0,0 0 0 0 0,0 0 0 0 0,0 0 0 0 0,0 0 0 0 0,-1 0 0 0 0,0-1 0 0 0,1 1 0 0 0,-1 0-1 0 0,0 0 1 0 0,0-1 0 0 0,-1 1 0 0 0,-2 4 0 0 0,-1 1 84 0 0,-1-1 0 0 0,0 1-1 0 0,-1-1 1 0 0,0 0 0 0 0,0-1 0 0 0,0 1 0 0 0,-1-1-1 0 0,0-1 1 0 0,0 0 0 0 0,0 0 0 0 0,-13 5-1 0 0,-2 0 69 0 0,0-1-1 0 0,0-1 0 0 0,-32 5 1 0 0,28-8-143 0 0,-1 0 0 0 0,1-3 0 0 0,-1 0 1 0 0,0-1-1 0 0,0-2 0 0 0,-35-5 0 0 0,59 5-232 0 0,0 0 0 0 0,0 0 0 0 0,-1 0 0 0 0,1 0-1 0 0,0-1 1 0 0,0 0 0 0 0,1 1 0 0 0,-1-2 0 0 0,0 1 0 0 0,1 0 0 0 0,-1-1 0 0 0,-4-4-1 0 0,6 5-66 0 0,0 0 0 0 0,1 0 0 0 0,-1 0 0 0 0,1 0 0 0 0,0 0 0 0 0,0 0 0 0 0,0-1 0 0 0,0 1-1 0 0,0 0 1 0 0,0-1 0 0 0,1 1 0 0 0,-1-1 0 0 0,1 1 0 0 0,-1-1 0 0 0,1 1 0 0 0,0-1 0 0 0,0 1-1 0 0,0-1 1 0 0,1 1 0 0 0,-1 0 0 0 0,0-1 0 0 0,2-4 0 0 0,6-16-7280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63 5983 0 0,'4'-11'147'0'0,"10"-19"1802"0"0,-13 28-1162 0 0,1 0-1 0 0,-1 0 0 0 0,0 0 0 0 0,1 1 0 0 0,-1-1 0 0 0,1 1 0 0 0,-1-1 1 0 0,1 1-1 0 0,0 0 0 0 0,-1 0 0 0 0,1-1 0 0 0,4 0 0 0 0,-5 1-135 0 0,0 3-238 0 0,0 1-277 0 0,0 1-1 0 0,-1 0 1 0 0,1-1-1 0 0,-1 1 1 0 0,0-1 0 0 0,0 1-1 0 0,0 0 1 0 0,-1-1-1 0 0,1 1 1 0 0,-1-1-1 0 0,-2 7 1 0 0,-2 6 176 0 0,-11 19 0 0 0,3-3 81 0 0,7-16-173 0 0,0-1 1 0 0,2 1-1 0 0,-1 0 0 0 0,2 0 0 0 0,-2 24 0 0 0,5-39-195 0 0,0 0-1 0 0,0 0 0 0 0,1 0 0 0 0,-1-1 1 0 0,0 1-1 0 0,1 0 0 0 0,-1 0 0 0 0,1 0 1 0 0,-1-1-1 0 0,1 1 0 0 0,-1 0 0 0 0,1 0 0 0 0,0-1 1 0 0,-1 1-1 0 0,1-1 0 0 0,0 1 0 0 0,-1-1 1 0 0,1 1-1 0 0,0-1 0 0 0,1 1 0 0 0,15 7 241 0 0,-12-7-208 0 0,0 0-1 0 0,0 0 1 0 0,0 0 0 0 0,0-1 0 0 0,0 0-1 0 0,1 0 1 0 0,-1-1 0 0 0,8-1 0 0 0,43-13 224 0 0,-42 11-244 0 0,173-57 159 0 0,-181 59-205 0 0,-1 0 1 0 0,0 0-1 0 0,0 0 0 0 0,0-1 1 0 0,0 0-1 0 0,0 0 0 0 0,0-1 1 0 0,-1 1-1 0 0,1-1 0 0 0,5-6 0 0 0,-8 7-7 0 0,0 0 0 0 0,0-1 0 0 0,0 1 0 0 0,0 0 0 0 0,-1 0 0 0 0,0-1 0 0 0,1 1 0 0 0,-1-1 0 0 0,0 1 0 0 0,-1-1-1 0 0,1 0 1 0 0,-1 1 0 0 0,1-1 0 0 0,-1 0 0 0 0,0 1 0 0 0,-1-1 0 0 0,0-4 0 0 0,0-1-472 0 0,1 1-1 0 0,-1-1 1 0 0,1 0 0 0 0,1 0 0 0 0,1-11 0 0 0,3-1-1422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19 12895 0 0,'0'0'998'0'0,"-1"-2"-657"0"0,-4-14 7709 0 0,5 18-7816 0 0,-61 176 353 0 0,-130 264 0 0 0,147-359-589 0 0,-82 179-178 0 0,124-257 123 0 0,0-1 0 0 0,0 1 0 0 0,1-1 0 0 0,0 1 0 0 0,0 0 0 0 0,0 0 0 0 0,1 7 0 0 0,0-11-27 0 0,0 0 0 0 0,0 0 0 0 0,0 0-1 0 0,0 0 1 0 0,1 0 0 0 0,-1 0 0 0 0,0 1-1 0 0,1-1 1 0 0,-1 0 0 0 0,1 0 0 0 0,0 0 0 0 0,-1 0-1 0 0,1-1 1 0 0,0 1 0 0 0,-1 0 0 0 0,1 0-1 0 0,0 0 1 0 0,0 0 0 0 0,0-1 0 0 0,0 1 0 0 0,-1 0-1 0 0,1-1 1 0 0,0 1 0 0 0,0-1 0 0 0,0 1-1 0 0,1-1 1 0 0,-1 1 0 0 0,0-1 0 0 0,0 0-1 0 0,0 1 1 0 0,0-1 0 0 0,0 0 0 0 0,0 0 0 0 0,1 0-1 0 0,-1 0 1 0 0,1 0 0 0 0,22-2-4932 0 0,4-6-1419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3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7 13359 0 0,'-3'-7'7915'0'0,"-1"16"-7203"0"0,-1 1 0 0 0,2-1 0 0 0,-1 1-1 0 0,-3 18 1 0 0,-5 45-635 0 0,5-29 340 0 0,-15 85-137 0 0,-51 162 0 0 0,53-228-267 0 0,-3-2 1 0 0,-3 0-1 0 0,-34 57 0 0 0,20-53 12 0 0,-3-2 0 0 0,-93 105 0 0 0,105-129-102 0 0,14-10-2758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18431 0 0,'2'0'1415'0'0,"105"2"844"0"0,53-1 1079 0 0,216-30-943 0 0,-3-21-1954 0 0,-326 43-900 0 0,-6-2-26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4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378 188 2303 0 0,'0'0'4203'0'0,"9"9"2789"0"0,24 7-2129 0 0,-32-15-3737 0 0,1-2-872 0 0,0 1-1 0 0,0-1 0 0 0,0 0 1 0 0,-1 0-1 0 0,1 0 0 0 0,0 0 1 0 0,-1 0-1 0 0,3-1 0 0 0,-2-3-198 0 0,1 1 1 0 0,-1-1-1 0 0,1 0 0 0 0,-1 0 0 0 0,-1 0 0 0 0,1-1 0 0 0,-1 1 0 0 0,0 0 1 0 0,0 0-1 0 0,0-1 0 0 0,-1-5 0 0 0,1-6 103 0 0,-2-1 0 0 0,-2-20 0 0 0,3 32-203 0 0,-1 0 0 0 0,0 1 0 0 0,0 0 0 0 0,-1-1 0 0 0,0 1 0 0 0,-3-7 0 0 0,5 11 30 0 0,-1 0-1 0 0,0-1 1 0 0,0 1-1 0 0,1 0 1 0 0,-1 0-1 0 0,0 0 1 0 0,0-1-1 0 0,0 1 1 0 0,-1 0-1 0 0,1 0 1 0 0,0 1-1 0 0,0-1 0 0 0,-1 0 1 0 0,1 0-1 0 0,0 0 1 0 0,-1 1-1 0 0,1-1 1 0 0,0 1-1 0 0,-1-1 1 0 0,1 1-1 0 0,-1 0 1 0 0,1-1-1 0 0,-1 1 1 0 0,1 0-1 0 0,-1 0 0 0 0,1 0 1 0 0,-1 0-1 0 0,-2 1 1 0 0,-6 1-80 0 0,1 1 0 0 0,-1 0 0 0 0,1 0 0 0 0,0 1 0 0 0,0 0 0 0 0,0 0 0 0 0,0 1 0 0 0,1 1 0 0 0,0-1 0 0 0,-14 13 0 0 0,-5 8-80 0 0,-35 43-1 0 0,59-66 160 0 0,-98 128-8 0 0,82-102 131 0 0,2 0 0 0 0,-25 57 0 0 0,37-74-11 0 0,1 0 0 0 0,-5 26 0 0 0,8-33-44 0 0,0 1-1 0 0,0 0 1 0 0,1-1 0 0 0,0 1 0 0 0,0 0 0 0 0,1-1 0 0 0,-1 1 0 0 0,4 10 0 0 0,-4-15-34 0 0,1 0-1 0 0,-1 1 1 0 0,1-1 0 0 0,0 0-1 0 0,0 0 1 0 0,0 0 0 0 0,0 0-1 0 0,0 0 1 0 0,0 0 0 0 0,0 0-1 0 0,0 0 1 0 0,0 0 0 0 0,0-1-1 0 0,0 1 1 0 0,0 0 0 0 0,1 0-1 0 0,-1-1 1 0 0,2 1 0 0 0,21 4 143 0 0,-19-5-126 0 0,-1 0 0 0 0,1-1-1 0 0,-1 1 1 0 0,1-1 0 0 0,0 0 0 0 0,-1-1-1 0 0,0 1 1 0 0,1-1 0 0 0,-1 0-1 0 0,5-2 1 0 0,6-6 101 0 0,19-13 1 0 0,-22 15-93 0 0,56-42 194 0 0,106-100 1 0 0,-164 139-227 0 0,-10 11-12 0 0,0 0 0 0 0,0 0 0 0 0,0 0 0 0 0,0-1 0 0 0,0 1 0 0 0,0 0 0 0 0,0 0 0 0 0,0 0 0 0 0,0 0 0 0 0,0 0 0 0 0,0 0 0 0 0,0 0 0 0 0,0 0 0 0 0,0 0 0 0 0,0 0 0 0 0,0 0 0 0 0,0 0 0 0 0,0 0 0 0 0,0-1 0 0 0,0 1 0 0 0,0 0 0 0 0,1 0 0 0 0,-1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0,1 0 0 0 0,-1 0 0 0 0,0 0 0 0 0,0 0 0 0 0,0 0 0 0 0,0 0 0 0 0,0 0 0 0 0,0 0 0 0 0,0 0 0 0 0,0 0 0 0 0,0 0 0 0 0,0 0 0 0 0,0 1 0 0 0,0-1 0 0 0,-1 7 0 0 0,-6 10 0 0 0,-22 42 132 0 0,16-36-56 0 0,2 1 1 0 0,0 0-1 0 0,-12 45 0 0 0,23-56-65 0 0,0-13-32 0 0,1 1 0 0 0,0 0 0 0 0,-1-1 0 0 0,1 1 0 0 0,0 0 0 0 0,0-1 0 0 0,0 1 0 0 0,0-1 0 0 0,0 1 0 0 0,-1-1 0 0 0,1 0 0 0 0,0 1 0 0 0,0-1-1 0 0,0 0 1 0 0,0 0 0 0 0,0 0 0 0 0,0 1 0 0 0,0-1 0 0 0,0 0 0 0 0,0 0 0 0 0,0-1 0 0 0,0 1 0 0 0,0 0 0 0 0,0 0 0 0 0,0 0 0 0 0,0-1 0 0 0,1 1 0 0 0,27-10-2960 0 0,-9-1-4449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5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70 9671 0 0,'41'-57'1606'0'0,"-32"44"8974"0"0,-10 15-10398 0 0,-1 0 0 0 0,0 0 0 0 0,0-1 0 0 0,0 1 0 0 0,0-1 0 0 0,0 1 0 0 0,0-1 0 0 0,-4 2 0 0 0,-4 3 83 0 0,-243 207 238 0 0,239-201-538 0 0,-12 17-1 0 0,22-25 26 0 0,1 1-1 0 0,-1 0 0 0 0,1 0 0 0 0,0 0 0 0 0,1 0 0 0 0,-1 0 1 0 0,-2 10-1 0 0,5-14 0 0 0,-1 1 1 0 0,1-1 0 0 0,0 1-1 0 0,0-1 1 0 0,0 1 0 0 0,0-1-1 0 0,0 1 1 0 0,0-1 0 0 0,1 1-1 0 0,-1-1 1 0 0,0 1-1 0 0,1-1 1 0 0,-1 1 0 0 0,1-1-1 0 0,-1 1 1 0 0,1-1 0 0 0,0 0-1 0 0,0 1 1 0 0,0-1 0 0 0,0 0-1 0 0,0 0 1 0 0,0 0 0 0 0,0 0-1 0 0,0 0 1 0 0,0 0-1 0 0,2 2 1 0 0,4 1-94 0 0,0 1 0 0 0,0-1 0 0 0,15 5 0 0 0,-9-3 13 0 0,53 24-25 0 0,48 25-32 0 0,-102-48 150 0 0,83 52 116 0 0,-82-50-83 0 0,-1 0 0 0 0,0 2-1 0 0,0 0 1 0 0,19 23-1 0 0,-30-33-15 0 0,0 0 0 0 0,0 0 0 0 0,0 0 0 0 0,0 1 0 0 0,0-1 0 0 0,0 0 0 0 0,-1 1 0 0 0,1-1 0 0 0,-1 0 0 0 0,1 1 0 0 0,-1-1 0 0 0,1 1 0 0 0,-1-1 0 0 0,0 1 0 0 0,0-1 0 0 0,1 1 0 0 0,-1-1 0 0 0,0 1 0 0 0,-1-1 0 0 0,1 1 0 0 0,0-1 0 0 0,0 1 0 0 0,-1-1 0 0 0,1 1 0 0 0,-1-1-1 0 0,1 1 1 0 0,-1-1 0 0 0,1 1 0 0 0,-1-1 0 0 0,0 0 0 0 0,0 1 0 0 0,0-1 0 0 0,0 0 0 0 0,0 0 0 0 0,0 0 0 0 0,0 0 0 0 0,0 0 0 0 0,0 0 0 0 0,0 0 0 0 0,-3 1 0 0 0,-5 4 132 0 0,0-1 0 0 0,0-1 0 0 0,-1 1 0 0 0,-17 4 1 0 0,21-7-104 0 0,-91 28-254 0 0,-131 22 1 0 0,203-48-1203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6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236 116 6911 0 0,'-13'7'525'0'0,"1"1"-1"0"0,1 0 0 0 0,-18 16 1 0 0,26-22-157 0 0,0 1 0 0 0,0 0 0 0 0,0 0-1 0 0,1 1 1 0 0,-1-1 0 0 0,1 0 0 0 0,0 1 0 0 0,0 0 0 0 0,0-1 0 0 0,0 1 0 0 0,1 0 0 0 0,-1 0 0 0 0,1 0 0 0 0,0 0-1 0 0,0 0 1 0 0,0 6 0 0 0,1-9-326 0 0,0 0 0 0 0,1 0 0 0 0,-1-1-1 0 0,0 1 1 0 0,0 0 0 0 0,1-1 0 0 0,-1 1-1 0 0,0 0 1 0 0,1-1 0 0 0,-1 1 0 0 0,0-1-1 0 0,1 1 1 0 0,-1-1 0 0 0,1 1 0 0 0,-1-1-1 0 0,1 1 1 0 0,0-1 0 0 0,-1 1 0 0 0,1-1-1 0 0,-1 1 1 0 0,1-1 0 0 0,0 0 0 0 0,-1 1-1 0 0,1-1 1 0 0,0 0 0 0 0,1 1 0 0 0,17 2 454 0 0,-5-5-231 0 0,1 1 0 0 0,-1-2 0 0 0,0 0 0 0 0,19-7 0 0 0,-14 4-38 0 0,28-9 165 0 0,-2-1 0 0 0,0-2 0 0 0,0-2 0 0 0,44-29 0 0 0,44-26 560 0 0,-124 70-917 0 0,-7 4-114 0 0,-67-3-446 0 0,52 3 401 0 0,0 0 0 0 0,-24-6 0 0 0,23 4 107 0 0,-30-3-1 0 0,18 6-2 0 0,-1 1 0 0 0,1 1 1 0 0,0 1-1 0 0,0 1 0 0 0,0 2 0 0 0,0 0 0 0 0,1 2 0 0 0,0 1 0 0 0,-27 14 0 0 0,36-16 50 0 0,0 2 0 0 0,0 0 0 0 0,1 1 0 0 0,1 1-1 0 0,0 0 1 0 0,0 1 0 0 0,1 0 0 0 0,0 1-1 0 0,1 0 1 0 0,1 1 0 0 0,0 1 0 0 0,1 0 0 0 0,1 0-1 0 0,-10 21 1 0 0,15-27 52 0 0,1 0-1 0 0,0 1 0 0 0,0-1 1 0 0,1 0-1 0 0,0 1 1 0 0,1-1-1 0 0,0 1 1 0 0,1 0-1 0 0,0-1 0 0 0,0 1 1 0 0,1 0-1 0 0,0-1 1 0 0,5 17-1 0 0,-3-18-12 0 0,0 0 0 0 0,0 0 1 0 0,1 0-1 0 0,0 0 0 0 0,0-1 0 0 0,1 0 0 0 0,-1 0 0 0 0,2 0 1 0 0,-1 0-1 0 0,1-1 0 0 0,0 0 0 0 0,0 0 0 0 0,1-1 0 0 0,0 1 1 0 0,13 6-1 0 0,-9-6-12 0 0,1-1 1 0 0,0 0-1 0 0,1-1 0 0 0,-1 0 1 0 0,1-1-1 0 0,0 0 0 0 0,0-1 1 0 0,0 0-1 0 0,0-2 0 0 0,0 1 1 0 0,0-1-1 0 0,24-4 0 0 0,3-3 65 0 0,-1-1-1 0 0,68-25 0 0 0,-87 26-341 0 0,91-32 711 0 0,-84 28-1904 0 0,-1-1 1 0 0,25-16 0 0 0,-38 19-5922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5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88 442 10135 0 0,'0'0'464'0'0,"-1"1"-9"0"0,-2 1-387 0 0,-1 0 0 0 0,1 0 0 0 0,-1 0 0 0 0,1-1 0 0 0,-1 0 1 0 0,1 0-1 0 0,-1 0 0 0 0,-7 1 0 0 0,-6-1 4127 0 0,16-1-3779 0 0,0 0 0 0 0,0 0 1 0 0,0 0-1 0 0,0 0 0 0 0,0 0 0 0 0,1-1 1 0 0,-1 1-1 0 0,0 0 0 0 0,0-1 0 0 0,0 1 1 0 0,0 0-1 0 0,1-1 0 0 0,-2 0 0 0 0,-8-11 1862 0 0,9 9-2126 0 0,0 0 0 0 0,0 0-1 0 0,0 0 1 0 0,0 0 0 0 0,0-1 0 0 0,0-4 0 0 0,1-1-68 0 0,0 0 0 0 0,1 0-1 0 0,0 0 1 0 0,1 1 0 0 0,0-1 0 0 0,0 0 0 0 0,1 1 0 0 0,0-1 0 0 0,0 1-1 0 0,1 0 1 0 0,0 0 0 0 0,6-8 0 0 0,9-13-107 0 0,39-44 1 0 0,-57 72 26 0 0,15-17-64 0 0,1 0 0 0 0,0 2 0 0 0,2 0-1 0 0,0 1 1 0 0,0 1 0 0 0,2 1 0 0 0,21-11 0 0 0,-17 12-1361 0 0,1 1 0 0 0,0 1 1 0 0,34-8-1 0 0,-32 11-5935 0 0</inkml:trace>
  <inkml:trace contextRef="#ctx0" brushRef="#br0" timeOffset="1">803 40 3679 0 0,'-1'1'3936'0'0,"-28"31"9898"0"0,20-23-13129 0 0,1 1 0 0 0,0 0 0 0 0,0 1 0 0 0,-9 18 1 0 0,14-25-587 0 0,-5 12-230 0 0,0-1 1 0 0,1 1-1 0 0,1 0 1 0 0,1 1-1 0 0,0 0 1 0 0,1-1-1 0 0,0 2 1 0 0,-1 29-1 0 0,4-35-2207 0 0,-1-1-5648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6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13791 0 0,'0'-9'1247'0'0,"0"0"1924"0"0,1 11-2185 0 0,23 40 452 0 0,3-2-1 0 0,35 44 1 0 0,-44-63-1275 0 0,1-1-1 0 0,1-1 1 0 0,0-1-1 0 0,1-1 1 0 0,34 22-1 0 0,-16-19-83 0 0,0-1-1 0 0,2-1 1 0 0,57 15 0 0 0,-3 0-190 0 0,-75-28-1041 0 0,-18-4-69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6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74 3223 0 0,'1'-18'304'0'0,"1"-33"11846"0"0,-2 50-12095 0 0,0 1 0 0 0,0 0 0 0 0,0 0 0 0 0,0 0 0 0 0,0-1 0 0 0,0 1-1 0 0,0 0 1 0 0,0 0 0 0 0,0 0 0 0 0,-1 0 0 0 0,1-1 0 0 0,0 1 0 0 0,0 0 0 0 0,0 0-1 0 0,0 0 1 0 0,0 0 0 0 0,0-1 0 0 0,0 1 0 0 0,-1 0 0 0 0,1 0 0 0 0,0 0 0 0 0,0 0-1 0 0,0 0 1 0 0,0 0 0 0 0,-1 0 0 0 0,1 0 0 0 0,0 0 0 0 0,0-1 0 0 0,0 1 0 0 0,0 0-1 0 0,-1 0 1 0 0,1 0 0 0 0,0 0 0 0 0,-1 0 0 0 0,-1 1 143 0 0,0-1 1 0 0,0 0-1 0 0,0 1 1 0 0,0 0-1 0 0,0-1 1 0 0,0 1-1 0 0,1 0 0 0 0,-1 0 1 0 0,0 0-1 0 0,0 0 1 0 0,0 0-1 0 0,1 1 1 0 0,-1-1-1 0 0,-2 3 0 0 0,-23 26 436 0 0,15-16-236 0 0,-152 164 593 0 0,-15-12-253 0 0,70-77-1678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 12439 0 0,'0'0'1459'0'0,"-1"2"-555"0"0,-45 91 3039 0 0,24-39-3662 0 0,2 2 0 0 0,-15 74 1 0 0,-6 18 304 0 0,-68 130-296 0 0,-19-9-108 0 0,86-201-976 0 0,14-23-396 0 0,22-36-586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7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40 1839 0 0,'-5'6'-1071'0'0,"-10"15"1473"0"0,12-16 1065 0 0,0 0 1 0 0,0 0 0 0 0,0 0 0 0 0,-3 10 0 0 0,5-13-885 0 0,1 0 0 0 0,-1 0-1 0 0,1 0 1 0 0,-1 1 0 0 0,1-1 0 0 0,0 0 0 0 0,0 0 0 0 0,0 1 0 0 0,0-1-1 0 0,1 0 1 0 0,-1 0 0 0 0,0 0 0 0 0,1 1 0 0 0,1 1 0 0 0,-1-2-261 0 0,0 1-1 0 0,0-1 1 0 0,1 0 0 0 0,-1 0 0 0 0,1 1 0 0 0,-1-1 0 0 0,1 0 0 0 0,4 3 0 0 0,-1-1-95 0 0,0-1 0 0 0,1 1 0 0 0,0-1 0 0 0,0 0 0 0 0,0-1 0 0 0,0 1 0 0 0,0-1 0 0 0,0 0 0 0 0,1-1 0 0 0,-1 1 1 0 0,11 0-1 0 0,4-1 260 0 0,1-1 0 0 0,26-2 0 0 0,-7-3 91 0 0,64-15-1 0 0,39-21-70 0 0,-39 11-417 0 0,-1 1-25 0 0,87-23-373 0 0,-152 44-917 0 0,-7 3-395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7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81 598 8751 0 0,'-1'0'6848'0'0,"-4"-2"-6165"0"0,1 0-1 0 0,0 0 1 0 0,-1-1-1 0 0,1 0 1 0 0,0 1-1 0 0,0-1 0 0 0,1 0 1 0 0,-1-1-1 0 0,1 1 1 0 0,-1-1-1 0 0,1 0 1 0 0,-4-5-1 0 0,4 3-410 0 0,-1-1 0 0 0,1 1 0 0 0,0-1-1 0 0,1 1 1 0 0,0-1 0 0 0,0 0 0 0 0,-2-13 0 0 0,3 4-184 0 0,0 0 1 0 0,1 0 0 0 0,1 0 0 0 0,0 0 0 0 0,1 0-1 0 0,8-31 1 0 0,-5 28-66 0 0,2 1 1 0 0,-1 0-1 0 0,2 0 0 0 0,0 1 1 0 0,2 0-1 0 0,-1 0 0 0 0,2 1 1 0 0,0 0-1 0 0,1 1 0 0 0,1 1 1 0 0,0 0-1 0 0,1 0 0 0 0,28-20 1 0 0,-24 20-535 0 0,1 1-1 0 0,1 1 1 0 0,0 1 0 0 0,0 1 0 0 0,1 1 0 0 0,0 1 0 0 0,24-7-1 0 0,-19 10-1041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179 122 13247 0 0,'0'0'604'0'0,"1"1"-13"0"0,4 6-358 0 0,0 0 1 0 0,0-1-1 0 0,0 0 0 0 0,12 10 0 0 0,-12-12 360 0 0,0-1 0 0 0,0 0 0 0 0,0 0 0 0 0,0 0 0 0 0,0 0 0 0 0,1-1 0 0 0,10 3 1 0 0,-6-3-170 0 0,-1 0 0 0 0,1-1 1 0 0,0-1-1 0 0,-1 1 1 0 0,1-2-1 0 0,0 1 0 0 0,-1-1 1 0 0,1-1-1 0 0,16-4 1 0 0,6-4 450 0 0,44-20 1 0 0,-75 29-860 0 0,14-5 105 0 0,0-1 0 0 0,-1-1 0 0 0,18-12 0 0 0,-27 15-113 0 0,1 1 1 0 0,-1-1 0 0 0,0 1-1 0 0,0-1 1 0 0,-1-1 0 0 0,1 1-1 0 0,-1-1 1 0 0,0 0 0 0 0,-1 0-1 0 0,5-8 1 0 0,-8 13-19 0 0,1 0 0 0 0,-1 0 0 0 0,1 0 0 0 0,-1 1 0 0 0,0-1 0 0 0,1 0 0 0 0,-1 0 1 0 0,0 0-1 0 0,0 0 0 0 0,1 0 0 0 0,-1 0 0 0 0,0 0 0 0 0,0 0 0 0 0,0 0 0 0 0,0-1 0 0 0,0 1 0 0 0,-1 0 0 0 0,1 0 0 0 0,0 0 0 0 0,0 0 0 0 0,-1 1 0 0 0,1-1 0 0 0,-1 0 0 0 0,1 0 0 0 0,0 0 0 0 0,-1 0 0 0 0,0 0 1 0 0,1 0-1 0 0,-1 0 0 0 0,1 1 0 0 0,-1-1 0 0 0,0 0 0 0 0,0 1 0 0 0,0-1 0 0 0,1 0 0 0 0,-1 1 0 0 0,0-1 0 0 0,0 1 0 0 0,0-1 0 0 0,0 1 0 0 0,0 0 0 0 0,0-1 0 0 0,0 1 0 0 0,0 0 0 0 0,0-1 0 0 0,-2 1 1 0 0,-2-1-65 0 0,-1 1 0 0 0,0-1 0 0 0,0 1 0 0 0,-1 1 0 0 0,2-1 0 0 0,-12 3 0 0 0,1 1-187 0 0,-1 1 0 0 0,1 0 0 0 0,-1 2 0 0 0,-18 9 0 0 0,-59 40-463 0 0,69-40 645 0 0,-18 11-23 0 0,2 2 0 0 0,-40 36 0 0 0,60-45 182 0 0,0 0 0 0 0,2 1 0 0 0,1 1 0 0 0,0 1-1 0 0,-15 27 1 0 0,27-41-27 0 0,1 1 1 0 0,1-1-1 0 0,0 1 0 0 0,0-1 0 0 0,1 1 0 0 0,-4 19 0 0 0,7-26-42 0 0,-1-1-1 0 0,1 1 0 0 0,0 0 0 0 0,0-1 0 0 0,0 1 1 0 0,0 0-1 0 0,0 0 0 0 0,1-1 0 0 0,-1 1 0 0 0,1 0 0 0 0,0-1 1 0 0,-1 1-1 0 0,1-1 0 0 0,0 1 0 0 0,1-1 0 0 0,-1 1 1 0 0,0-1-1 0 0,1 0 0 0 0,0 1 0 0 0,-1-1 0 0 0,1 0 0 0 0,0 0 1 0 0,0 0-1 0 0,0 0 0 0 0,0-1 0 0 0,0 1 0 0 0,0-1 1 0 0,1 1-1 0 0,-1-1 0 0 0,4 2 0 0 0,3 0-2 0 0,1 0 0 0 0,-1-1 0 0 0,0 0-1 0 0,1 0 1 0 0,-1-1 0 0 0,1 0 0 0 0,18-2 0 0 0,-1-1-554 0 0,41-9 0 0 0,-23 1-153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8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52 205 4143 0 0,'0'0'191'0'0,"0"2"-11"0"0,-9 39-339 0 0,6-28 2996 0 0,-1-1-1 0 0,0 0 1 0 0,-1-1-1 0 0,0 1 1 0 0,-1-1 0 0 0,-10 14 2658 0 0,17-26-5472 0 0,1 0 1 0 0,-1 1-1 0 0,0-1 1 0 0,0 0 0 0 0,0 0-1 0 0,0 0 1 0 0,0 0-1 0 0,0 0 1 0 0,0 0-1 0 0,-1 0 1 0 0,1 0-1 0 0,0 0 1 0 0,0-2 0 0 0,2-1 12 0 0,21-24-145 0 0,0 1 0 0 0,2 2-1 0 0,1 0 1 0 0,1 1 0 0 0,1 2-1 0 0,1 1 1 0 0,34-18 0 0 0,-59 37 81 0 0,-1 0 0 0 0,1 0 0 0 0,0 0 0 0 0,0 1 0 0 0,0-1 0 0 0,0 1 0 0 0,0 0 0 0 0,0 1 0 0 0,0-1 0 0 0,0 1 0 0 0,10 1 0 0 0,-14-1 25 0 0,0 1 1 0 0,0-1 0 0 0,0 1 0 0 0,-1-1-1 0 0,1 1 1 0 0,0-1 0 0 0,0 1 0 0 0,0-1-1 0 0,0 1 1 0 0,-1 0 0 0 0,1 0-1 0 0,0-1 1 0 0,-1 1 0 0 0,1 0 0 0 0,0 0-1 0 0,-1 0 1 0 0,1 0 0 0 0,0 1-1 0 0,5 17-20 0 0,-6-13 42 0 0,0 1 0 0 0,0-1 0 0 0,0 0 0 0 0,-1 1-1 0 0,0-1 1 0 0,0 0 0 0 0,-3 8 0 0 0,-18 44 227 0 0,10-28-182 0 0,4-8 38 0 0,8-21-99 0 0,0-1 1 0 0,1 0 0 0 0,-1 0-1 0 0,1 1 1 0 0,-1-1 0 0 0,0 0-1 0 0,1 0 1 0 0,-1 0-1 0 0,1 1 1 0 0,-1-1 0 0 0,0 0-1 0 0,1 0 1 0 0,-1 0 0 0 0,1 0-1 0 0,-1 0 1 0 0,1 0 0 0 0,-1 0-1 0 0,1 0 1 0 0,-1 0-1 0 0,1 0 1 0 0,0 0 0 0 0,5-3 6 0 0,0 1 0 0 0,0-1 0 0 0,0 0 0 0 0,-1-1 0 0 0,1 0 0 0 0,-1 1 1 0 0,0-2-1 0 0,10-8 0 0 0,-12 10 0 0 0,81-84-369 0 0,-14 14 54 0 0,-48 52-118 0 0,1 2 1 0 0,38-24-1 0 0,-57 41 377 0 0,0-1 0 0 0,0 1 1 0 0,1 0-1 0 0,-1 0 0 0 0,1 0 0 0 0,0 1 0 0 0,-1 0 0 0 0,1 0 0 0 0,6-1 0 0 0,-10 2 105 0 0,4 12 101 0 0,-3-5-53 0 0,-1 1-1 0 0,0-1 1 0 0,0 0 0 0 0,-1 1 0 0 0,0-1-1 0 0,0 0 1 0 0,0 1 0 0 0,-1-1-1 0 0,-3 10 1 0 0,2-5 178 0 0,1-1 0 0 0,-1 21 1 0 0,3-19-66 0 0,0-1 0 0 0,6 23 0 0 0,-6-32-300 0 0,0 0 1 0 0,0 0 0 0 0,0 0 0 0 0,0 0 0 0 0,0 0 0 0 0,1 0-1 0 0,-1-1 1 0 0,1 1 0 0 0,0 0 0 0 0,-1-1 0 0 0,1 1-1 0 0,1-1 1 0 0,-1 0 0 0 0,0 0 0 0 0,0 0 0 0 0,1 0 0 0 0,2 2-1 0 0,11 2-721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163 156 15663 0 0,'0'0'8900'0'0,"2"0"-8432"0"0,2 1-344 0 0,0 0 0 0 0,0-1 0 0 0,0 0 1 0 0,1 0-1 0 0,-1 0 0 0 0,0 0 0 0 0,0 0 0 0 0,0-1 0 0 0,5-1 0 0 0,39-14 503 0 0,-22 7-414 0 0,4 0-152 0 0,-1-2 0 0 0,-1-1-1 0 0,45-26 1 0 0,-68 35-88 0 0,0-1 0 0 0,-1 0-1 0 0,1 0 1 0 0,-1 0 0 0 0,5-7-1 0 0,6-5-131 0 0,-15 16 133 0 0,1 0 0 0 0,-1 0 0 0 0,0 0 0 0 0,0 0-1 0 0,0-1 1 0 0,1 1 0 0 0,-1 0 0 0 0,0 0-1 0 0,0 0 1 0 0,0 0 0 0 0,1-1 0 0 0,-1 1 0 0 0,0 0-1 0 0,0 0 1 0 0,0 0 0 0 0,0-1 0 0 0,0 1-1 0 0,0 0 1 0 0,1 0 0 0 0,-1-1 0 0 0,0 1 0 0 0,0 0-1 0 0,0 0 1 0 0,0-1 0 0 0,0 1 0 0 0,0 0 0 0 0,0 0-1 0 0,0-1 1 0 0,0 1 0 0 0,0 0 0 0 0,0 0-1 0 0,0-1 1 0 0,0 1 0 0 0,0 0 0 0 0,-1 0 0 0 0,1 0-1 0 0,0-1 1 0 0,0 1 0 0 0,0 0 0 0 0,0 0-1 0 0,0-1 1 0 0,0 1 0 0 0,-1 0 0 0 0,1 0 0 0 0,0 0-1 0 0,0 0 1 0 0,0-1 0 0 0,-1 1 0 0 0,-16-3-386 0 0,-25 6 272 0 0,17 2 109 0 0,1 1 0 0 0,0 1 0 0 0,0 2 0 0 0,1 0 0 0 0,-23 12-1 0 0,12-2 10 0 0,0 1 0 0 0,-45 37 0 0 0,66-47 40 0 0,1 1-1 0 0,0 0 1 0 0,1 1-1 0 0,1 0 1 0 0,-1 0-1 0 0,2 1 1 0 0,-15 26-1 0 0,21-33-11 0 0,0-1 0 0 0,1 1 0 0 0,-1 0-1 0 0,2 0 1 0 0,-1 0 0 0 0,0 0 0 0 0,1 0 0 0 0,0 0 0 0 0,1 1-1 0 0,-1-1 1 0 0,1 0 0 0 0,0 0 0 0 0,1 1 0 0 0,0-1 0 0 0,0 0-1 0 0,0 0 1 0 0,1 0 0 0 0,-1 0 0 0 0,1 0 0 0 0,1 0 0 0 0,-1-1-1 0 0,1 1 1 0 0,4 5 0 0 0,-3-5-38 0 0,1 0 0 0 0,0-1 0 0 0,0 0-1 0 0,1 0 1 0 0,-1-1 0 0 0,1 1 0 0 0,0-1 0 0 0,0-1-1 0 0,0 1 1 0 0,1-1 0 0 0,-1 0 0 0 0,1 0 0 0 0,13 3-1 0 0,-5-2-102 0 0,-1-1 0 0 0,1-1 0 0 0,0 0 0 0 0,0-1 0 0 0,26-1 0 0 0,-15-4-2036 0 0,0-2-5765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368 317 5527 0 0,'0'0'11063'0'0,"2"-2"-10195"0"0,9-7-52 0 0,0 1 0 0 0,15-17-1 0 0,-8 7-371 0 0,-5 5-322 0 0,-1 0 1 0 0,0-1 0 0 0,-1-1 0 0 0,0 0 0 0 0,-1 0-1 0 0,-1-1 1 0 0,-1 0 0 0 0,0-1 0 0 0,11-33 0 0 0,-18 45-112 0 0,0 0 0 0 0,0-1 0 0 0,-1 1 0 0 0,1 0 1 0 0,-1 0-1 0 0,-1-11 0 0 0,-3 4-11 0 0,3 11-4 0 0,0 0 0 0 0,-1 0 0 0 0,1 0 1 0 0,0 0-1 0 0,0 0 0 0 0,-1 1 0 0 0,1-1 0 0 0,0 0 0 0 0,-1 0 0 0 0,1 1 0 0 0,-1-1 0 0 0,1 1 0 0 0,-1 0 1 0 0,1-1-1 0 0,-1 1 0 0 0,1 0 0 0 0,-1 0 0 0 0,1 0 0 0 0,-1 0 0 0 0,0 0 0 0 0,1 0 0 0 0,-1 1 0 0 0,1-1 1 0 0,-2 1-1 0 0,-7 1-68 0 0,1 1 0 0 0,-15 6 0 0 0,18-7 47 0 0,-145 75-633 0 0,146-75 646 0 0,-28 17 4 0 0,1 1 0 0 0,0 2 0 0 0,2 1 0 0 0,1 1 0 0 0,0 2 0 0 0,2 1 0 0 0,-38 48 0 0 0,61-70 62 0 0,1 0 1 0 0,0 1-1 0 0,-1-1 0 0 0,2 1 0 0 0,-1 0 1 0 0,1 0-1 0 0,0 0 0 0 0,-3 10 1 0 0,5-14-16 0 0,-1 1 0 0 0,1-1 1 0 0,0 1-1 0 0,0-1 0 0 0,0 1 1 0 0,1-1-1 0 0,-1 1 0 0 0,0-1 1 0 0,1 0-1 0 0,0 1 0 0 0,-1-1 1 0 0,1 1-1 0 0,0-1 0 0 0,0 0 1 0 0,0 0-1 0 0,1 0 0 0 0,-1 0 1 0 0,0 0-1 0 0,1 0 0 0 0,0 0 1 0 0,-1 0-1 0 0,1 0 0 0 0,0-1 1 0 0,3 4-1 0 0,3-1 49 0 0,0 1-1 0 0,0-1 1 0 0,0-1 0 0 0,1 1-1 0 0,-1-1 1 0 0,1-1-1 0 0,0 0 1 0 0,0 0 0 0 0,0 0-1 0 0,0-1 1 0 0,14-1-1 0 0,11 0 90 0 0,54-9-1 0 0,-88 9-176 0 0,30-4 51 0 0,-1-2-1 0 0,28-9 1 0 0,-44 11-124 0 0,1-1 1 0 0,-1 0 0 0 0,-1-1 0 0 0,1-1 0 0 0,-1 0 0 0 0,15-11 0 0 0,-26 17 7 0 0,0 0 1 0 0,0 0 0 0 0,1 0-1 0 0,-1 0 1 0 0,0-1 0 0 0,0 1-1 0 0,0 0 1 0 0,0-1 0 0 0,-1 1-1 0 0,1-1 1 0 0,0 1 0 0 0,0-1-1 0 0,-1 1 1 0 0,1-1 0 0 0,-1 1-1 0 0,0-1 1 0 0,1 1 0 0 0,-1-1-1 0 0,0 0 1 0 0,0 1 0 0 0,0-1-1 0 0,0 0 1 0 0,0 1 0 0 0,0-1-1 0 0,0 1 1 0 0,-1-4 0 0 0,0 4-106 0 0,-4-1-58 0 0,5 1 224 0 0,0 1-1 0 0,0 0 1 0 0,0 0-1 0 0,0 0 1 0 0,-1-1-1 0 0,1 1 0 0 0,0 0 1 0 0,0 0-1 0 0,0 0 1 0 0,-1 0-1 0 0,1-1 1 0 0,0 1-1 0 0,0 0 0 0 0,-1 0 1 0 0,1 0-1 0 0,0 0 1 0 0,0 0-1 0 0,-1 0 1 0 0,1 0-1 0 0,0 0 1 0 0,0 0-1 0 0,-1 0 0 0 0,1 0 1 0 0,0 0-1 0 0,0 0 1 0 0,-1 0-1 0 0,1 0 1 0 0,0 0-1 0 0,0 0 1 0 0,-1 0-1 0 0,1 0 0 0 0,0 0 1 0 0,0 0-1 0 0,-1 0 1 0 0,1 1-1 0 0,-6 1-25 0 0,-1 1-1 0 0,1 1 1 0 0,1-1-1 0 0,-1 1 0 0 0,1 0 1 0 0,-1 1-1 0 0,1-1 1 0 0,0 1-1 0 0,-7 9 1 0 0,5-5 32 0 0,0 1 1 0 0,0 0-1 0 0,1 0 1 0 0,1 0-1 0 0,-5 13 1 0 0,4-4-2469 0 0,8-16 554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0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433 102 7367 0 0,'7'-13'152'0'0,"12"-25"2204"0"0,-5-1 5172 0 0,-14 39-7454 0 0,0-1-1 0 0,0 1 1 0 0,0 0-1 0 0,0-1 1 0 0,0 1-1 0 0,0-1 1 0 0,0 1 0 0 0,0 0-1 0 0,0-1 1 0 0,0 1-1 0 0,0 0 1 0 0,0-1-1 0 0,0 1 1 0 0,0 0-1 0 0,0-1 1 0 0,-1 1-1 0 0,1 0 1 0 0,0-1-1 0 0,0 1 1 0 0,0 0-1 0 0,0-1 1 0 0,-1 1-1 0 0,1 0 1 0 0,0-1 0 0 0,0 1-1 0 0,-1 0 1 0 0,1 0-1 0 0,0-1 1 0 0,-1 1-1 0 0,1 0 1 0 0,0 0-1 0 0,0 0 1 0 0,-1 0-1 0 0,1-1 1 0 0,0 1-1 0 0,-1 0 1 0 0,1 0-1 0 0,-1 0 1 0 0,1 0 0 0 0,0 0-1 0 0,-1 0 1 0 0,1 0-1 0 0,0 0 1 0 0,-1 0-1 0 0,-16 1 501 0 0,3 4-335 0 0,0 1 1 0 0,1 0-1 0 0,-1 1 0 0 0,1 1 1 0 0,-14 10-1 0 0,4-3-155 0 0,-14 7-36 0 0,-25 16-41 0 0,1 3 0 0 0,-61 53 0 0 0,118-91-41 0 0,1 0 0 0 0,-1 0 0 0 0,1 0 0 0 0,0 1-1 0 0,0-1 1 0 0,1 1 0 0 0,-1 0 0 0 0,1 0 0 0 0,0 0 0 0 0,0 0-1 0 0,0 0 1 0 0,-2 7 0 0 0,4-10-4 0 0,1-1-1 0 0,-1 1 1 0 0,0-1 0 0 0,0 1-1 0 0,1 0 1 0 0,-1-1-1 0 0,1 1 1 0 0,-1-1 0 0 0,0 1-1 0 0,1-1 1 0 0,-1 1-1 0 0,1-1 1 0 0,-1 0-1 0 0,1 1 1 0 0,0-1 0 0 0,-1 1-1 0 0,1-1 1 0 0,-1 0-1 0 0,1 0 1 0 0,0 1 0 0 0,0-1-70 0 0,4 3-50 0 0,0-1 1 0 0,0 0 0 0 0,0 0 0 0 0,-1-1-1 0 0,2 0 1 0 0,-1 1 0 0 0,8-1 0 0 0,40 1-542 0 0,-25-1 378 0 0,19 1 418 0 0,77 15-1 0 0,-107-13 211 0 0,0 0-1 0 0,0 1 1 0 0,-1 1-1 0 0,1 0 1 0 0,-1 2-1 0 0,-1 0 1 0 0,26 17-1 0 0,-38-24-252 0 0,-1 1-1 0 0,0-1 0 0 0,0 1 0 0 0,0 0 0 0 0,0 0 0 0 0,0 0 0 0 0,0 0 0 0 0,0 1 1 0 0,-1-1-1 0 0,1 0 0 0 0,-1 1 0 0 0,0-1 0 0 0,0 1 0 0 0,0-1 0 0 0,0 1 0 0 0,0 0 0 0 0,0-1 1 0 0,-1 1-1 0 0,1 0 0 0 0,-1 0 0 0 0,0-1 0 0 0,0 4 0 0 0,0-2-7 0 0,-1-1 0 0 0,0 1 0 0 0,0-1 1 0 0,0 1-1 0 0,-1-1 0 0 0,1 0 0 0 0,-1 0 0 0 0,1 0 0 0 0,-1 0 0 0 0,0 0 1 0 0,0 0-1 0 0,-1 0 0 0 0,1 0 0 0 0,-1-1 0 0 0,1 1 0 0 0,-1-1 0 0 0,-3 2 0 0 0,-4 3 8 0 0,0-1 1 0 0,0 0-1 0 0,-1-1 0 0 0,0 0 0 0 0,0-1 0 0 0,0 0 0 0 0,0-1 0 0 0,-1 0 0 0 0,0-1 0 0 0,1 0 0 0 0,-13 0 0 0 0,1-1 57 0 0,0-1 1 0 0,0-1 0 0 0,0-1-1 0 0,-40-9 1 0 0,33 3-570 0 0,1-2 1 0 0,0 0-1 0 0,-32-17 0 0 0,38 16-567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5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12895 0 0,'0'0'5184'0'0,"13"11"-7600"0"0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33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29 7831 0 0,'2'-1'356'0'0,"-1"-2"-236"0"0,2 0-4 0 0,13-5 126 0 0,3-1 511 0 0,-14 9-209 0 0,-2 0 31 0 0,32-4 9650 0 0,-35 9-9824 0 0,0-1-285 0 0,1-1 0 0 0,-1 1-1 0 0,-1-1 1 0 0,1 1 0 0 0,-1 0 0 0 0,1-1-1 0 0,-1 1 1 0 0,0-1 0 0 0,0 0 0 0 0,0 1 0 0 0,-3 4-1 0 0,-64 98 844 0 0,16-28-775 0 0,-123 182-96 0 0,166-249-88 0 0,1 0 0 0 0,1 1 0 0 0,0 0 0 0 0,1 0 0 0 0,-7 19 0 0 0,12-29 0 0 0,0 1 0 0 0,0 0 0 0 0,1-1 0 0 0,-1 1 0 0 0,1 0 0 0 0,-1-1 0 0 0,1 1 0 0 0,0 0 0 0 0,0 0 0 0 0,0-1 0 0 0,0 1 0 0 0,1 0 0 0 0,-1 0 0 0 0,1-1 0 0 0,0 1 0 0 0,0 0 0 0 0,-1-1 0 0 0,2 1 0 0 0,-1-1 0 0 0,0 1 0 0 0,0-1 0 0 0,1 0 0 0 0,0 1 0 0 0,-1-1 0 0 0,1 0 0 0 0,0 0 0 0 0,0 0 0 0 0,0 0 0 0 0,0-1 0 0 0,0 1 0 0 0,1 0 0 0 0,-1-1 0 0 0,4 2 0 0 0,3 1 22 0 0,-1 0 0 0 0,1-1 0 0 0,0 0 0 0 0,1-1 0 0 0,-1 0 0 0 0,0 0 0 0 0,1-1 0 0 0,-1 0-1 0 0,1 0 1 0 0,-1-2 0 0 0,1 1 0 0 0,-1-1 0 0 0,18-4 0 0 0,-6 0 34 0 0,0-1 0 0 0,0-1 1 0 0,-1-1-1 0 0,0-1 0 0 0,19-12 0 0 0,-19 10 9 0 0,0-1-1 0 0,-1-1 1 0 0,0-1 0 0 0,28-27-1 0 0,-40 33-62 0 0,0 0 0 0 0,-1 0 0 0 0,1 0-1 0 0,-2 0 1 0 0,1-1 0 0 0,-1 0 0 0 0,-1 0-1 0 0,0-1 1 0 0,0 1 0 0 0,-1-1 0 0 0,0 0 0 0 0,0 0-1 0 0,0-12 1 0 0,-2 10-26 0 0,0 1 0 0 0,-1-1-1 0 0,-1 0 1 0 0,0 0 0 0 0,-1 0 0 0 0,0 1-1 0 0,0-1 1 0 0,-1 1 0 0 0,-1-1 0 0 0,0 1-1 0 0,-1 0 1 0 0,0 1 0 0 0,0-1 0 0 0,-1 1-1 0 0,-1 0 1 0 0,-14-17 0 0 0,14 19-331 0 0,-1 0 1 0 0,0 0 0 0 0,-1 0-1 0 0,0 1 1 0 0,0 1-1 0 0,0 0 1 0 0,-1 0 0 0 0,0 1-1 0 0,0 0 1 0 0,0 0-1 0 0,-14-3 1 0 0,8 2-1343 0 0,27 3-6178 0 0,4 3 3992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34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238 110 1375 0 0,'50'-40'310'0'0,"-34"28"2672"0"0,1 1-1 0 0,0 1 1 0 0,0 0-1 0 0,1 1 0 0 0,26-8 2053 0 0,-44 20-4875 0 0,-1 0 1 0 0,0 1 0 0 0,-1-1-1 0 0,1 0 1 0 0,-1 0 0 0 0,1 0-1 0 0,-1 0 1 0 0,0 0 0 0 0,0 0-1 0 0,0 0 1 0 0,-4 4 0 0 0,1-1-18 0 0,-149 157 313 0 0,107-117-307 0 0,1 2 0 0 0,-40 55 0 0 0,78-92-148 0 0,0 1-1 0 0,1-1 1 0 0,1 1-1 0 0,0 1 1 0 0,0-1-1 0 0,-5 20 0 0 0,10-27 2 0 0,0 0 0 0 0,0 1 0 0 0,0-1 0 0 0,1 0 0 0 0,-1 0 0 0 0,1 1 0 0 0,1-1 0 0 0,-1 0 0 0 0,1 1 0 0 0,0-1 0 0 0,0 0-1 0 0,0 0 1 0 0,1 0 0 0 0,0 0 0 0 0,0 0 0 0 0,0 0 0 0 0,0-1 0 0 0,1 1 0 0 0,5 7 0 0 0,-4-7 21 0 0,1 0 0 0 0,0 0-1 0 0,-1 0 1 0 0,2-1 0 0 0,-1 0 0 0 0,0 0 0 0 0,1 0 0 0 0,0-1 0 0 0,-1 0 0 0 0,2 0-1 0 0,-1 0 1 0 0,0-1 0 0 0,0 1 0 0 0,1-2 0 0 0,11 3 0 0 0,-9-3-146 0 0,0-1 0 0 0,0 1 0 0 0,1-2 0 0 0,-1 1 0 0 0,0-1 0 0 0,0-1 0 0 0,0 0 0 0 0,0 0 0 0 0,0 0 0 0 0,-1-1 0 0 0,11-5 0 0 0,27-14-1760 0 0,-12 4-4394 0 0,-10 5-333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3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3 16959 0 0,'0'0'1536'0'0,"1"-1"-1262"0"0,19 0 6088 0 0,-20 2-6314 0 0,0 1 0 0 0,-1-1 0 0 0,1 1-1 0 0,0-1 1 0 0,-1 1 0 0 0,1-1 0 0 0,-1 0 0 0 0,0 1-1 0 0,1-1 1 0 0,-1 0 0 0 0,0 1 0 0 0,0-1 0 0 0,-1 2 0 0 0,-17 16 72 0 0,11-13-61 0 0,-65 57 84 0 0,46-41-163 0 0,0 1 0 0 0,-36 42 0 0 0,-38 65-32 0 0,81-100 44 0 0,1 0 1 0 0,-24 52-1 0 0,41-76 4 0 0,0-1 0 0 0,0 1-1 0 0,0-1 1 0 0,0 1 0 0 0,1 0-1 0 0,0-1 1 0 0,0 8 0 0 0,1-11 3 0 0,0-1 0 0 0,0 1 1 0 0,0 0-1 0 0,0 0 0 0 0,1-1 1 0 0,-1 1-1 0 0,1 0 0 0 0,-1-1 1 0 0,1 1-1 0 0,0 0 0 0 0,-1-1 1 0 0,1 1-1 0 0,0-1 0 0 0,0 1 1 0 0,0-1-1 0 0,0 0 0 0 0,0 1 1 0 0,1-1-1 0 0,-1 0 0 0 0,0 0 1 0 0,1 0-1 0 0,-1 0 0 0 0,0 0 1 0 0,1 0-1 0 0,-1 0 0 0 0,1 0 1 0 0,2 1-1 0 0,6 1-258 0 0,0 0-1 0 0,0-1 0 0 0,0 0 1 0 0,1-1-1 0 0,-1 0 1 0 0,0 0-1 0 0,1-1 0 0 0,-1-1 1 0 0,14-1-1 0 0,5-3-2798 0 0,55-16 0 0 0,-53 10-4366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3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33 8287 0 0,'1'-1'639'0'0,"25"-31"13474"0"0,-16 51-13034 0 0,-10-14-1055 0 0,1 0 0 0 0,-1 0 0 0 0,0 0 0 0 0,-1-1 0 0 0,1 1 0 0 0,-1 0 0 0 0,-3 9 0 0 0,-15 36 168 0 0,6-17-135 0 0,-22 57-40 0 0,21-58-5 0 0,1 0 0 0 0,2 0-1 0 0,-9 47 1 0 0,20-75 9 0 0,-1 0 0 0 0,1 0 0 0 0,0 0 0 0 0,0 0 0 0 0,1 0 0 0 0,-1 1 0 0 0,1-1 1 0 0,0 0-1 0 0,0 0 0 0 0,0 0 0 0 0,0-1 0 0 0,1 1 0 0 0,0 0 0 0 0,-1 0 0 0 0,1-1 0 0 0,1 1 0 0 0,-1-1 0 0 0,1 0 0 0 0,-1 0 0 0 0,1 1 0 0 0,0-2 0 0 0,0 1 0 0 0,0 0 0 0 0,0-1 0 0 0,7 5 0 0 0,-4-4 15 0 0,-1 0-1 0 0,1 0 1 0 0,0 0-1 0 0,0-1 1 0 0,0 0-1 0 0,0 0 1 0 0,1-1-1 0 0,-1 0 1 0 0,0 0-1 0 0,1 0 0 0 0,-1 0 1 0 0,1-1-1 0 0,-1-1 1 0 0,1 1-1 0 0,9-2 1 0 0,-3-2-11 0 0,1 0 1 0 0,-1 0 0 0 0,0-1-1 0 0,-1-1 1 0 0,1 0 0 0 0,-1-1 0 0 0,0 0-1 0 0,-1-1 1 0 0,15-12 0 0 0,-19 13-21 0 0,1 0 1 0 0,-1-1 0 0 0,-1 0 0 0 0,0 0 0 0 0,0-1 0 0 0,0 1 0 0 0,-1-1-1 0 0,0-1 1 0 0,-1 1 0 0 0,0 0 0 0 0,0-1 0 0 0,-1 0 0 0 0,2-12-1 0 0,-2-1-24 0 0,-2 1-1 0 0,0-1 0 0 0,-2 0 1 0 0,-4-36-1 0 0,-1-4-572 0 0,6 59 152 0 0,0 0 0 0 0,-1 0 0 0 0,1 0-1 0 0,1 0 1 0 0,-1 1 0 0 0,1-1 0 0 0,-1 0 0 0 0,1 0 0 0 0,0 0 0 0 0,0 1 0 0 0,1-1 0 0 0,-1 0 0 0 0,1 1 0 0 0,2-4 0 0 0,3-2-1594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3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0 616 1839 0 0,'3'27'-767'0'0,"-2"1"3563"0"0,-2-17-150 0 0,2 0 0 0 0,0 0 1 0 0,0-1-1 0 0,6 23 3151 0 0,-6-32-4873 0 0,1 0-778 0 0,0-1 1 0 0,-1 1-1 0 0,1-1 1 0 0,0 1-1 0 0,0-1 1 0 0,-1 0-1 0 0,1 0 0 0 0,0 1 1 0 0,0-1-1 0 0,0-1 1 0 0,-1 1-1 0 0,1 0 1 0 0,0 0-1 0 0,0-1 1 0 0,-1 1-1 0 0,1-1 0 0 0,0 1 1 0 0,0-1-1 0 0,-1 0 1 0 0,1 1-1 0 0,-1-1 1 0 0,1 0-1 0 0,-1 0 1 0 0,3-2-1 0 0,5-4 441 0 0,0-1 0 0 0,14-14 0 0 0,-17 16-401 0 0,8-8-2 0 0,-1 0 1 0 0,-1-1-1 0 0,0-1 1 0 0,14-25-1 0 0,93-183 392 0 0,-101 188-537 0 0,2 1-1 0 0,1 2 1 0 0,2 0-1 0 0,32-36 1 0 0,-41 53-67 0 0,0 2-1 0 0,1 0 1 0 0,0 1 0 0 0,1 1-1 0 0,1 0 1 0 0,0 1 0 0 0,0 1 0 0 0,1 0-1 0 0,0 1 1 0 0,23-7 0 0 0,-11 8-211 0 0,-1 1 0 0 0,57-6 0 0 0,13 10-3304 0 0,-68 5-5144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3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55 15175 0 0,'3'-5'218'0'0,"0"0"0"0"0,1 0 0 0 0,-1 0 0 0 0,1 1-1 0 0,0-1 1 0 0,1 1 0 0 0,-1 0 0 0 0,9-6 0 0 0,-11 9-134 0 0,0 0 0 0 0,-1 0 0 0 0,1 0 0 0 0,0 1 0 0 0,0-1 0 0 0,0 0 0 0 0,0 1 0 0 0,0-1 0 0 0,0 1 0 0 0,0 0 1 0 0,0-1-1 0 0,-1 1 0 0 0,1 0 0 0 0,0 0 0 0 0,0 1 0 0 0,0-1 0 0 0,0 0 0 0 0,0 1 0 0 0,0-1 0 0 0,0 1 0 0 0,0-1 0 0 0,0 1 0 0 0,0 0 0 0 0,0 0 0 0 0,-1 0 1 0 0,1 0-1 0 0,0 0 0 0 0,-1 0 0 0 0,1 1 0 0 0,1 0 0 0 0,-1 1-29 0 0,0 0 0 0 0,0 0 0 0 0,0-1 0 0 0,0 1 0 0 0,0 0 0 0 0,-1 1 0 0 0,1-1 0 0 0,-1 0 0 0 0,0 0 0 0 0,0 1 0 0 0,0-1-1 0 0,0 0 1 0 0,-1 1 0 0 0,1-1 0 0 0,-1 1 0 0 0,0-1 0 0 0,0 5 0 0 0,-1 8 75 0 0,-1 0 1 0 0,-5 22-1 0 0,6-33-86 0 0,-14 59 283 0 0,-30 77 0 0 0,-35 57-137 0 0,-33 27-172 0 0,-15-9-290 0 0,13-22-317 0 0,96-160 449 0 0,-12 18 41 0 0,3 2 1 0 0,-22 58-1 0 0,77-199 794 0 0,-11 51-654 0 0,1 0 1 0 0,2 0-1 0 0,2 2 0 0 0,25-34 1 0 0,-8 20 122 0 0,86-84 1 0 0,-107 117-100 0 0,0 0 0 0 0,1 1 0 0 0,1 1 1 0 0,25-14-1 0 0,-33 21 37 0 0,1 1 1 0 0,0 0-1 0 0,0 1 1 0 0,0 0-1 0 0,0 0 1 0 0,0 2-1 0 0,1-1 1 0 0,0 2-1 0 0,13-1 0 0 0,-22 2-69 0 0,1 0 0 0 0,-1 0 0 0 0,0 1 0 0 0,1 0 0 0 0,-1-1 0 0 0,0 2 0 0 0,1-1 0 0 0,-1 0 0 0 0,0 1 0 0 0,0 0 0 0 0,0 0 0 0 0,0 0 0 0 0,-1 0 0 0 0,1 1 0 0 0,0-1 0 0 0,-1 1 0 0 0,0 0-1 0 0,0 0 1 0 0,0 1 0 0 0,0-1 0 0 0,0 0 0 0 0,0 1 0 0 0,-1 0 0 0 0,0 0 0 0 0,0-1 0 0 0,0 1 0 0 0,0 0 0 0 0,0 1 0 0 0,1 7 0 0 0,0-1 31 0 0,-1-1 1 0 0,-1 1-1 0 0,0 0 1 0 0,0 0-1 0 0,-1 0 1 0 0,0-1 0 0 0,-1 1-1 0 0,0 0 1 0 0,-1 0-1 0 0,0-1 1 0 0,-5 14-1 0 0,-2-1 34 0 0,-1-1-1 0 0,0 0 1 0 0,-2 0 0 0 0,0-1-1 0 0,-2-1 1 0 0,0 0 0 0 0,-1-1-1 0 0,-1-1 1 0 0,0 0 0 0 0,-2-1-1 0 0,-24 19 1 0 0,26-25-145 0 0,-1-1 0 0 0,0-1 0 0 0,0 0 0 0 0,0-1 0 0 0,-1-1 0 0 0,-1 0 0 0 0,1-2 0 0 0,-1 0 0 0 0,-31 4 0 0 0,9-5-105 0 0,0-1 0 0 0,0-3 0 0 0,-60-6-1 0 0,83 2-49 0 0,-3-1-4138 0 0,34 0-4951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3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5983 0 0,'16'-20'19797'0'0,"-15"23"-19176"0"0,0 1-3534 0 0,6 14 3114 0 0,-1 0-1 0 0,-1 1 1 0 0,-1-1-1 0 0,3 21 1 0 0,2 13-5 0 0,-3-24-38 0 0,1-1 0 0 0,2 0 0 0 0,18 42 0 0 0,-22-60-165 0 0,-1 0-1 0 0,1-1 1 0 0,1 0-1 0 0,-1 0 1 0 0,1 0-1 0 0,1 0 1 0 0,0-1-1 0 0,0 0 1 0 0,0-1-1 0 0,1 0 1 0 0,-1 0 0 0 0,2 0-1 0 0,-1-1 1 0 0,10 5-1 0 0,-16-9-269 0 0,1 0 0 0 0,-1 0 0 0 0,0-1-1 0 0,1 1 1 0 0,-1-1 0 0 0,0 1 0 0 0,1-1 0 0 0,-1 0 0 0 0,1 0-1 0 0,-1 0 1 0 0,1 0 0 0 0,-1 0 0 0 0,0-1 0 0 0,1 1 0 0 0,-1-1-1 0 0,5-1 1 0 0,7-6-7299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36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 13359 0 0,'0'0'1027'0'0,"-1"2"-406"0"0,-5 19 1248 0 0,-1-1 0 0 0,0 0 0 0 0,-12 20-1 0 0,-37 59-454 0 0,27-51-732 0 0,-148 279 14 0 0,23 11-211 0 0,127-258-1005 0 0,-34 163 0 0 0,29-99 37 0 0,28-130-68 0 0,0 0 0 0 0,-1-1 0 0 0,0 0 0 0 0,-1 0-1 0 0,0 0 1 0 0,-16 24 0 0 0,5-15-948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1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 13359 0 0,'0'0'1210'0'0,"1"1"-996"0"0,1 4 145 0 0,0 0-1 0 0,0-1 1 0 0,-1 1 0 0 0,0 0-1 0 0,1 0 1 0 0,-2 0-1 0 0,1 0 1 0 0,0 0 0 0 0,-1 1-1 0 0,-1 7 1 0 0,-7 54 3412 0 0,7-60-3967 0 0,-8 37 432 0 0,-2-1 0 0 0,-22 54-1 0 0,21-65-198 0 0,-21 56-37 0 0,-4-2 0 0 0,-4-2 0 0 0,-73 113 0 0 0,34-71 15 0 0,-96 140 34 0 0,166-253-98 0 0,-34 49-987 0 0,38-52 776 0 0,1 0 1 0 0,-1-1 0 0 0,2 2 0 0 0,-6 13 0 0 0,9-21-1117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1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24 133 11055 0 0,'-1'3'506'0'0,"-4"8"-7"0"0,3-7-376 0 0,-1 1-1 0 0,1 0 1 0 0,0 0-1 0 0,0 0 1 0 0,0 0-1 0 0,1 0 1 0 0,0 0-1 0 0,0 0 1 0 0,0 0-1 0 0,1 1 1 0 0,0-1 0 0 0,0 0-1 0 0,0 1 1 0 0,0-1-1 0 0,2 8 1 0 0,0-9 260 0 0,-1 1 0 0 0,0-1 1 0 0,1 1-1 0 0,0-1 1 0 0,0 0-1 0 0,0 0 1 0 0,1 0-1 0 0,0 0 0 0 0,-1 0 1 0 0,1-1-1 0 0,0 1 1 0 0,1-1-1 0 0,-1 1 1 0 0,1-1-1 0 0,-1-1 0 0 0,1 1 1 0 0,5 3-1 0 0,-2-3-158 0 0,0 0 0 0 0,1 0 0 0 0,-1-1 0 0 0,0 0 0 0 0,1 0 0 0 0,-1-1-1 0 0,1 0 1 0 0,0 0 0 0 0,15-1 0 0 0,14-2 232 0 0,1-2 0 0 0,-1-1 0 0 0,47-14 0 0 0,106-42 399 0 0,249-130-1657 0 0,-399 169-775 0 0,-5 2-87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2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1252 63 9615 0 0,'62'-28'839'0'0,"-42"18"433"0"0,41-14 5589 0 0,-74 28-5718 0 0,-22 8-1066 0 0,33-12-29 0 0,-52 12 920 0 0,-57 21 0 0 0,-77 50-781 0 0,67-26-190 0 0,-107 52 9 0 0,-8 4-78 0 0,227-109 67 0 0,-1 1 1 0 0,1 0-1 0 0,0 0 1 0 0,0 1 0 0 0,0 0-1 0 0,-9 9 1 0 0,17-14-76 0 0,11 5-100 0 0,-2-3 118 0 0,0-1 0 0 0,0-1-1 0 0,1 1 1 0 0,-1-1 0 0 0,1-1 0 0 0,-1 0 0 0 0,1 0 0 0 0,9-2-1 0 0,10 1-36 0 0,77 2 57 0 0,-1 5 0 0 0,1 4 0 0 0,135 31 0 0 0,-230-39 80 0 0,0 1 0 0 0,0 0 1 0 0,0 1-1 0 0,-1 0 0 0 0,1 1 0 0 0,-1 0 0 0 0,0 0 0 0 0,0 1 1 0 0,-1 0-1 0 0,0 1 0 0 0,0 0 0 0 0,9 10 0 0 0,-15-14-32 0 0,1-1 0 0 0,-1 1 0 0 0,0 0 1 0 0,-1 1-1 0 0,1-1 0 0 0,0 0 0 0 0,-1 0 0 0 0,0 1 0 0 0,0-1 0 0 0,0 1 0 0 0,0-1 0 0 0,0 1 0 0 0,-1-1 0 0 0,1 1 0 0 0,-1 0 1 0 0,0-1-1 0 0,0 1 0 0 0,-1 0 0 0 0,1-1 0 0 0,-1 1 0 0 0,0-1 0 0 0,1 1 0 0 0,-3 4 0 0 0,0-1 9 0 0,0-1 1 0 0,0 0-1 0 0,-1 0 0 0 0,0-1 0 0 0,0 1 0 0 0,0-1 0 0 0,0 0 0 0 0,-1 0 1 0 0,0 0-1 0 0,0 0 0 0 0,-8 5 0 0 0,-26 17 121 0 0,7-3 24 0 0,-52 27 0 0 0,38-29 38 0 0,0-3 0 0 0,-1-2 0 0 0,-87 21 0 0 0,52-23 312 0 0,-123 9 0 0 0,171-22-483 0 0,1-1-1 0 0,-1-2 1 0 0,1-2-1 0 0,-1 0 1 0 0,1-3-1 0 0,0 0 1 0 0,-51-19-1 0 0,72 21-31 0 0,-36-16-74 0 0,47 19 0 0 0,14 6-1410 0 0,-3-1 608 0 0,0-1 1 0 0,1-1-1 0 0,-1 0 0 0 0,22 1 0 0 0,-12-2-887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7 116 16759 0 0,'0'0'763'0'0,"-1"-1"-12"0"0,-4-3-391 0 0,14 0 712 0 0,485-88 3374 0 0,-438 85-4690 0 0,0 2 0 0 0,67 3 0 0 0,-22 9-7918 0 0,-72-3 1568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50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 11375 0 0,'0'0'1360'0'0,"-9"2"446"0"0,-26 8 1977 0 0,-17 11-2226 0 0,37-14-1039 0 0,7-4-378 0 0,-160 73 1313 0 0,128-56-1385 0 0,2 2 0 0 0,-42 30 0 0 0,80-52-69 0 0,0 0 0 0 0,-1 1 0 0 0,1-1-1 0 0,0 0 1 0 0,-1 0 0 0 0,1 0 0 0 0,0 0-1 0 0,0 1 1 0 0,-1-1 0 0 0,1 0 0 0 0,0 0-1 0 0,-1 1 1 0 0,1-1 0 0 0,0 0 0 0 0,0 0-1 0 0,0 1 1 0 0,-1-1 0 0 0,1 0 0 0 0,0 1 0 0 0,0-1-1 0 0,0 0 1 0 0,0 1 0 0 0,-1-1 0 0 0,1 0-1 0 0,0 1 1 0 0,0-1 0 0 0,0 0 0 0 0,0 1-1 0 0,0-1 1 0 0,0 0 0 0 0,0 1 0 0 0,0-1-1 0 0,0 0 1 0 0,0 1 0 0 0,0-1 0 0 0,0 1-1 0 0,0-1 1 0 0,1 1 0 0 0,4 2-55 0 0,2 0-34 0 0,0 0 0 0 0,0 0 0 0 0,0 0-1 0 0,1-1 1 0 0,13 3 0 0 0,12 3-198 0 0,-20-4 339 0 0,0 2-1 0 0,0-1 0 0 0,0 1 1 0 0,-1 1-1 0 0,18 12 0 0 0,-27-16 23 0 0,0-1-1 0 0,1 1 0 0 0,-1 0 0 0 0,0-1 1 0 0,0 1-1 0 0,-1 1 0 0 0,1-1 0 0 0,0 0 1 0 0,-1 1-1 0 0,0-1 0 0 0,0 1 0 0 0,0 0 1 0 0,-1 0-1 0 0,1-1 0 0 0,-1 1 0 0 0,0 0 1 0 0,0 0-1 0 0,0 0 0 0 0,0 1 0 0 0,-1-1 1 0 0,1 0-1 0 0,-2 8 0 0 0,1-9-46 0 0,-1-1 0 0 0,0 1 0 0 0,1-1 1 0 0,-1 1-1 0 0,-1-1 0 0 0,1 1 0 0 0,0-1 0 0 0,0 0 0 0 0,-1 0 0 0 0,1 0 0 0 0,-1 0 0 0 0,0 0 0 0 0,0 0 1 0 0,1 0-1 0 0,-1 0 0 0 0,0-1 0 0 0,-1 1 0 0 0,1-1 0 0 0,0 1 0 0 0,0-1 0 0 0,-1 0 0 0 0,1 0 0 0 0,0 0 1 0 0,-5 1-1 0 0,-6 1 46 0 0,1 0 0 0 0,0-1 0 0 0,-23 1 1 0 0,28-2-62 0 0,-15 0-15 0 0,-1 0 0 0 0,0-2 0 0 0,0 0 0 0 0,0-1 0 0 0,1-2 0 0 0,-1 0 0 0 0,-30-10 0 0 0,24 2-236 0 0,27 11 39 0 0,0 0 0 0 0,0 0 0 0 0,0-1 0 0 0,0 1 0 0 0,0 0 0 0 0,0-1 0 0 0,0 0 0 0 0,1 1 0 0 0,-1-1 0 0 0,-2-3 0 0 0,1-3-1033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15 14279 0 0,'14'-12'655'0'0,"-12"9"-12"0"0,-3 11-181 0 0,0 0 0 0 0,-1 0 0 0 0,0 0 0 0 0,-1-1 0 0 0,0 1 0 0 0,0-1 0 0 0,0 0 0 0 0,-1 0 0 0 0,-7 10 0 0 0,-3 7 432 0 0,-129 232 1323 0 0,-1 0-1223 0 0,116-201-881 0 0,-146 253-70 0 0,150-273-121 0 0,-1-1 1 0 0,-1-1 0 0 0,-2-1-1 0 0,-1-2 1 0 0,-34 28 0 0 0,62-57 134 0 0,0-2-47 0 0,1 1 1 0 0,0 0-1 0 0,-1-1 0 0 0,1 1 0 0 0,-1-1 1 0 0,1 1-1 0 0,0-1 0 0 0,-1 1 0 0 0,1-1 1 0 0,0 0-1 0 0,0 1 0 0 0,-1-1 0 0 0,1 1 1 0 0,0-1-1 0 0,0 0 0 0 0,1-6-3 0 0,1 1-1 0 0,0 0 0 0 0,1 0 1 0 0,-1 0-1 0 0,1 0 0 0 0,0 1 1 0 0,1-1-1 0 0,-1 1 1 0 0,1 0-1 0 0,0 0 0 0 0,0 0 1 0 0,1 0-1 0 0,-1 1 1 0 0,9-6-1 0 0,10-8-10 0 0,48-28 0 0 0,-56 37 15 0 0,21-12 63 0 0,51-31 203 0 0,-70 44-46 0 0,-1 1 0 0 0,1 0 1 0 0,27-7-1 0 0,-41 14-209 0 0,-1-1-1 0 0,1 0 1 0 0,-1 1 0 0 0,0 0 0 0 0,1 0-1 0 0,-1 0 1 0 0,1 0 0 0 0,-1 0 0 0 0,1 0-1 0 0,-1 1 1 0 0,1-1 0 0 0,-1 1 0 0 0,0-1-1 0 0,1 1 1 0 0,-1 0 0 0 0,0 0 0 0 0,0 0-1 0 0,1 0 1 0 0,-1 1 0 0 0,0-1 0 0 0,0 1-1 0 0,0-1 1 0 0,-1 1 0 0 0,1-1 0 0 0,2 4 0 0 0,-2-2-22 0 0,0 0 0 0 0,0 0 0 0 0,0 0 0 0 0,-1 1 1 0 0,1-1-1 0 0,-1 1 0 0 0,0-1 0 0 0,0 1 0 0 0,0-1 1 0 0,-1 1-1 0 0,1 0 0 0 0,-1-1 0 0 0,0 1 0 0 0,0 0 1 0 0,0-1-1 0 0,-1 5 0 0 0,-6 28 4 0 0,-2-2-1 0 0,-23 63 1 0 0,5-20-423 0 0,24-69-89 0 0,1 0 0 0 0,1 0-1 0 0,-1 0 1 0 0,1 12 0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216 154 18863 0 0,'0'0'1706'0'0,"1"2"-1405"0"0,-1-1-207 0 0,0 1 0 0 0,0 0 1 0 0,1 0-1 0 0,-1-1 0 0 0,1 1 0 0 0,-1 0 1 0 0,1-1-1 0 0,0 1 0 0 0,-1-1 1 0 0,1 1-1 0 0,0-1 0 0 0,0 1 0 0 0,0-1 1 0 0,0 1-1 0 0,0-1 0 0 0,1 0 0 0 0,-1 0 1 0 0,0 0-1 0 0,1 1 0 0 0,-1-1 0 0 0,1 0 1 0 0,-1-1-1 0 0,1 1 0 0 0,-1 0 1 0 0,1 0-1 0 0,2 0 0 0 0,2 2 355 0 0,-2-2-261 0 0,1 1 0 0 0,-1-1-1 0 0,0 0 1 0 0,1 0-1 0 0,-1-1 1 0 0,1 1-1 0 0,-1-1 1 0 0,0 0 0 0 0,1 0-1 0 0,-1 0 1 0 0,8-2-1 0 0,1-1 95 0 0,0 0-1 0 0,20-7 0 0 0,-11 1-211 0 0,0 0 0 0 0,-1-2-1 0 0,0 0 1 0 0,-1-1 0 0 0,0-2-1 0 0,26-22 1 0 0,-36 28-79 0 0,-5 3-18 0 0,1 1-1 0 0,-1-1 1 0 0,0 0-1 0 0,0 0 1 0 0,-1-1-1 0 0,1 1 1 0 0,-1-1 0 0 0,6-12-1 0 0,-10 18 14 0 0,0-1-1 0 0,0 1 1 0 0,0-1 0 0 0,0 1-1 0 0,0 0 1 0 0,0-1 0 0 0,0 1-1 0 0,0 0 1 0 0,0-1 0 0 0,0 1-1 0 0,0-1 1 0 0,0 1-1 0 0,0 0 1 0 0,0-1 0 0 0,0 1-1 0 0,-1 0 1 0 0,1-1 0 0 0,0 1-1 0 0,0-1 1 0 0,0 1 0 0 0,0 0-1 0 0,-1 0 1 0 0,1-1 0 0 0,0 1-1 0 0,-1 0 1 0 0,1-1-1 0 0,0 1 1 0 0,0 0 0 0 0,-1 0-1 0 0,1-1 1 0 0,0 1 0 0 0,-1 0-1 0 0,1 0 1 0 0,0 0 0 0 0,-1 0-1 0 0,1 0 1 0 0,-1-1 0 0 0,-14-2-210 0 0,7 4 145 0 0,0 0 1 0 0,0 0 0 0 0,0 1 0 0 0,0 0-1 0 0,0 0 1 0 0,1 1 0 0 0,-15 7-1 0 0,-50 31-236 0 0,67-38 291 0 0,-80 54-296 0 0,-146 126-1 0 0,224-177 325 0 0,-10 8-5 0 0,1 2 0 0 0,-27 33 0 0 0,40-45 17 0 0,0-1 0 0 0,1 1 0 0 0,-1 0 0 0 0,1 1-1 0 0,-1-1 1 0 0,1 0 0 0 0,1 1 0 0 0,-1-1 0 0 0,1 1-1 0 0,-1 0 1 0 0,1-1 0 0 0,1 1 0 0 0,-1 0 0 0 0,1 0-1 0 0,0-1 1 0 0,0 1 0 0 0,0 0 0 0 0,0 0 0 0 0,3 8-1 0 0,-2-10 5 0 0,0 0 0 0 0,1 0 0 0 0,0 1 0 0 0,0-1-1 0 0,0 0 1 0 0,0 0 0 0 0,0-1 0 0 0,1 1 0 0 0,-1 0-1 0 0,1-1 1 0 0,0 0 0 0 0,0 1 0 0 0,-1-1-1 0 0,1 0 1 0 0,1-1 0 0 0,-1 1 0 0 0,0 0 0 0 0,0-1-1 0 0,1 0 1 0 0,6 2 0 0 0,4 1 19 0 0,1-2 0 0 0,0 1 0 0 0,24 0 0 0 0,-13-3-413 0 0,1-1 0 0 0,-1-1 0 0 0,1-1 0 0 0,-1-1-1 0 0,33-10 1 0 0,-24 4-8062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8 9671 0 0,'6'-8'11391'0'0,"-18"13"-11094"0"0,-4 2-277 0 0,0 1 0 0 0,0 1 0 0 0,1 0 0 0 0,0 1 0 0 0,1 0 0 0 0,0 1 0 0 0,1 1 0 0 0,0 0 0 0 0,-12 16 0 0 0,-73 119 493 0 0,89-134-337 0 0,2 0 0 0 0,0 1-1 0 0,1 0 1 0 0,0 0-1 0 0,1 0 1 0 0,-4 19-1 0 0,8-28-121 0 0,0 0 0 0 0,0 0 0 0 0,1 0 0 0 0,-1 1 0 0 0,1-1 0 0 0,0 0 0 0 0,1 0 0 0 0,0 0 0 0 0,-1 0 0 0 0,1 0 0 0 0,1 0 0 0 0,-1 0 0 0 0,1 0 0 0 0,0 0 0 0 0,0-1 0 0 0,0 1 0 0 0,1 0 0 0 0,0-1 0 0 0,0 0 0 0 0,0 0 0 0 0,0 0 0 0 0,4 4 0 0 0,-4-6-16 0 0,0 1-1 0 0,0-1 1 0 0,1 0-1 0 0,-1-1 1 0 0,0 1-1 0 0,1-1 1 0 0,-1 1-1 0 0,1-1 1 0 0,-1 0-1 0 0,1 0 1 0 0,0-1-1 0 0,-1 1 1 0 0,1-1-1 0 0,0 0 1 0 0,-1 0-1 0 0,1 0 1 0 0,0 0-1 0 0,0 0 1 0 0,6-2-1 0 0,4-2 12 0 0,0 0-1 0 0,0-1 1 0 0,22-10-1 0 0,-11 3-31 0 0,-1-1 0 0 0,-1-1 0 0 0,33-25 0 0 0,-42 27-40 0 0,0 0 0 0 0,-1 0 0 0 0,-1-1 0 0 0,0-1 0 0 0,0 0 0 0 0,11-20 0 0 0,-19 29-14 0 0,-2-1 0 0 0,1 0 0 0 0,-1 1 1 0 0,1-1-1 0 0,-1 0 0 0 0,-1 0 0 0 0,1 0 1 0 0,-1 0-1 0 0,0 0 0 0 0,-1-1 0 0 0,1-5 1 0 0,-2 8-28 0 0,1 0 0 0 0,-1 0 1 0 0,1 1-1 0 0,-1-1 0 0 0,0 0 1 0 0,0 1-1 0 0,-1-1 0 0 0,1 1 1 0 0,-1-1-1 0 0,0 1 0 0 0,0 0 1 0 0,0 0-1 0 0,0 0 0 0 0,0 0 1 0 0,-1 0-1 0 0,1 0 0 0 0,-1 1 0 0 0,0-1 1 0 0,-4-2-1 0 0,-2-1-154 0 0,0 1 0 0 0,0 0 1 0 0,-1 1-1 0 0,1 0 0 0 0,-1 1 0 0 0,0 0 0 0 0,0 0 0 0 0,0 1 1 0 0,-20-1-1 0 0,7 1-288 0 0,1 2 1 0 0,0 1 0 0 0,-36 5-1 0 0,-4 4-1638 0 0,61-9 1502 0 0,15-9-3033 0 0,4 0-1176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3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9671 0 0,'5'3'58'0'0,"0"0"-1"0"0,0 0 0 0 0,0 1 0 0 0,-1 0 1 0 0,0 0-1 0 0,0 0 0 0 0,0 0 0 0 0,0 1 1 0 0,-1 0-1 0 0,0-1 0 0 0,0 1 1 0 0,0 0-1 0 0,0 1 0 0 0,-1-1 0 0 0,0 0 1 0 0,0 1-1 0 0,0-1 0 0 0,-1 1 0 0 0,1 7 1 0 0,0-1 326 0 0,-2 1 0 0 0,0 0 0 0 0,0 0 0 0 0,-1 0 0 0 0,-1-1 0 0 0,0 1 0 0 0,-1-1 1 0 0,0 1-1 0 0,0-1 0 0 0,-10 21 0 0 0,5-17 316 0 0,-1 1-1 0 0,-1-2 1 0 0,0 1-1 0 0,0-1 1 0 0,-2-1 0 0 0,-24 25-1 0 0,29-32-461 0 0,-1-1 1 0 0,0 0-1 0 0,0-1 0 0 0,-9 6 0 0 0,13-9-125 0 0,-1 0 1 0 0,0 1-1 0 0,0-1 0 0 0,0-1 1 0 0,0 1-1 0 0,0-1 0 0 0,-1 0 1 0 0,-9 1-1 0 0,14-2-89 0 0,0 0 0 0 0,0 0-1 0 0,0 0 1 0 0,0 0 0 0 0,0-1 0 0 0,0 1 0 0 0,0 0 0 0 0,1 0 0 0 0,-1-1 0 0 0,0 1 0 0 0,0 0-1 0 0,0-1 1 0 0,0 1 0 0 0,0-1 0 0 0,1 1 0 0 0,-1-1 0 0 0,0 0 0 0 0,0 1 0 0 0,1-1-1 0 0,-1 0 1 0 0,-1-1 0 0 0,1 1 17 0 0,1-1-1 0 0,-1 1 1 0 0,0-1-1 0 0,1 0 1 0 0,-1 0 0 0 0,1 1-1 0 0,0-1 1 0 0,-1 0-1 0 0,1 0 1 0 0,0 1-1 0 0,0-3 1 0 0,0-3 61 0 0,1 1 0 0 0,0-1 0 0 0,0 1 0 0 0,1-1 0 0 0,2-7 0 0 0,4-4 19 0 0,1 1-1 0 0,1 0 1 0 0,1 1 0 0 0,0 0 0 0 0,14-15 0 0 0,-20 24-104 0 0,10-11 29 0 0,1 1 0 0 0,1 0 0 0 0,1 1-1 0 0,0 1 1 0 0,1 0 0 0 0,0 1 0 0 0,1 2-1 0 0,1 0 1 0 0,0 1 0 0 0,0 1 0 0 0,1 1-1 0 0,39-11 1 0 0,-53 18 22 0 0,0 1 1 0 0,0-1-1 0 0,0 2 1 0 0,0-1-1 0 0,1 1 0 0 0,-1 0 1 0 0,0 1-1 0 0,0 0 0 0 0,0 0 1 0 0,9 3-1 0 0,-13-3-26 0 0,0 1-1 0 0,0-1 1 0 0,0 1-1 0 0,0 0 1 0 0,0 0-1 0 0,-1 0 1 0 0,1 1-1 0 0,-1 0 1 0 0,0-1-1 0 0,1 1 1 0 0,-1 0-1 0 0,0 0 1 0 0,-1 1-1 0 0,1-1 1 0 0,-1 1-1 0 0,1-1 1 0 0,-1 1 0 0 0,0 0-1 0 0,0 0 1 0 0,2 6-1 0 0,-2-1 10 0 0,1 1 1 0 0,-1-1-1 0 0,-1 1 0 0 0,0-1 0 0 0,0 1 1 0 0,-1-1-1 0 0,0 1 0 0 0,-1-1 0 0 0,-1 12 0 0 0,-4 7 33 0 0,-16 47-1 0 0,3-13-53 0 0,17-56-174 0 0,1 0 0 0 0,-1 1-1 0 0,1 10 1 0 0,1-15-996 0 0,12 0-3524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3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173 176 2303 0 0,'0'0'102'0'0,"2"0"-1"0"0,19-2 1535 0 0,3 5 8674 0 0,-20-2-8528 0 0,0-1 1 0 0,0 1-1 0 0,0-1 1 0 0,7 0-1 0 0,8-3-1196 0 0,0-1 0 0 0,0-1 0 0 0,0 0 0 0 0,-1-2 0 0 0,28-13 0 0 0,-21 9-284 0 0,-6 3-177 0 0,30-18 0 0 0,-43 22-165 0 0,-1 1 1 0 0,1-1-1 0 0,-1-1 1 0 0,0 1-1 0 0,0-1 1 0 0,0 0-1 0 0,-1 0 1 0 0,0 0-1 0 0,5-7 0 0 0,-9 11 9 0 0,1 0 0 0 0,0 0 0 0 0,-1 0 0 0 0,1 0 0 0 0,-1-1 0 0 0,1 1 0 0 0,-1 0 0 0 0,1 0 0 0 0,-1 0 0 0 0,0 0 0 0 0,1-1 0 0 0,-1 1 0 0 0,0 0 0 0 0,0 0 0 0 0,0-1 0 0 0,0 1 0 0 0,0 0 0 0 0,0 0 0 0 0,-1 0 0 0 0,1-3 0 0 0,-1 4-4 0 0,0-1 0 0 0,1 0 0 0 0,-1 0 0 0 0,0 1 0 0 0,0-1 0 0 0,1 0 1 0 0,-1 1-1 0 0,0-1 0 0 0,0 0 0 0 0,0 1 0 0 0,0 0 0 0 0,0-1 0 0 0,1 1 0 0 0,-1-1 0 0 0,0 1 0 0 0,0 0 0 0 0,0 0 1 0 0,0-1-1 0 0,-2 1 0 0 0,-3 0-100 0 0,-1 0 0 0 0,1 0 0 0 0,0 0 1 0 0,-1 1-1 0 0,1 0 0 0 0,-9 2 0 0 0,-8 4-205 0 0,-1 2-1 0 0,1 0 1 0 0,-31 18 0 0 0,-57 43-219 0 0,83-48 679 0 0,1 1 0 0 0,1 1 0 0 0,1 1 0 0 0,1 2 0 0 0,-33 47 0 0 0,51-66 1 0 0,1 0 0 0 0,-1 1 0 0 0,2 0 0 0 0,-1 0-1 0 0,1 0 1 0 0,0 1 0 0 0,-4 18 0 0 0,7-24-78 0 0,1 0 1 0 0,-1-1-1 0 0,1 1 1 0 0,0 0-1 0 0,0 0 1 0 0,0-1 0 0 0,0 1-1 0 0,1 0 1 0 0,-1-1-1 0 0,1 1 1 0 0,0 0-1 0 0,0-1 1 0 0,1 1-1 0 0,-1-1 1 0 0,1 1-1 0 0,-1-1 1 0 0,1 0-1 0 0,0 0 1 0 0,0 0-1 0 0,1 0 1 0 0,-1 0-1 0 0,1 0 1 0 0,-1 0-1 0 0,6 3 1 0 0,-1-1 10 0 0,1 0 1 0 0,0-1-1 0 0,0 0 1 0 0,0 0-1 0 0,1-1 0 0 0,-1 0 1 0 0,1-1-1 0 0,0 0 1 0 0,0 0-1 0 0,15 1 1 0 0,3-2-14 0 0,-1 0 0 0 0,37-5 0 0 0,-28 0-579 0 0,1-1 0 0 0,47-14 0 0 0,-40 6-881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282 110 1375 0 0,'2'0'107'0'0,"2"-2"13"0"0,-1 0-1 0 0,0 0 1 0 0,1 0 0 0 0,-1 0-1 0 0,0 0 1 0 0,0-1 0 0 0,0 1-1 0 0,-1-1 1 0 0,4-3 0 0 0,24-34 4870 0 0,-19 25-2828 0 0,9-13 3461 0 0,-24 28-5398 0 0,0 0 0 0 0,-1 1 0 0 0,1 0-1 0 0,0 0 1 0 0,0 1 0 0 0,0-1 0 0 0,0 1 0 0 0,0-1 0 0 0,-5 4 0 0 0,-31 22 403 0 0,-179 162 1264 0 0,209-179-1694 0 0,-1 1-1 0 0,2 0 0 0 0,0 1 1 0 0,-14 22-1 0 0,21-30-121 0 0,0 0 0 0 0,1-1 0 0 0,-1 1 0 0 0,1 0 1 0 0,0 0-1 0 0,0-1 0 0 0,0 1 0 0 0,1 0 0 0 0,-1 0 0 0 0,1 5 0 0 0,0-7-23 0 0,1 1-1 0 0,-1 0 1 0 0,1-1-1 0 0,-1 1 1 0 0,1-1-1 0 0,0 1 1 0 0,0-1 0 0 0,0 1-1 0 0,1-1 1 0 0,-1 0-1 0 0,0 1 1 0 0,1-1-1 0 0,0 0 1 0 0,-1 0-1 0 0,1 0 1 0 0,4 3-1 0 0,0-1 7 0 0,0 0 0 0 0,1 0 0 0 0,-1 0 0 0 0,1-1-1 0 0,0 0 1 0 0,0 0 0 0 0,0-1 0 0 0,0 0 0 0 0,0 0-1 0 0,1-1 1 0 0,-1 1 0 0 0,1-2 0 0 0,-1 1-1 0 0,1-1 1 0 0,8-1 0 0 0,2 0 9 0 0,1-2-1 0 0,-1 0 1 0 0,0 0 0 0 0,-1-2-1 0 0,20-7 1 0 0,-19 5-21 0 0,-1 0 0 0 0,-1-1 0 0 0,1-1 0 0 0,-1-1 0 0 0,24-18 0 0 0,-35 24-59 0 0,0-1 0 0 0,0 1 0 0 0,-1-1 0 0 0,1 0 0 0 0,-1 0 0 0 0,0 0-1 0 0,0 0 1 0 0,-1-1 0 0 0,0 0 0 0 0,0 0 0 0 0,0 0 0 0 0,0 0 0 0 0,-1 0 0 0 0,0 0 0 0 0,-1-1 0 0 0,1 1-1 0 0,-1-1 1 0 0,0 1 0 0 0,0-9 0 0 0,-2 9-59 0 0,0 1-1 0 0,-1-1 1 0 0,1 0-1 0 0,-1 0 1 0 0,0 1-1 0 0,0-1 1 0 0,-1 1-1 0 0,1 0 0 0 0,-1 0 1 0 0,0 0-1 0 0,-1 0 1 0 0,1 0-1 0 0,-1 1 1 0 0,0-1-1 0 0,0 1 1 0 0,-1 0-1 0 0,-8-6 1 0 0,4 3-230 0 0,1 1 1 0 0,-1 1-1 0 0,-1 0 0 0 0,1 0 1 0 0,-1 0-1 0 0,0 2 1 0 0,0-1-1 0 0,0 1 0 0 0,-12-2 1 0 0,-18 3-2129 0 0,38 2 1014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6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669 134 8751 0 0,'1'-2'52'0'0,"27"-71"2027"0"0,-6 27 5004 0 0,-22 45-6936 0 0,0 0 1 0 0,0 1-1 0 0,0-1 1 0 0,0 0-1 0 0,1 1 1 0 0,-1-1-1 0 0,0 1 1 0 0,0-1-1 0 0,1 1 1 0 0,-1-1 0 0 0,0 1-1 0 0,1-1 1 0 0,-1 1-1 0 0,1-1 1 0 0,-1 1-1 0 0,1-1 1 0 0,-1 1-1 0 0,1 0 1 0 0,-1-1-1 0 0,1 1 1 0 0,-1 0-1 0 0,1-1 1 0 0,0 1 0 0 0,0 0-104 0 0,-1 1 0 0 0,1 0 1 0 0,-1-1-1 0 0,0 1 0 0 0,0 0 0 0 0,1 0 1 0 0,-1-1-1 0 0,0 1 0 0 0,0 0 1 0 0,0 0-1 0 0,0-1 0 0 0,0 1 1 0 0,0 0-1 0 0,0 0 0 0 0,0 0 1 0 0,-4 38-158 0 0,-2-13 191 0 0,-2-1 0 0 0,0-1 0 0 0,-15 31 1 0 0,-42 68 93 0 0,44-85-149 0 0,-221 363 94 0 0,230-383-117 0 0,-25 35 0 0 0,-43 49 0 0 0,-140 129 0 0 0,214-225-648 0 0,9-8 286 0 0,14-16 132 0 0,2-2 14 0 0,200-200-1028 0 0,-211 212 1180 0 0,6-7 137 0 0,1 2 0 0 0,1-1-1 0 0,0 2 1 0 0,18-11 0 0 0,-30 20-4 0 0,0 1 0 0 0,1 0-1 0 0,-1 0 1 0 0,1 0 0 0 0,-1 1 0 0 0,1-1 0 0 0,0 1-1 0 0,-1 0 1 0 0,1 0 0 0 0,0 1 0 0 0,0-1 0 0 0,0 1 0 0 0,0 0-1 0 0,-1 1 1 0 0,1-1 0 0 0,0 1 0 0 0,0 0 0 0 0,0 0 0 0 0,-1 0-1 0 0,1 1 1 0 0,-1 0 0 0 0,7 2 0 0 0,1 4 41 0 0,0-1-1 0 0,-1 2 1 0 0,0 0 0 0 0,16 16-1 0 0,36 45 24 0 0,-19-18-48 0 0,-36-44-62 0 0,-7-7-1 0 0,0 1-1 0 0,1-1 1 0 0,-1 0 0 0 0,0 1-1 0 0,0-1 1 0 0,0 1 0 0 0,0-1-1 0 0,0 1 1 0 0,0 0-1 0 0,-1-1 1 0 0,1 1 0 0 0,-1 0-1 0 0,1-1 1 0 0,-1 1-1 0 0,1 0 1 0 0,-1 0 0 0 0,0-1-1 0 0,0 1 1 0 0,0 0 0 0 0,0 0-1 0 0,0 0 1 0 0,0-1-1 0 0,-1 1 1 0 0,1 0 0 0 0,0 0-1 0 0,-2 2 1 0 0,0 0 48 0 0,-1 0 0 0 0,1-1 0 0 0,-1 1 1 0 0,0-1-1 0 0,0 0 0 0 0,0 0 0 0 0,-7 6 0 0 0,4-4-86 0 0,-8 6 48 0 0,-1-1 0 0 0,0 0 0 0 0,-32 16-1 0 0,-55 16 96 0 0,53-23-106 0 0,-252 90-36 0 0,299-108-101 0 0,3-3-193 0 0,6-6-105 0 0,-1 1 1 0 0,1 0-1 0 0,1 0 0 0 0,0 1 0 0 0,0 0 1 0 0,13-8-1 0 0,0 0-951 0 0,7-5-294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6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2 12895 0 0,'-1'-2'2808'0'0,"-3"5"-1120"0"0,-8 10-634 0 0,-15 21-957 0 0,3 11 466 0 0,1 0 0 0 0,-18 51 1 0 0,38-88-505 0 0,-113 322 1022 0 0,36-94-542 0 0,68-203-588 0 0,-2-1-1 0 0,-1-1 1 0 0,-2 0-1 0 0,-1-2 1 0 0,-1 1-1 0 0,-1-2 1 0 0,-2-1 0 0 0,0-1-1 0 0,-2 0 1 0 0,-42 33-1 0 0,5-11-2908 0 0,34-28-3804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6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6 161 18367 0 0,'0'0'1668'0'0,"-1"2"-1376"0"0,0 0-250 0 0,0 0 1 0 0,1-1-1 0 0,-1 1 0 0 0,1 0 0 0 0,-1 0 0 0 0,1 0 1 0 0,0 0-1 0 0,0 0 0 0 0,0 0 0 0 0,0 0 0 0 0,0 0 0 0 0,0 0 1 0 0,1 0-1 0 0,-1 0 0 0 0,1 0 0 0 0,-1 0 0 0 0,1 0 1 0 0,1 3-1 0 0,0-2 54 0 0,0-1 0 0 0,0 0 1 0 0,0 1-1 0 0,0-1 0 0 0,0 0 1 0 0,0 0-1 0 0,1 0 0 0 0,-1 0 0 0 0,1-1 1 0 0,0 1-1 0 0,3 1 0 0 0,5 2 168 0 0,-1-1-1 0 0,2-1 0 0 0,-1 0 1 0 0,0 0-1 0 0,20 1 0 0 0,4-1 2 0 0,-1-2 0 0 0,1-2 0 0 0,48-6 0 0 0,102-28 114 0 0,-69 4-736 0 0,142-59 1 0 0,-25 8-6159 0 0,-207 74 4759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0 6447 0 0,'0'0'11230'0'0,"-10"3"-9282"0"0,3-1-1569 0 0,0-1 1 0 0,0 1-1 0 0,0-1 1 0 0,-12 0-1 0 0,-16 4-62 0 0,-2 3-305 0 0,0 2 0 0 0,1 1 0 0 0,-63 30 0 0 0,70-24 117 0 0,2 1-1 0 0,0 1 0 0 0,2 1 1 0 0,-25 25-1 0 0,29-26-82 0 0,12-11 32 0 0,2 0 1 0 0,-1 1-1 0 0,-9 14 0 0 0,17-22-67 0 0,-1 0-1 0 0,1-1 0 0 0,0 1 1 0 0,0 0-1 0 0,0 0 0 0 0,0-1 1 0 0,0 1-1 0 0,0 0 0 0 0,0 0 1 0 0,0-1-1 0 0,0 1 0 0 0,0 0 1 0 0,0-1-1 0 0,1 1 0 0 0,-1 0 1 0 0,0 0-1 0 0,0-1 0 0 0,1 1 1 0 0,0 1-1 0 0,-1-1 9 0 0,1 0-1 0 0,0 0 1 0 0,0 0 0 0 0,0 0-1 0 0,-1 0 1 0 0,1 0 0 0 0,0 0-1 0 0,0 0 1 0 0,1 0-1 0 0,-1 0 1 0 0,0-1 0 0 0,0 1-1 0 0,0 0 1 0 0,0-1 0 0 0,1 1-1 0 0,-1-1 1 0 0,0 1-1 0 0,1-1 1 0 0,-1 0 0 0 0,2 1-1 0 0,-1-1 16 0 0,5 2 22 0 0,1-1 0 0 0,0 0 0 0 0,-1 0-1 0 0,1-1 1 0 0,-1 0 0 0 0,1-1-1 0 0,-1 1 1 0 0,9-3 0 0 0,60-17 191 0 0,-67 17-216 0 0,31-11-12 0 0,-1-1 0 0 0,64-36-1 0 0,-96 48-70 0 0,0-1 0 0 0,0 0 0 0 0,0-1 0 0 0,-1 0 0 0 0,1 0 0 0 0,-1 0 0 0 0,-1 0 0 0 0,1-1 0 0 0,5-7 0 0 0,-8 7 50 0 0,-2 4 351 0 0,8 44 316 0 0,-9-31-582 0 0,-1 0 0 0 0,0 0 0 0 0,0 0 0 0 0,-5 18 0 0 0,3-20-184 0 0,-4 13-1603 0 0,6-20 737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51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0 7367 0 0,'0'0'14320'0'0,"1"2"-13904"0"0,1 0-385 0 0,-1 1-1 0 0,1 0 0 0 0,-1 0 1 0 0,0 0-1 0 0,0 0 1 0 0,0 0-1 0 0,0 0 1 0 0,-1 0-1 0 0,1 0 1 0 0,-1 0-1 0 0,0 0 0 0 0,0 1 1 0 0,0-1-1 0 0,0 0 1 0 0,0 0-1 0 0,-1 0 1 0 0,1 0-1 0 0,-2 5 1 0 0,-3 8-7 0 0,0-1 0 0 0,-9 20 1 0 0,12-31 10 0 0,-147 276 881 0 0,49-102-489 0 0,72-121-384 0 0,-26 73-1 0 0,-7 37-592 0 0,61-165-163 0 0</inkml:trace>
  <inkml:trace contextRef="#ctx0" brushRef="#br0" timeOffset="1">98 557 21679 0 0,'-8'-2'229'0'0,"1"1"-1"0"0,0 1 0 0 0,-1-1 1 0 0,1 1-1 0 0,0 1 1 0 0,-1-1-1 0 0,1 1 1 0 0,0 0-1 0 0,0 1 1 0 0,-1 0-1 0 0,-8 4 1618 0 0,17-6-1494 0 0,3 2-256 0 0,-1 0 0 0 0,1-1 1 0 0,-1 1-1 0 0,1-1 1 0 0,0 0-1 0 0,0 0 0 0 0,0-1 1 0 0,7 1-1 0 0,35-2 148 0 0,-22 0-98 0 0,81-2-70 0 0,296-9-2517 0 0,-387 12 2107 0 0,47-4-7144 0 0,-26 1-57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7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5527 0 0,'0'0'11962'0'0,"2"1"-10993"0"0,1 3-717 0 0,1-1 1 0 0,-1 1-1 0 0,0 0 1 0 0,0 0-1 0 0,0 0 1 0 0,-1 0-1 0 0,0 0 0 0 0,0 1 1 0 0,0-1-1 0 0,0 1 1 0 0,0-1-1 0 0,-1 1 1 0 0,0 0-1 0 0,0 0 1 0 0,0-1-1 0 0,-1 1 0 0 0,1 0 1 0 0,-1 0-1 0 0,-1 0 1 0 0,0 8-1 0 0,-2 7-194 0 0,-2-1-1 0 0,0 0 1 0 0,-1 0 0 0 0,-1 0-1 0 0,0-1 1 0 0,-2 0 0 0 0,-19 31-1 0 0,26-47-1205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7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94 12895 0 0,'4'-11'1152'0'0,"-1"-1"-928"0"0,3-3-224 0 0,-1 1 0 0 0,2 1 1416 0 0,-1 2 240 0 0,-1 2 40 0 0,-1 2 664 0 0,-13 5-2208 0 0,-2 8-16 0 0,-4 3-1696 0 0,-1 2-336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8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160 263 9215 0 0,'0'0'831'0'0,"-1"1"-686"0"0,-15 17 3275 0 0,-26 23 0 0 0,-6 6-2141 0 0,38-38-999 0 0,1 0 0 0 0,-17 11 1 0 0,20-15-217 0 0,5-4 208 0 0,1-3-249 0 0,1 1-1 0 0,0 0 0 0 0,0 0 1 0 0,-1-1-1 0 0,1 1 0 0 0,0 0 1 0 0,0 0-1 0 0,0 0 0 0 0,1 0 1 0 0,-1 1-1 0 0,0-1 0 0 0,1-1 1 0 0,2 0 32 0 0,175-163 456 0 0,-140 128-480 0 0,-6 5-31 0 0,2 1 0 0 0,42-28 0 0 0,-62 49 135 0 0,0 1 0 0 0,1 0 1 0 0,0 1-1 0 0,0 1 0 0 0,1 0 1 0 0,0 1-1 0 0,1 1 0 0 0,24-4 1 0 0,-35 8 0 0 0,0 0 0 0 0,1 1 0 0 0,-1 0 1 0 0,0 0-1 0 0,0 1 0 0 0,1 0 1 0 0,-1 0-1 0 0,11 4 0 0 0,-15-4-120 0 0,-1 0 0 0 0,1 0 0 0 0,-1 0 0 0 0,0 0 0 0 0,1 1 0 0 0,-1-1 0 0 0,0 0 0 0 0,0 1-1 0 0,0 0 1 0 0,0-1 0 0 0,0 1 0 0 0,0 0 0 0 0,0 0 0 0 0,-1 0 0 0 0,1 0 0 0 0,-1 1 0 0 0,1-1-1 0 0,-1 0 1 0 0,0 1 0 0 0,0-1 0 0 0,0 1 0 0 0,0-1 0 0 0,0 1 0 0 0,-1-1 0 0 0,1 1 0 0 0,0 3-1 0 0,-2 4 21 0 0,1 0 0 0 0,-1 0 0 0 0,-1 0-1 0 0,0 0 1 0 0,0-1 0 0 0,-1 1-1 0 0,0 0 1 0 0,0-1 0 0 0,-7 11-1 0 0,-6 10 60 0 0,-26 38-1 0 0,-51 60-12 0 0,29-47-6106 0 0,63-80 5797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9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71 11975 0 0,'0'0'923'0'0,"0"1"-420"0"0,0 6 516 0 0,0 0 0 0 0,1 0 0 0 0,0-1 0 0 0,0 1 0 0 0,0 0 0 0 0,4 8 0 0 0,-5-14-943 0 0,1 0 0 0 0,-1-1 1 0 0,1 1-1 0 0,-1 0 0 0 0,1-1 0 0 0,-1 1 1 0 0,1-1-1 0 0,0 1 0 0 0,-1-1 0 0 0,1 0 1 0 0,0 1-1 0 0,0-1 0 0 0,-1 1 0 0 0,1-1 1 0 0,0 0-1 0 0,0 0 0 0 0,-1 0 0 0 0,1 1 1 0 0,0-1-1 0 0,0 0 0 0 0,0 0 0 0 0,0 0 1 0 0,18-1 610 0 0,1-2-496 0 0,-1-2 0 0 0,0 0 0 0 0,0-2 1 0 0,0 0-1 0 0,-1-1 0 0 0,0 0 0 0 0,0-2 0 0 0,32-22 0 0 0,-44 27-229 0 0,0 1 1 0 0,0-1-1 0 0,0 0 0 0 0,0-1 1 0 0,-1 1-1 0 0,0-1 0 0 0,5-7 1 0 0,-9 12-215 0 0,-10 1-252 0 0,1 1 263 0 0,0 1 0 0 0,-1-1 0 0 0,1 1 1 0 0,0 1-1 0 0,0-1 0 0 0,0 2 0 0 0,-8 3 0 0 0,-59 38-333 0 0,72-44 548 0 0,-33 25 6 0 0,0 1 0 0 0,2 1-1 0 0,1 2 1 0 0,-30 37 0 0 0,59-63 41 0 0,0 0 0 0 0,1 1 0 0 0,0 0 0 0 0,0 0 0 0 0,0 0 0 0 0,0 0 1 0 0,-2 7-1 0 0,5-11-18 0 0,-1 0 1 0 0,1 0 0 0 0,-1 1-1 0 0,1-1 1 0 0,0 0 0 0 0,0 0-1 0 0,0 1 1 0 0,-1-1 0 0 0,1 0 0 0 0,1 1-1 0 0,-1-1 1 0 0,0 0 0 0 0,0 0-1 0 0,0 1 1 0 0,1-1 0 0 0,-1 0-1 0 0,0 0 1 0 0,1 1 0 0 0,-1-1 0 0 0,1 0-1 0 0,-1 0 1 0 0,1 0 0 0 0,0 0-1 0 0,0 0 1 0 0,-1 0 0 0 0,1 0-1 0 0,0 0 1 0 0,0 0 0 0 0,0 0 0 0 0,0 0-1 0 0,0-1 1 0 0,0 1 0 0 0,0 0-1 0 0,0-1 1 0 0,1 1 0 0 0,-1-1-1 0 0,1 1 1 0 0,29 8-5880 0 0,-12-8-752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9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1 431 10591 0 0,'0'0'1366'0'0,"10"0"3711"0"0,-8-1-4873 0 0,-1 1 1 0 0,0-1 0 0 0,0 1-1 0 0,0-1 1 0 0,0 0-1 0 0,1 0 1 0 0,-1 1 0 0 0,0-1-1 0 0,0 0 1 0 0,-1 0-1 0 0,1 0 1 0 0,0 0-1 0 0,0 0 1 0 0,0 0 0 0 0,-1 0-1 0 0,1-1 1 0 0,0 1-1 0 0,-1 0 1 0 0,1 0-1 0 0,-1-1 1 0 0,1 1 0 0 0,-1 0-1 0 0,0 0 1 0 0,0-1-1 0 0,0 1 1 0 0,1 0-1 0 0,-1-1 1 0 0,0 1 0 0 0,-1-2-1 0 0,1-8 159 0 0,0 0 0 0 0,-3-17 1 0 0,1 14-59 0 0,0-7-264 0 0,-1-1-16 0 0,1 0 0 0 0,2-37-1 0 0,1 52-47 0 0,0-1-1 0 0,1 1 0 0 0,-1 0 0 0 0,1 0 1 0 0,0 0-1 0 0,1 0 0 0 0,0 0 0 0 0,0 0 1 0 0,1 1-1 0 0,-1-1 0 0 0,10-11 0 0 0,-4 9-165 0 0,0-1 0 0 0,0 2 0 0 0,1-1-1 0 0,0 1 1 0 0,0 1 0 0 0,1 0-1 0 0,0 0 1 0 0,0 1 0 0 0,13-5-1 0 0,-7 5-60 0 0,1-1-1 0 0,0 2 1 0 0,1 0-1 0 0,-1 2 1 0 0,29-3 0 0 0,-21 6 275 0 0,1 2 1 0 0,-1 0-1 0 0,0 2 1 0 0,36 9 0 0 0,-40-7 302 0 0,28 10 1 0 0,-41-13-131 0 0,0 1 1 0 0,-1 0-1 0 0,0 0 0 0 0,0 1 0 0 0,0 0 1 0 0,8 7-1 0 0,-15-11-177 0 0,1 1 1 0 0,-1-1-1 0 0,0 0 1 0 0,1 1-1 0 0,-1-1 1 0 0,0 1-1 0 0,0-1 1 0 0,0 1-1 0 0,0 0 0 0 0,0-1 1 0 0,0 1-1 0 0,-1 0 1 0 0,1 0-1 0 0,0 0 1 0 0,-1 0-1 0 0,0-1 1 0 0,1 1-1 0 0,-1 0 1 0 0,0 3-1 0 0,0-2 34 0 0,-1 0 1 0 0,1-1-1 0 0,-1 1 0 0 0,0-1 0 0 0,0 0 1 0 0,0 1-1 0 0,0-1 0 0 0,-1 0 0 0 0,1 1 1 0 0,0-1-1 0 0,-1 0 0 0 0,-3 3 0 0 0,-4 4 140 0 0,-1-1 0 0 0,0 0 0 0 0,0-1-1 0 0,-20 11 1 0 0,-43 25-488 0 0,-155 81-1834 0 0,218-119 1645 0 0,-5 2-1263 0 0,1 0-1 0 0,-1-1 0 0 0,-27 6 0 0 0,32-11-225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30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12207 0 0,'0'0'1106'0'0,"-1"2"-902"0"0,-1 8-169 0 0,0 0 0 0 0,-1 0 0 0 0,-1 0 1 0 0,1 0-1 0 0,-2-1 0 0 0,1 0 1 0 0,-1 0-1 0 0,-10 13 0 0 0,-58 66 398 0 0,49-61-206 0 0,-26 30 683 0 0,2 3-1 0 0,-54 88 1 0 0,67-87 110 0 0,-40 94 0 0 0,64-125-957 0 0,0 0 0 0 0,2 1 0 0 0,1 0 0 0 0,2 0 0 0 0,-4 50 0 0 0,9-50-1181 0 0,1-20-14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30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106 127 12607 0 0,'0'0'1143'0'0,"-2"0"-748"0"0,-3 2 176 0 0,-1 1 1 0 0,1 0-1 0 0,0 0 1 0 0,0 0-1 0 0,0 0 1 0 0,1 1-1 0 0,-1 0 1 0 0,1 0-1 0 0,-6 7 1 0 0,5-5-302 0 0,0 1 1 0 0,1 0 0 0 0,0 0 0 0 0,0 0-1 0 0,1 0 1 0 0,-4 11 0 0 0,2 0-215 0 0,1 1 0 0 0,1-1-1 0 0,0 1 1 0 0,1 0 0 0 0,1 24 0 0 0,1-31-37 0 0,1 0 0 0 0,0 1 1 0 0,0-1-1 0 0,2 1 0 0 0,6 23 0 0 0,-7-32-6 0 0,-1 0 0 0 0,1 0-1 0 0,0 0 1 0 0,0 0-1 0 0,0-1 1 0 0,0 1 0 0 0,1 0-1 0 0,0-1 1 0 0,0 0-1 0 0,-1 1 1 0 0,2-1 0 0 0,-1-1-1 0 0,0 1 1 0 0,1 0-1 0 0,-1-1 1 0 0,1 1-1 0 0,0-1 1 0 0,0 0 0 0 0,0 0-1 0 0,6 1 1 0 0,-5-2 6 0 0,-1 0-1 0 0,0-1 1 0 0,0 0 0 0 0,0 0 0 0 0,1 0-1 0 0,-1-1 1 0 0,0 1 0 0 0,0-1 0 0 0,0 0-1 0 0,0 0 1 0 0,0 0 0 0 0,0-1 0 0 0,0 1 0 0 0,5-4-1 0 0,2-1 45 0 0,0-1-1 0 0,0 0 0 0 0,13-12 0 0 0,-13 9-29 0 0,-1 0-1 0 0,0-1 1 0 0,0 0-1 0 0,-1-1 0 0 0,13-23 1 0 0,31-69 171 0 0,-26 45 36 0 0,-23 53-198 0 0,-2 0-1 0 0,1 0 1 0 0,0-1 0 0 0,2-11-1 0 0,-12 78 61 0 0,3-1 1 0 0,5 69-1 0 0,-1-122-95 0 0,1 1 1 0 0,0 0 0 0 0,0 0-1 0 0,1-1 1 0 0,0 1-1 0 0,0-1 1 0 0,1 0-1 0 0,5 12 1 0 0,-7-16-1 0 0,1 0 0 0 0,-1 0 0 0 0,0 0 0 0 0,1-1 0 0 0,0 1 0 0 0,-1-1 0 0 0,1 1 0 0 0,0-1 0 0 0,-1 1 0 0 0,1-1 0 0 0,0 0 0 0 0,0 0 0 0 0,0 0 0 0 0,0 0 0 0 0,0 0 0 0 0,0 0 0 0 0,1-1 0 0 0,-1 1 0 0 0,0-1 0 0 0,0 1 0 0 0,0-1 0 0 0,1 0 0 0 0,-1 0 0 0 0,0 0 0 0 0,0 0 0 0 0,1 0 0 0 0,-1-1 0 0 0,0 1 0 0 0,0-1 0 0 0,3 0 0 0 0,6-3 11 0 0,0 0 0 0 0,-1-1 0 0 0,0 0 0 0 0,0 0 0 0 0,0-1-1 0 0,0-1 1 0 0,-1 0 0 0 0,0 0 0 0 0,-1 0 0 0 0,1-1 0 0 0,8-12 0 0 0,7-10 123 0 0,-2-2 1 0 0,19-34-1 0 0,-3 5 372 0 0,53-68 269 0 0,-77 112-860 0 0,1 1-1 0 0,0 0 0 0 0,1 1 1 0 0,1 1-1 0 0,20-14 1 0 0,-34 26-13 0 0,0 1 0 0 0,-1-1 0 0 0,1 1 0 0 0,0 0 1 0 0,0 0-1 0 0,6-2 0 0 0,-8 3-54 0 0,0 0-1 0 0,0 0 0 0 0,0 0 1 0 0,0 0-1 0 0,1 0 1 0 0,-1 0-1 0 0,0 0 1 0 0,0 0-1 0 0,0 0 1 0 0,0 0-1 0 0,0 1 1 0 0,0-1-1 0 0,0 0 1 0 0,0 1-1 0 0,0-1 1 0 0,0 1-1 0 0,0-1 1 0 0,0 1-1 0 0,0 0 1 0 0,0-1-1 0 0,0 1 1 0 0,1 1-1 0 0,5 8-1750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3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66 11055 0 0,'27'-15'6688'0'0,"-27"15"-6610"0"0,0-1 0 0 0,0 0 0 0 0,-1 1 0 0 0,1-1-1 0 0,0 0 1 0 0,-1 1 0 0 0,1-1 0 0 0,-1 1 0 0 0,1-1 0 0 0,-1 1-1 0 0,1-1 1 0 0,-1 1 0 0 0,1-1 0 0 0,-1 1 0 0 0,0-1-1 0 0,1 1 1 0 0,-1 0 0 0 0,1-1 0 0 0,-1 1 0 0 0,0 0 0 0 0,1 0-1 0 0,-1-1 1 0 0,0 1 0 0 0,1 0 0 0 0,-1 0 0 0 0,0 0 0 0 0,0 0-1 0 0,-1 0 1 0 0,-20-1 1009 0 0,12 2-816 0 0,0 1-1 0 0,0 0 0 0 0,0 0 1 0 0,1 1-1 0 0,-1 1 1 0 0,1-1-1 0 0,-14 9 1 0 0,6-3-158 0 0,0 2 1 0 0,-29 23-1 0 0,31-21-87 0 0,0 2 0 0 0,-26 30 0 0 0,36-37-14 0 0,-1-1-1 0 0,1 1 1 0 0,0 1-1 0 0,1-1 1 0 0,0 1-1 0 0,0 0 1 0 0,1-1-1 0 0,-4 17 0 0 0,6-22 17 0 0,1-1-1 0 0,-1 1 0 0 0,1-1 0 0 0,0 1 0 0 0,0-1 0 0 0,0 1 0 0 0,1-1 0 0 0,-1 1 0 0 0,0-1 0 0 0,1 1 0 0 0,0-1 0 0 0,0 1 0 0 0,-1-1 0 0 0,1 1 0 0 0,1-1 0 0 0,-1 0 0 0 0,0 0 0 0 0,0 0 0 0 0,1 0 0 0 0,0 0 0 0 0,-1 0 0 0 0,1 0 0 0 0,0 0 1 0 0,0 0-1 0 0,0-1 0 0 0,0 1 0 0 0,0-1 0 0 0,0 1 0 0 0,0-1 0 0 0,0 0 0 0 0,1 0 0 0 0,2 1 0 0 0,1 0 42 0 0,0 0-1 0 0,0-1 1 0 0,0 0 0 0 0,0 0-1 0 0,0 0 1 0 0,0 0 0 0 0,1-1-1 0 0,-1 0 1 0 0,0-1 0 0 0,0 1-1 0 0,0-1 1 0 0,9-3 0 0 0,-5 1 4 0 0,-1 0 0 0 0,1 0 0 0 0,-1-1 0 0 0,0-1 0 0 0,12-7 0 0 0,-18 10-64 0 0,0 0 0 0 0,0 0 1 0 0,-1-1-1 0 0,1 1 1 0 0,0-1-1 0 0,-1 0 1 0 0,0 0-1 0 0,0 0 1 0 0,0 0-1 0 0,0 0 0 0 0,0 0 1 0 0,-1-1-1 0 0,1 1 1 0 0,-1 0-1 0 0,0-1 1 0 0,0 1-1 0 0,0-1 1 0 0,0-5-1 0 0,0 1-3 0 0,-1-1-1 0 0,0 0 1 0 0,-1 0 0 0 0,0 1-1 0 0,0-1 1 0 0,-3-9 0 0 0,-19-50-60 0 0,17 52-445 0 0,0-1 1 0 0,0 0-1 0 0,2 0 1 0 0,-3-21-1 0 0,7 36 110 0 0,-1-8 42 0 0,4 4-3159 0 0,2 2 1407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3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135 126 11975 0 0,'0'0'923'0'0,"0"-2"-602"0"0,-1-12 7967 0 0,-3 15-8145 0 0,0 1 0 0 0,0 0 0 0 0,0 0 1 0 0,1 0-1 0 0,-1 0 0 0 0,1 0 0 0 0,-1 1 0 0 0,1-1 0 0 0,0 1 0 0 0,0 0 0 0 0,-5 6 0 0 0,-2 3-7 0 0,1 0 0 0 0,-8 14-1 0 0,8-11-64 0 0,0 2-1 0 0,2-1 1 0 0,-9 25 0 0 0,13-34-63 0 0,2-1 1 0 0,-1 1-1 0 0,1-1 0 0 0,0 1 1 0 0,0-1-1 0 0,0 1 1 0 0,1 0-1 0 0,0 0 0 0 0,1-1 1 0 0,0 1-1 0 0,0 0 1 0 0,2 9-1 0 0,-1-13 28 0 0,-1-1 0 0 0,0 0 0 0 0,0 1 1 0 0,1-1-1 0 0,0 0 0 0 0,-1 0 0 0 0,1 0 0 0 0,0 0 0 0 0,0 0 0 0 0,0-1 0 0 0,0 1 0 0 0,0 0 0 0 0,0-1 1 0 0,1 0-1 0 0,-1 1 0 0 0,0-1 0 0 0,1 0 0 0 0,-1 0 0 0 0,1-1 0 0 0,-1 1 0 0 0,1 0 0 0 0,0-1 0 0 0,-1 1 1 0 0,1-1-1 0 0,0 0 0 0 0,2 0 0 0 0,4 0 87 0 0,1 0 1 0 0,-1-1-1 0 0,0 0 1 0 0,1-1-1 0 0,-1 0 0 0 0,10-3 1 0 0,-5 0 27 0 0,-1-1 0 0 0,1 0 0 0 0,-1-1 0 0 0,0 0 0 0 0,-1-1 0 0 0,0 0 0 0 0,0-1 0 0 0,-1-1 0 0 0,0 0 0 0 0,0 0 0 0 0,-1-1 0 0 0,-1 0 0 0 0,1-1 0 0 0,8-15 0 0 0,-6 7-491 0 0,-1-1 1 0 0,-1 0-1 0 0,-1-1 1 0 0,0 0-1 0 0,-2 0 0 0 0,9-46 1 0 0,-15 59-892 0 0,1 0 0 0 0,5-14 1 0 0,0 3-6885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31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1 15199 0 0,'0'0'1706'0'0,"-1"1"-1012"0"0,-122 244 3159 0 0,35-81-1970 0 0,44-80-1650 0 0,-3-1 1 0 0,-72 94-1 0 0,82-128-170 0 0,-42 60 218 0 0,65-88-354 0 0,2 1 0 0 0,0 0 0 0 0,-11 31 0 0 0,21-48-341 0 0,1-1 1 0 0,-1 1-1 0 0,1 0 0 0 0,0 0 0 0 0,0 6 1 0 0,3 1-7409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51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152 376 5983 0 0,'0'0'542'0'0,"-2"1"-446"0"0,-9 4 1061 0 0,-2 1 2533 0 0,1 1 1 0 0,0 0-1 0 0,-12 9 1 0 0,20-13-2789 0 0,0 0 1 0 0,1 1 0 0 0,-1 0 0 0 0,1 0 0 0 0,0 0-1 0 0,-3 5 1 0 0,3-5-1142 0 0,1 0 0 0 0,0 0 0 0 0,0 1-1 0 0,-1 6 1 0 0,0 6 364 0 0,0-1 0 0 0,-1 30 1 0 0,4-33-740 0 0,-1 0-1 0 0,0 1 1 0 0,-1-1 0 0 0,-1 0 0 0 0,-5 19 0 0 0,2-20-2183 0 0,-1-2-5201 0 0</inkml:trace>
  <inkml:trace contextRef="#ctx0" brushRef="#br0" timeOffset="1">444 1 13447 0 0,'0'0'2528'0'0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3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42 315 11519 0 0,'14'7'15016'0'0,"-15"-7"-15005"0"0,-7-11 24 0 0,0 0 1 0 0,0 0-1 0 0,1 0 1 0 0,1-1 0 0 0,-10-24-1 0 0,15 33-91 0 0,1-1-1 0 0,-1 1 1 0 0,1 0-1 0 0,0 0 1 0 0,0-1 0 0 0,0 1-1 0 0,1 0 1 0 0,-1 0 0 0 0,1-1-1 0 0,0 1 1 0 0,0 0-1 0 0,0 0 1 0 0,0 0 0 0 0,0 0-1 0 0,1 0 1 0 0,-1 0-1 0 0,3-3 1 0 0,4-6-342 0 0,1 0 1 0 0,16-15 0 0 0,-17 18 188 0 0,4-3 53 0 0,0 1-1 0 0,1 0 1 0 0,1 1-1 0 0,0 0 1 0 0,0 1-1 0 0,1 1 1 0 0,0 0 0 0 0,25-8-1 0 0,-32 13 187 0 0,1 0 0 0 0,-1 1 0 0 0,1 0 0 0 0,0 0 0 0 0,-1 1 0 0 0,1 0 0 0 0,0 1 0 0 0,0 0 0 0 0,0 0 0 0 0,0 1 0 0 0,0 0 1 0 0,-1 1-1 0 0,10 2 0 0 0,-12-2 90 0 0,0 0 0 0 0,0 1 0 0 0,0 0 0 0 0,-1 0 0 0 0,1 0 0 0 0,-1 0 0 0 0,1 1 0 0 0,-1 0 0 0 0,0 0 0 0 0,-1 1 0 0 0,1-1 0 0 0,-1 1 0 0 0,0 0 0 0 0,0 0 0 0 0,0 1 0 0 0,-1-1 0 0 0,0 1 0 0 0,5 11 0 0 0,-1 2 22 0 0,-1 0-1 0 0,-1 1 0 0 0,-1 0 1 0 0,3 28-1 0 0,-6-32-156 0 0,1-3-64 0 0,-1-1-1 0 0,0 17 1 0 0,-2-24 50 0 0,1 0 0 0 0,-1 0 0 0 0,0 0 0 0 0,0 0 0 0 0,-1 0 0 0 0,0 0 0 0 0,0 0 1 0 0,-4 8-1 0 0,3-9-21 0 0,0 1 1 0 0,-1-1 0 0 0,1 0 0 0 0,-1 0-1 0 0,0 0 1 0 0,0-1 0 0 0,0 1-1 0 0,0-1 1 0 0,-1 0 0 0 0,1 0 0 0 0,-1-1-1 0 0,0 1 1 0 0,0-1 0 0 0,0 0-1 0 0,-9 2 1 0 0,-7 1-417 0 0,0-1-1 0 0,-36 2 1 0 0,33-3-737 0 0,6-2-702 0 0,0-1-86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32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17 1375 0 0,'0'0'66'0'0,"1"-1"-8"0"0,27-13 1870 0 0,-27 14-759 0 0,0 0 0 0 0,1-1 0 0 0,-1 1 0 0 0,1 0 0 0 0,-1 0 0 0 0,0 0 0 0 0,1 0 0 0 0,-1 0 0 0 0,2 1 0 0 0,-1 1-969 0 0,0 1 0 0 0,-1-1 0 0 0,1 1 1 0 0,-1 0-1 0 0,1-1 0 0 0,-1 1 0 0 0,0 0 1 0 0,0 0-1 0 0,-1 0 0 0 0,1 0 0 0 0,0 0 1 0 0,-1 0-1 0 0,0 0 0 0 0,0 0 0 0 0,0 0 1 0 0,0 0-1 0 0,0 0 0 0 0,0 0 0 0 0,-2 5 1 0 0,-2 8 400 0 0,0-1 0 0 0,-8 22 0 0 0,10-34-463 0 0,-20 51 425 0 0,-2-1 0 0 0,-3-2-1 0 0,-2 0 1 0 0,-2-2-1 0 0,-48 58 1 0 0,3-21-314 0 0,48-57-302 0 0,1 1 0 0 0,2 1 0 0 0,-22 36 0 0 0,44-61 2 0 0,0-1-1 0 0,1 0 0 0 0,-1 1 0 0 0,1-1 0 0 0,1 1 0 0 0,-1-1 0 0 0,-1 12 1 0 0,3-16-90 0 0,-1 1 1 0 0,1 0 0 0 0,0 0 0 0 0,0-1-1 0 0,0 1 1 0 0,1 0 0 0 0,-1-1-1 0 0,0 1 1 0 0,1 0 0 0 0,-1 0 0 0 0,1-1-1 0 0,0 1 1 0 0,-1-1 0 0 0,1 1 0 0 0,0 0-1 0 0,0-1 1 0 0,0 0 0 0 0,0 1 0 0 0,0-1-1 0 0,0 1 1 0 0,0-1 0 0 0,1 0 0 0 0,-1 0-1 0 0,0 0 1 0 0,1 0 0 0 0,-1 0 0 0 0,1 0-1 0 0,-1 0 1 0 0,4 1 0 0 0,14 4-7171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1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371 130 5983 0 0,'20'-19'435'0'0,"16"-16"8966"0"0,-38 34-8517 0 0,0 1-731 0 0,0-1 1 0 0,0 1-1 0 0,-1 0 0 0 0,1 0 0 0 0,0-1 1 0 0,-1 1-1 0 0,1 1 0 0 0,0-1 0 0 0,0 0 1 0 0,-1 0-1 0 0,1 1 0 0 0,0 0 0 0 0,0-1 1 0 0,-3 2-1 0 0,-35 18 590 0 0,24-11-349 0 0,-64 30 235 0 0,-100 53-390 0 0,174-88-231 0 0,-1 1-1 0 0,1-1 1 0 0,-1 1 0 0 0,1 1-1 0 0,1-1 1 0 0,-1 1 0 0 0,1 0-1 0 0,-7 10 1 0 0,10-14 18 0 0,1 1 1 0 0,-1 0-1 0 0,1 0 1 0 0,-1 0-1 0 0,1 0 1 0 0,0 0-1 0 0,0 0 1 0 0,1 1-1 0 0,-1-1 1 0 0,1 0-1 0 0,-1 0 0 0 0,1 1 1 0 0,0-1-1 0 0,0 0 1 0 0,0 0-1 0 0,1 1 1 0 0,-1-1-1 0 0,1 0 1 0 0,0 0-1 0 0,0 0 1 0 0,0 0-1 0 0,0 1 1 0 0,2 2-1 0 0,2 1 53 0 0,0 1-1 0 0,0-1 0 0 0,1 0 1 0 0,0-1-1 0 0,0 1 0 0 0,0-1 1 0 0,1-1-1 0 0,0 1 1 0 0,0-1-1 0 0,1 0 0 0 0,-1 0 1 0 0,1-1-1 0 0,0 0 1 0 0,0-1-1 0 0,1 0 0 0 0,9 3 1 0 0,-4-2 32 0 0,0-1 1 0 0,1 0-1 0 0,-1-1 1 0 0,0-1-1 0 0,1 0 1 0 0,-1-1 0 0 0,1-1-1 0 0,-1 0 1 0 0,19-4-1 0 0,-6-2 93 0 0,0-1 0 0 0,-1-1-1 0 0,0-1 1 0 0,38-21 0 0 0,-45 20-117 0 0,0-1 0 0 0,-1-1 0 0 0,0 0 0 0 0,-1-1 0 0 0,-1-1 0 0 0,17-21 0 0 0,-30 33-88 0 0,0 0 0 0 0,0-1 0 0 0,-1 0 0 0 0,1 0 1 0 0,-1 1-1 0 0,0-1 0 0 0,0 0 0 0 0,-1-1 0 0 0,1 1 0 0 0,-1 0 0 0 0,0 0 0 0 0,0-1 0 0 0,0 1 0 0 0,-1-5 1 0 0,0 4-35 0 0,0-1 0 0 0,-1 1 0 0 0,0-1 0 0 0,0 1 0 0 0,-1 0 0 0 0,1 0 0 0 0,-1 0 1 0 0,0 0-1 0 0,0 0 0 0 0,-1 0 0 0 0,-3-5 0 0 0,-2-3-158 0 0,-1 0-1 0 0,0 0 1 0 0,-1 1 0 0 0,0 0-1 0 0,-1 1 1 0 0,0 1 0 0 0,-1-1-1 0 0,0 2 1 0 0,-1-1 0 0 0,0 2-1 0 0,0 0 1 0 0,-1 0 0 0 0,0 2-1 0 0,-20-8 1 0 0,27 11 110 0 0,-3 1-493 0 0,10 2 567 0 0,0 0 0 0 0,-1 0 0 0 0,1 1 1 0 0,0-1-1 0 0,0 0 0 0 0,0 0 0 0 0,0 0 1 0 0,-1 0-1 0 0,1 1 0 0 0,0-1 0 0 0,0 0 1 0 0,0 0-1 0 0,0 1 0 0 0,0-1 0 0 0,0 0 1 0 0,0 0-1 0 0,0 1 0 0 0,0-1 0 0 0,0 0 1 0 0,-1 0-1 0 0,1 1 0 0 0,0-1 0 0 0,1 0 1 0 0,-1 0-1 0 0,0 1 0 0 0,0-1 0 0 0,0 0 1 0 0,0 0-1 0 0,0 1 0 0 0,0-1 0 0 0,0 0 1 0 0,0 0-1 0 0,0 0 0 0 0,0 1 0 0 0,1-1 1 0 0,-1 0-1 0 0,0 1 0 0 0,3 5-464 0 0,-1 0 0 0 0,2 1-1 0 0,-1-1 1 0 0,6 8 0 0 0,2 0-801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2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3679 0 0,'0'0'17406'0'0,"-5"8"-14859"0"0,3-3-2363 0 0,0 1-1 0 0,0 0 0 0 0,1 0 1 0 0,0 0-1 0 0,0 0 0 0 0,0 0 1 0 0,1 1-1 0 0,0-1 0 0 0,1 11 1 0 0,0-6-142 0 0,1-2-31 0 0,-1-7-42 0 0,0-1 0 0 0,-1 1 0 0 0,0 0 0 0 0,1 0 0 0 0,-1-1 0 0 0,0 1 0 0 0,0 0 0 0 0,0 0 0 0 0,0 0 0 0 0,0 0 0 0 0,0-1 0 0 0,0 1 0 0 0,-1 0 0 0 0,1 0 0 0 0,-2 2 0 0 0,1-1-89 0 0,0-1-972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697 109 13359 0 0,'29'-21'757'0'0,"-10"6"645"0"0,0 1 0 0 0,1 2 0 0 0,0 0 0 0 0,39-17 0 0 0,-55 28-1225 0 0,-1 0-1 0 0,1 0 1 0 0,-1 0 0 0 0,1 0-1 0 0,0 1 1 0 0,-1 0-1 0 0,1 0 1 0 0,0 0 0 0 0,3 0-1 0 0,-6 0-136 0 0,0 1 0 0 0,-1-1 0 0 0,1 0 0 0 0,-1 1-1 0 0,1-1 1 0 0,-1 1 0 0 0,1-1 0 0 0,-1 1 0 0 0,1-1-1 0 0,-1 1 1 0 0,1-1 0 0 0,-1 1 0 0 0,0-1 0 0 0,1 1-1 0 0,-1-1 1 0 0,0 1 0 0 0,1 0 0 0 0,-1-1 0 0 0,0 1-1 0 0,0-1 1 0 0,1 2 0 0 0,1 12 271 0 0,-2-11-260 0 0,0 1-1 0 0,0 0 1 0 0,0-1-1 0 0,-1 1 1 0 0,0-1 0 0 0,0 1-1 0 0,0-1 1 0 0,0 1-1 0 0,0-1 1 0 0,-1 1-1 0 0,1-1 1 0 0,-1 0 0 0 0,0 0-1 0 0,-4 5 1 0 0,-3 4 5 0 0,0-2 0 0 0,-14 14 0 0 0,5-9-46 0 0,0 0-1 0 0,0-1 1 0 0,-2-1 0 0 0,0-1 0 0 0,0 0 0 0 0,-1-2 0 0 0,0 0 0 0 0,-1-1-1 0 0,0-2 1 0 0,0 0 0 0 0,-1-1 0 0 0,-35 4 0 0 0,39-8-113 0 0,0 0 0 0 0,0-1 0 0 0,0 0 1 0 0,0-2-1 0 0,0 0 0 0 0,0-1 0 0 0,0-1 0 0 0,0-1 1 0 0,-19-7-1 0 0,35 10 75 0 0,-5-2-188 0 0,-1 0 0 0 0,1 0 0 0 0,-1-1 0 0 0,-12-8 0 0 0,20 11-72 0 0,-1 21-1289 0 0,-1-14 1633 0 0,1 0 1 0 0,-1 0-1 0 0,0 0 1 0 0,-1 0-1 0 0,1-1 1 0 0,-1 1 0 0 0,0-1-1 0 0,-6 6 1 0 0,-44 38 455 0 0,42-38-448 0 0,-40 33-30 0 0,-45 53 1 0 0,90-87 208 0 0,7-10-230 0 0,0 1 1 0 0,0-1-1 0 0,-1 0 0 0 0,1 0 1 0 0,0 0-1 0 0,0 1 0 0 0,0-1 1 0 0,0 0-1 0 0,0 0 0 0 0,0 0 0 0 0,0 0 1 0 0,0 1-1 0 0,0-1 0 0 0,0 0 1 0 0,0 0-1 0 0,0 0 0 0 0,1 1 1 0 0,-1-1-1 0 0,0 0 0 0 0,0 0 1 0 0,0 0-1 0 0,0 0 0 0 0,0 1 1 0 0,0-1-1 0 0,0 0 0 0 0,0 0 1 0 0,0 0-1 0 0,1 0 0 0 0,-1 0 1 0 0,0 1-1 0 0,0-1 0 0 0,2 0 32 0 0,0 1 0 0 0,0-1 0 0 0,0 1 0 0 0,0-1 0 0 0,0 0 0 0 0,0 0 0 0 0,0 0 0 0 0,3 0-1 0 0,26-2 126 0 0,-1-1 0 0 0,46-10 0 0 0,-29 4-89 0 0,-3 1-63 0 0,0 3 0 0 0,50 0-1 0 0,-53 5 192 0 0,45 6-1 0 0,-73-4-72 0 0,0 0 0 0 0,0 1 1 0 0,0 1-1 0 0,0 0 0 0 0,-1 0 1 0 0,1 1-1 0 0,17 10 0 0 0,-26-11-89 0 0,1-1 0 0 0,-1 1 0 0 0,1-1 0 0 0,-1 1 0 0 0,0 1 0 0 0,0-1 0 0 0,-1 0 0 0 0,0 1 0 0 0,1 0 0 0 0,-1 0 0 0 0,-1 0 0 0 0,1 0 0 0 0,1 6 0 0 0,-2-8-26 0 0,-1 0 0 0 0,0 1 0 0 0,0-1-1 0 0,-1 1 1 0 0,1-1 0 0 0,-1 0 0 0 0,0 1 0 0 0,0-1-1 0 0,0 1 1 0 0,0-1 0 0 0,0 1 0 0 0,-1-1-1 0 0,1 1 1 0 0,-1-1 0 0 0,0 0 0 0 0,0 1-1 0 0,-1-1 1 0 0,1 0 0 0 0,0 0 0 0 0,-1 0 0 0 0,0 0-1 0 0,-3 4 1 0 0,-7 6 28 0 0,-1-1 1 0 0,0 0-1 0 0,-1-2 1 0 0,0 1-1 0 0,-1-2 0 0 0,0 1 1 0 0,-1-2-1 0 0,1 0 0 0 0,-23 7 1 0 0,-15 2-28 0 0,-88 18 1 0 0,90-24 9 0 0,-84 16-1 0 0,112-24-54 0 0,0-1 1 0 0,0-1-1 0 0,-42-4 0 0 0,64 3 5 0 0,-1 0 1 0 0,1 0 0 0 0,0 0 0 0 0,-1-1-1 0 0,1 1 1 0 0,0 0 0 0 0,-1-1-1 0 0,1 1 1 0 0,0-1 0 0 0,0 0-1 0 0,-2-1 1 0 0,3 2-6 0 0,-1 0 0 0 0,1 0 0 0 0,0-1 0 0 0,-1 1-1 0 0,1-1 1 0 0,0 1 0 0 0,0 0 0 0 0,-1-1 0 0 0,1 1 0 0 0,0-1 0 0 0,0 1 0 0 0,0 0-1 0 0,-1-1 1 0 0,1 1 0 0 0,0-1 0 0 0,0 1 0 0 0,0-1 0 0 0,0 1 0 0 0,0-1-1 0 0,0 1 1 0 0,0 0 0 0 0,0-1 0 0 0,0 0 0 0 0,1-1-100 0 0,0 1-1 0 0,0-1 1 0 0,0 0-1 0 0,0 1 1 0 0,0-1 0 0 0,0 1-1 0 0,0-1 1 0 0,0 1 0 0 0,0-1-1 0 0,1 1 1 0 0,-1 0 0 0 0,1 0-1 0 0,-1-1 1 0 0,4 0-1 0 0,27-16-3487 0 0,-11 7-4099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3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74 11975 0 0,'18'-27'1337'0'0,"-2"3"2066"0"0,-7 7 4382 0 0,-6 13-7150 0 0,-1 2-485 0 0,-2 3 836 0 0,-16 35-863 0 0,-22 37-1 0 0,5-8 25 0 0,12-26-126 0 0,-1 0 1 0 0,-2-1-1 0 0,-1-2 0 0 0,-2 0 1 0 0,-48 49-1 0 0,57-64-21 0 0,18-21 0 0 0,0 0 0 0 0,0-1 0 0 0,1 1 0 0 0,-1 0 0 0 0,0 0 0 0 0,0 0 0 0 0,0 0 0 0 0,1 0 0 0 0,-1 0 0 0 0,0 0 0 0 0,0 0 0 0 0,0 0 0 0 0,0 0 0 0 0,1 0 0 0 0,-1 0 0 0 0,0 0 0 0 0,0 0 0 0 0,0 0 0 0 0,1 0 0 0 0,-1 0 0 0 0,0 0 0 0 0,0 0 0 0 0,0 0 0 0 0,1 0 0 0 0,-1 0 0 0 0,0 0 0 0 0,0 1 0 0 0,0-1 0 0 0,0 0 0 0 0,0 0 0 0 0,1 0 0 0 0,-1 0 0 0 0,0 0 0 0 0,0 0 0 0 0,0 1 0 0 0,0-1 0 0 0,0 0 0 0 0,0 0 0 0 0,1 0 0 0 0,-1 0 0 0 0,0 1 0 0 0,0-1 0 0 0,0 0 0 0 0,0 0 0 0 0,0 0 0 0 0,0 0 0 0 0,0 1 0 0 0,0-1 0 0 0,0 0 0 0 0,0 0 0 0 0,0 0 0 0 0,0 1 0 0 0,0-1 0 0 0,0 0 0 0 0,0 0 0 0 0,0 0 0 0 0,0 1 0 0 0,0-1 0 0 0,0 0 0 0 0,0 0 0 0 0,0 0 0 0 0,0 0 0 0 0,-1 1 0 0 0,1-1 0 0 0,0 0 0 0 0,0 0 0 0 0,0 0 0 0 0,0 0 0 0 0,-1 1 0 0 0,16-4 0 0 0,-15 3 0 0 0,132-50 49 0 0,-70 24-34 0 0,92-26-401 0 0,-70 26 140 0 0,-66 18-820 0 0,-6 0-3998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3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35 11519 0 0,'38'-34'12760'0'0,"-40"44"-12540"0"0,0 0 0 0 0,0 0 0 0 0,-1-1-1 0 0,0 1 1 0 0,-1-1 0 0 0,0 1 0 0 0,-8 12 0 0 0,1 0 13 0 0,-220 407 843 0 0,117-230-1056 0 0,72-128-6 0 0,-20 39-548 0 0,59-104 24 0 0,1 1 0 0 0,-1 0 0 0 0,-2 11 0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6447 0 0,'-2'1'3198'0'0,"-9"4"-1076"0"0,1 0 0 0 0,0 1 0 0 0,-15 11 0 0 0,11-6-712 0 0,-21 22 1 0 0,-52 73-1584 0 0,60-71 1438 0 0,11-14-1103 0 0,-152 182 469 0 0,144-175-631 0 0,1 0 0 0 0,1 2 0 0 0,-22 40 0 0 0,39-60-32 0 0,4-9-129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4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12 5063 0 0,'-15'-2'-190'0'0,"-52"-7"3952"0"0,60 9-2918 0 0,0-1 1 0 0,0 2-1 0 0,1-1 0 0 0,-1 1 1 0 0,0 0-1 0 0,1 1 1 0 0,-14 3 1439 0 0,20-3-1724 0 0,-2 6-230 0 0,0-1-1 0 0,0 1 1 0 0,1 0 0 0 0,1 0-1 0 0,-1 0 1 0 0,1 8 0 0 0,-1 17 122 0 0,-2-16-327 0 0,0 0 0 0 0,-2 0 0 0 0,0 0 1 0 0,-1 0-1 0 0,-1-1 0 0 0,0 0 0 0 0,-1 0 1 0 0,-1-1-1 0 0,0 0 0 0 0,-17 21 0 0 0,25-36-105 0 0,1 0 0 0 0,0 1-1 0 0,0-1 1 0 0,-1 0 0 0 0,1 0-1 0 0,0 1 1 0 0,0-1 0 0 0,0 0 0 0 0,0 1-1 0 0,-1-1 1 0 0,1 0 0 0 0,0 1 0 0 0,0-1-1 0 0,0 0 1 0 0,0 1 0 0 0,0-1-1 0 0,0 0 1 0 0,0 1 0 0 0,0-1 0 0 0,0 0-1 0 0,0 1 1 0 0,0-1 0 0 0,0 0-1 0 0,0 1 1 0 0,0-1 0 0 0,0 0 0 0 0,0 1-1 0 0,0-1 1 0 0,0 0 0 0 0,0 1-1 0 0,1-1 1 0 0,-1 1 0 0 0,12 4 187 0 0,17-4-41 0 0,-13-2-127 0 0,-1-2 0 0 0,1 1 0 0 0,0-2-1 0 0,-1 0 1 0 0,1-1 0 0 0,-1-1 0 0 0,-1 0 0 0 0,1-1-1 0 0,25-17 1 0 0,-39 23-36 0 0,1 0 0 0 0,-1 0 0 0 0,0 0 0 0 0,1 0 0 0 0,-1 0 0 0 0,0 0 0 0 0,0 0 0 0 0,0 0 0 0 0,0-1 0 0 0,0 1 0 0 0,0 0 0 0 0,0-1 1 0 0,0 1-1 0 0,-1 0 0 0 0,1-1 0 0 0,0 1 0 0 0,-1-1 0 0 0,1 0 0 0 0,-1 1 0 0 0,0-1 0 0 0,1 1 0 0 0,-1-4 0 0 0,-1 3-7 0 0,1 0 0 0 0,-1 0 1 0 0,0 0-1 0 0,0 0 0 0 0,0 0 1 0 0,0 0-1 0 0,0 0 0 0 0,0 0 0 0 0,0 1 1 0 0,-1-1-1 0 0,1 0 0 0 0,0 1 1 0 0,-1-1-1 0 0,0 1 0 0 0,1 0 1 0 0,-4-3-1 0 0,-10-5-128 0 0,1 1 1 0 0,-29-12 0 0 0,29 14 18 0 0,-31-9-1039 0 0,36 14-2736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 3679 0 0,'6'-3'11896'0'0,"-16"8"-11133"0"0,0 0-1 0 0,0 0 1 0 0,0 1-1 0 0,-17 14 0 0 0,-32 35 292 0 0,34-31-498 0 0,18-17-394 0 0,0 0 0 0 0,0 1 0 0 0,1 0 0 0 0,0 0 0 0 0,0 1 0 0 0,1-1 0 0 0,0 1 0 0 0,-7 19 0 0 0,11-25-105 0 0,0 0 0 0 0,0 0 0 0 0,0 0 0 0 0,0 0 0 0 0,1 1 0 0 0,0-1 0 0 0,-1 0 0 0 0,1 0-1 0 0,0 1 1 0 0,1-1 0 0 0,-1 0 0 0 0,0 1 0 0 0,1-1 0 0 0,0 0 0 0 0,0 0 0 0 0,0 0 0 0 0,0 0 0 0 0,0 0 0 0 0,1 0 0 0 0,0 0-1 0 0,-1 0 1 0 0,1 0 0 0 0,0-1 0 0 0,0 1 0 0 0,0 0 0 0 0,1-1 0 0 0,-1 0 0 0 0,0 0 0 0 0,1 0 0 0 0,0 0 0 0 0,3 2-1 0 0,2 0 2 0 0,-1 0 0 0 0,1 0-1 0 0,0-1 1 0 0,1-1-1 0 0,-1 1 1 0 0,0-1 0 0 0,1 0-1 0 0,-1-1 1 0 0,18 0-1 0 0,5-1 38 0 0,44-6-1 0 0,-62 4-76 0 0,-1 0-10 0 0,0 0-1 0 0,16-6 1 0 0,-25 6 34 0 0,-2 1-39 0 0,-1 0 0 0 0,1 1-1 0 0,-1-1 1 0 0,1 0-1 0 0,-1 0 1 0 0,1 0 0 0 0,-1 0-1 0 0,1 0 1 0 0,-1 0-1 0 0,0 0 1 0 0,0 0 0 0 0,0 0-1 0 0,1 0 1 0 0,-1 0-1 0 0,0 0 1 0 0,0 0 0 0 0,0 0-1 0 0,-1 0 1 0 0,1 0-1 0 0,0 0 1 0 0,0 0-1 0 0,0 0 1 0 0,-1 0 0 0 0,1 0-1 0 0,-1 0 1 0 0,0-1-1 0 0,0-2 3 0 0,-3-4-41 0 0,-1-1 0 0 0,0 1 0 0 0,0 0 0 0 0,0 0 0 0 0,-1 0 0 0 0,-11-11-1 0 0,12 14-7 0 0,0-1 0 0 0,0 0-1 0 0,0 0 1 0 0,0 0 0 0 0,1-1-1 0 0,0 1 1 0 0,0-1 0 0 0,1 0-1 0 0,-5-14 1 0 0,8-2-3132 0 0,0 14 1568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5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8287 0 0,'0'0'9096'0'0,"2"2"-8569"0"0,-1-1-408 0 0,1 1 0 0 0,-1 0-1 0 0,1 0 1 0 0,-1 0 0 0 0,1 1 0 0 0,-1-1 0 0 0,0 0 0 0 0,0 0 0 0 0,0 1-1 0 0,0-1 1 0 0,-1 1 0 0 0,1-1 0 0 0,-1 0 0 0 0,1 1 0 0 0,-1-1-1 0 0,0 1 1 0 0,0-1 0 0 0,0 1 0 0 0,0 0 0 0 0,0-1 0 0 0,-1 1 0 0 0,1-1-1 0 0,-1 0 1 0 0,0 1 0 0 0,1-1 0 0 0,-1 1 0 0 0,0-1 0 0 0,-3 4 0 0 0,-46 78 1004 0 0,37-65-854 0 0,1 1-1 0 0,0 0 0 0 0,2 1 1 0 0,-15 38-1 0 0,20-41-5 0 0,0 0 0 0 0,-2 23 1 0 0,7-36-170 0 0,-1 0 0 0 0,1 0 0 0 0,0 0 0 0 0,0 0 0 0 0,1 1-1 0 0,-1-1 1 0 0,1 0 0 0 0,0 0 0 0 0,1 0 0 0 0,-1 0 0 0 0,1 0 0 0 0,0-1 0 0 0,3 6 0 0 0,-4-7-27 0 0,1-1 0 0 0,0 0 0 0 0,1 0 0 0 0,-1 0 0 0 0,0 0 0 0 0,0 0 0 0 0,1-1 0 0 0,-1 1 0 0 0,1-1 0 0 0,0 1 0 0 0,-1-1 0 0 0,1 0 0 0 0,0 0 0 0 0,0 0 0 0 0,0 0 0 0 0,-1-1 0 0 0,1 1 0 0 0,6-1 0 0 0,5 1 105 0 0,1-1 1 0 0,22-3-1 0 0,-22 2-130 0 0,144-17-2103 0 0,-138 14 1026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5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2303 0 0,'-2'0'519'0'0,"-5"0"1543"0"0,0 1-1 0 0,0-1 0 0 0,-10 4 1 0 0,-20 8 2001 0 0,25-6-3336 0 0,0 1-1 0 0,1 0 1 0 0,-21 18 0 0 0,-56 43 14 0 0,39-31-183 0 0,-50 49 0 0 0,93-80-558 0 0,0 1 0 0 0,0 0 0 0 0,0 1 0 0 0,-4 7 0 0 0,8-12 0 0 0,1 1 0 0 0,-1-1 0 0 0,0 0 0 0 0,1 1 0 0 0,0-1 0 0 0,0 1 0 0 0,0-1 0 0 0,0 1 0 0 0,1 0 0 0 0,-1-1 0 0 0,1 1 0 0 0,0 6 0 0 0,1-9 2 0 0,-1 0-1 0 0,0 1 0 0 0,0-1 1 0 0,1 1-1 0 0,-1-1 0 0 0,1 0 0 0 0,-1 1 1 0 0,1-1-1 0 0,0 0 0 0 0,0 0 1 0 0,-1 0-1 0 0,1 1 0 0 0,0-1 1 0 0,0 0-1 0 0,0 0 0 0 0,0 0 1 0 0,0 0-1 0 0,0-1 0 0 0,2 2 1 0 0,-1 0 4 0 0,1-1 1 0 0,0 0 0 0 0,0 0-1 0 0,-1 0 1 0 0,1 0 0 0 0,0-1 0 0 0,0 1-1 0 0,5 0 1 0 0,2-1 13 0 0,-1 0 1 0 0,0-1-1 0 0,1 0 1 0 0,15-4 0 0 0,-3-1 20 0 0,0-1-1 0 0,-1-2 1 0 0,22-11 0 0 0,57-38 121 0 0,-97 57-158 0 0,17-11 50 0 0,-1-1 0 0 0,32-28 0 0 0,-47 38-20 0 0,0-1 0 0 0,0 0 0 0 0,-1 0 1 0 0,1 0-1 0 0,-1 0 0 0 0,0-1 0 0 0,0 0 1 0 0,0 1-1 0 0,-1-1 0 0 0,1 0 0 0 0,-1 0 0 0 0,-1 0 1 0 0,1 0-1 0 0,-1-1 0 0 0,0 1 0 0 0,0 0 0 0 0,0-1 1 0 0,0-5-1 0 0,-2 8-1 0 0,1 0-1 0 0,-1 0 1 0 0,0 0 0 0 0,0 0 0 0 0,0 0-1 0 0,0 0 1 0 0,0 0 0 0 0,-1 1-1 0 0,1-1 1 0 0,-1 1 0 0 0,0-1 0 0 0,1 1-1 0 0,-1-1 1 0 0,0 1 0 0 0,-1 0 0 0 0,1 0-1 0 0,-5-3 1 0 0,-1-1-185 0 0,-1 0-1 0 0,0 1 1 0 0,-19-7 0 0 0,-1 3-2091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6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464 577 15487 0 0,'0'0'2723'0'0,"2"-1"-2158"0"0,2-1-301 0 0,-1 1-1 0 0,1-1 0 0 0,-1 0 0 0 0,0 0 1 0 0,0-1-1 0 0,0 1 0 0 0,0-1 0 0 0,0 1 1 0 0,5-7-1 0 0,22-31 1424 0 0,-22 27-1430 0 0,7-10-60 0 0,0-2-1 0 0,-2 0 0 0 0,17-46 0 0 0,17-84 378 0 0,-37 115-761 0 0,-2-1 1 0 0,5-59-1 0 0,-13 100 155 0 0,0-1 0 0 0,0 0 0 0 0,1 1 0 0 0,-1-1 1 0 0,0 1-1 0 0,0-1 0 0 0,0 0 0 0 0,0 1 0 0 0,0-1 0 0 0,0 0 0 0 0,0 1 0 0 0,-1-1 0 0 0,1 1 0 0 0,0-1 0 0 0,0 0 1 0 0,0 1-1 0 0,0-1 0 0 0,-1 1 0 0 0,1-1 0 0 0,0 1 0 0 0,-1-1 0 0 0,1 1 0 0 0,-1-2 0 0 0,0 2 22 0 0,1 0-1 0 0,-1 1 0 0 0,0-1 1 0 0,1 0-1 0 0,-1 0 0 0 0,1 0 0 0 0,-1 1 1 0 0,1-1-1 0 0,-1 0 0 0 0,1 1 1 0 0,-1-1-1 0 0,1 0 0 0 0,-1 1 0 0 0,1-1 1 0 0,-1 1-1 0 0,1-1 0 0 0,-1 1 1 0 0,1 0-1 0 0,-23 33 44 0 0,21-31-97 0 0,-190 382 391 0 0,-23 128-11 0 0,191-454-335 0 0,-1 0 0 0 0,-4-2 1 0 0,-62 93-1 0 0,71-122-1656 0 0,-38 39 1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17279 0 0,'0'0'1566'0'0,"-1"2"-1224"0"0,0 5 20 0 0,-1-1 0 0 0,0 0 0 0 0,-6 12 0 0 0,-4 15 699 0 0,11-31-963 0 0,1 1 0 0 0,-1-1 0 0 0,1 1-1 0 0,0-1 1 0 0,0 1 0 0 0,0-1 0 0 0,0 1 0 0 0,0-1 0 0 0,1 0 0 0 0,-1 1 0 0 0,1-1 0 0 0,1 4-1 0 0,-1-5-34 0 0,0 0 0 0 0,0 0 0 0 0,0 0 0 0 0,0 0 0 0 0,1 0 0 0 0,-1 0 0 0 0,0 0 0 0 0,1 0 0 0 0,-1 0 0 0 0,1-1 0 0 0,-1 1 0 0 0,1-1 0 0 0,-1 1 0 0 0,1-1 0 0 0,1 1 0 0 0,-1-1 4 0 0,4 2 8 0 0,1-1 0 0 0,-1 0-1 0 0,1 0 1 0 0,-1-1 0 0 0,1 0 0 0 0,0 0-1 0 0,-1-1 1 0 0,1 0 0 0 0,7-2 0 0 0,61-19-26 0 0,-35 9-67 0 0,142-43-2684 0 0,-149 47 1037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6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29 12959 0 0,'-1'-2'106'0'0,"0"0"0"0"0,0-1 0 0 0,0 1 0 0 0,0 0-1 0 0,0 0 1 0 0,-1 0 0 0 0,1 1 0 0 0,-1-1 0 0 0,0 0 0 0 0,-3-2-1 0 0,4 3-82 0 0,1 1-1 0 0,-1-1 0 0 0,0 1 1 0 0,0-1-1 0 0,0 1 0 0 0,0-1 1 0 0,0 1-1 0 0,0 0 0 0 0,0 0 0 0 0,0-1 1 0 0,0 1-1 0 0,0 0 0 0 0,0 0 1 0 0,-1 0-1 0 0,1 0 0 0 0,0 0 1 0 0,0 0-1 0 0,0 1 0 0 0,0-1 1 0 0,0 0-1 0 0,0 0 0 0 0,0 1 0 0 0,0-1 1 0 0,0 1-1 0 0,0-1 0 0 0,0 1 1 0 0,1-1-1 0 0,-1 1 0 0 0,-1 0 1 0 0,-3 4 190 0 0,1 0 1 0 0,0 0 0 0 0,0 0 0 0 0,0 1 0 0 0,1-1-1 0 0,0 1 1 0 0,0 0 0 0 0,0 0 0 0 0,-2 7 0 0 0,-8 16 222 0 0,-89 206 2041 0 0,63-136-1986 0 0,9-25-185 0 0,-87 204 532 0 0,88-215-664 0 0,-43 94 132 0 0,50-115-603 0 0,-42 62 0 0 0,56-97 259 0 0,0 3-3514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7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9559 0 0,'0'0'432'0'0,"0"-1"-4"0"0,0 0-364 0 0,0 0-1 0 0,0 0 1 0 0,0 0-1 0 0,0 0 1 0 0,0 0-1 0 0,0 0 1 0 0,0 0-1 0 0,0 1 1 0 0,0-1-1 0 0,1 0 1 0 0,-1 0-1 0 0,0 0 1 0 0,0 0-1 0 0,1 1 1 0 0,-1-1-1 0 0,1 0 1 0 0,-1 0-1 0 0,1 1 1 0 0,-1-1-1 0 0,1 0 1 0 0,0 1-1 0 0,-1-1 1 0 0,1 0-1 0 0,0 1 1 0 0,-1-1-1 0 0,1 1 1 0 0,0-1-1 0 0,1 0 1 0 0,-1 0 158 0 0,8-4 578 0 0,-1 1 0 0 0,1-1-1 0 0,0 2 1 0 0,14-5 0 0 0,2-1 245 0 0,75-26 1933 0 0,-31 12-1669 0 0,11-3-164 0 0,129-25 0 0 0,87 5-1051 0 0,-213 34-646 0 0,-47 6-2989 0 0,-24 2-3877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18 11519 0 0,'5'-3'119'0'0,"1"1"0"0"0,-1-1-1 0 0,1 1 1 0 0,-1 0 0 0 0,1 0-1 0 0,0 1 1 0 0,7-2-1 0 0,-12 3-86 0 0,0 0-1 0 0,1 0 0 0 0,-1 0 0 0 0,0 0 0 0 0,1 1 0 0 0,-1-1 0 0 0,0 0 1 0 0,0 0-1 0 0,1 1 0 0 0,-1-1 0 0 0,0 1 0 0 0,0-1 0 0 0,0 1 0 0 0,1-1 1 0 0,-1 1-1 0 0,1 1 0 0 0,-1-1 72 0 0,0 0 0 0 0,0 1 0 0 0,0-1 0 0 0,0 0 0 0 0,0 1 1 0 0,-1-1-1 0 0,1 1 0 0 0,0-1 0 0 0,-1 1 0 0 0,1-1 0 0 0,-1 1 0 0 0,0-1 0 0 0,0 1 0 0 0,1-1 1 0 0,-1 1-1 0 0,0 0 0 0 0,0 1 0 0 0,-1 3 212 0 0,1-1 1 0 0,-1 1-1 0 0,0-1 1 0 0,-1 1-1 0 0,1-1 0 0 0,-1 1 1 0 0,0-1-1 0 0,-4 8 1 0 0,-26 40 990 0 0,22-39-947 0 0,-167 256 2919 0 0,-22 52-2558 0 0,31-48-585 0 0,164-268-122 0 0,0 0 0 0 0,1 0 0 0 0,0 0 0 0 0,-4 10 0 0 0,7-16-13 0 0,0 0 0 0 0,0 0 0 0 0,-1 1 0 0 0,1-1-1 0 0,0 0 1 0 0,0 0 0 0 0,0 1 0 0 0,0-1 0 0 0,0 0-1 0 0,0 1 1 0 0,0-1 0 0 0,0 0 0 0 0,0 0-1 0 0,0 1 1 0 0,0-1 0 0 0,0 0 0 0 0,0 1 0 0 0,0-1-1 0 0,0 0 1 0 0,0 0 0 0 0,0 1 0 0 0,0-1 0 0 0,0 0-1 0 0,0 1 1 0 0,0-1 0 0 0,0 0 0 0 0,0 0-1 0 0,1 1 1 0 0,-1-1 0 0 0,0 0 0 0 0,0 0 0 0 0,0 0-1 0 0,0 1 1 0 0,1-1 0 0 0,-1 0 0 0 0,0 0 0 0 0,0 0-1 0 0,1 1 1 0 0,-1-1 0 0 0,0 0 0 0 0,0 0-1 0 0,1 0 1 0 0,-1 0 0 0 0,0 0 0 0 0,0 0 0 0 0,1 1-1 0 0,-1-1 1 0 0,0 0 0 0 0,1 0 0 0 0,-1 0 0 0 0,0 0-1 0 0,0 0 1 0 0,1 0 0 0 0,11-3-106 0 0,-12 3 99 0 0,4-1-23 0 0,-1-1-1 0 0,0 0 0 0 0,0 0 0 0 0,1 0 0 0 0,-1 0 0 0 0,0 0 0 0 0,-1-1 0 0 0,1 1 1 0 0,0-1-1 0 0,-1 0 0 0 0,4-4 0 0 0,22-40-59 0 0,-21 36 56 0 0,1-4 25 0 0,16-21 0 0 0,-21 33 17 0 0,0-1 1 0 0,0 1-1 0 0,0-1 1 0 0,1 1-1 0 0,-1 0 0 0 0,1 0 1 0 0,0 1-1 0 0,-1-1 1 0 0,1 1-1 0 0,9-4 0 0 0,-12 5-4 0 0,0 1 0 0 0,1 0-1 0 0,-1 0 1 0 0,1-1-1 0 0,-1 1 1 0 0,0 0-1 0 0,1 0 1 0 0,-1 0-1 0 0,1 0 1 0 0,-1 1-1 0 0,0-1 1 0 0,1 0-1 0 0,-1 0 1 0 0,1 1-1 0 0,-1-1 1 0 0,0 1-1 0 0,2 1 1 0 0,0-1-3 0 0,0 1 0 0 0,-1 0 0 0 0,1 0 0 0 0,-1 0 0 0 0,0 0 0 0 0,0 1 0 0 0,3 3 0 0 0,1 2 0 0 0,-1 1 0 0 0,0 0 1 0 0,0 0-1 0 0,3 10 0 0 0,-5-11 27 0 0,-1 1 1 0 0,0 0-1 0 0,3 17 1 0 0,-1 2-562 0 0,-4-26-71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7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99 9671 0 0,'0'0'748'0'0,"4"11"1259"0"0,-4-11-1930 0 0,1 5 943 0 0,0 0-1 0 0,0-1 1 0 0,0 1-1 0 0,1 0 1 0 0,2 5-1 0 0,-3-8-887 0 0,-1-1-1 0 0,1 0 0 0 0,0 0 1 0 0,0 1-1 0 0,0-1 1 0 0,0 0-1 0 0,0 0 0 0 0,0 0 1 0 0,0 0-1 0 0,1 0 0 0 0,-1 0 1 0 0,0-1-1 0 0,1 1 1 0 0,-1 0-1 0 0,0 0 0 0 0,1-1 1 0 0,-1 1-1 0 0,1-1 0 0 0,-1 0 1 0 0,0 1-1 0 0,1-1 0 0 0,2 0 1 0 0,6 1 228 0 0,1-2 1 0 0,-1 1-1 0 0,0-1 0 0 0,0-1 1 0 0,1 0-1 0 0,17-6 0 0 0,59-28 231 0 0,-73 30-474 0 0,1-1-84 0 0,-1 0-1 0 0,17-12 1 0 0,-27 17-33 0 0,-1 0 0 0 0,0 0 0 0 0,0-1 1 0 0,0 1-1 0 0,0-1 0 0 0,-1 0 0 0 0,1 1 0 0 0,-1-1 0 0 0,0-1 0 0 0,1 1 1 0 0,-1 0-1 0 0,-1 0 0 0 0,1-1 0 0 0,0 1 0 0 0,1-6 0 0 0,-3 8-6 0 0,0 0 0 0 0,0 1 0 0 0,0-1 0 0 0,0 0 0 0 0,0 0-1 0 0,0 0 1 0 0,0 1 0 0 0,0-1 0 0 0,0 0 0 0 0,0 0-1 0 0,0 1 1 0 0,-1-1 0 0 0,1 0 0 0 0,0 0 0 0 0,-1 1-1 0 0,1-1 1 0 0,0 0 0 0 0,-1 1 0 0 0,1-1 0 0 0,-1 0 0 0 0,1 1-1 0 0,-1-1 1 0 0,1 0 0 0 0,-1 1 0 0 0,1-1 0 0 0,-1 1-1 0 0,0-1 1 0 0,1 1 0 0 0,-1 0 0 0 0,0-1 0 0 0,1 1-1 0 0,-1 0 1 0 0,0-1 0 0 0,0 1 0 0 0,1 0 0 0 0,-1 0 0 0 0,-1-1-1 0 0,0 1-10 0 0,-1 0 0 0 0,1-1 0 0 0,-1 1 0 0 0,0 0 0 0 0,1 0 0 0 0,-1 0 0 0 0,0 1 0 0 0,1-1 0 0 0,-1 1 0 0 0,-2 0 0 0 0,-13 7-50 0 0,0 1 0 0 0,2 1 1 0 0,-1 1-1 0 0,-25 20 0 0 0,39-28 66 0 0,-36 28-17 0 0,3 1 0 0 0,0 2 0 0 0,-41 52 0 0 0,73-81 18 0 0,0 1 0 0 0,1-1 0 0 0,-1 1 0 0 0,1-1 0 0 0,0 1 0 0 0,0 0-1 0 0,1 0 1 0 0,0 1 0 0 0,-3 9 0 0 0,5-13 1 0 0,0-1-1 0 0,0 1 0 0 0,-1-1 1 0 0,1 1-1 0 0,1-1 1 0 0,-1 0-1 0 0,0 1 0 0 0,1-1 1 0 0,-1 1-1 0 0,1-1 1 0 0,-1 0-1 0 0,1 0 0 0 0,0 1 1 0 0,0-1-1 0 0,0 0 1 0 0,1 0-1 0 0,-1 0 0 0 0,0 0 1 0 0,1 0-1 0 0,-1 0 1 0 0,1 0-1 0 0,0-1 0 0 0,0 1 1 0 0,-1 0-1 0 0,1-1 1 0 0,0 0-1 0 0,0 1 0 0 0,4 0 1 0 0,6 4 8 0 0,1 0 1 0 0,0-2-1 0 0,0 1 0 0 0,0-2 1 0 0,1 0-1 0 0,17 2 0 0 0,85 1 43 0 0,-113-6-52 0 0,25 1-594 0 0,0-1 0 0 0,38-7-1 0 0,-30-1-422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866 65 11975 0 0,'0'-3'100'0'0,"0"-1"-1"0"0,0 0 0 0 0,0 0 1 0 0,-1 0-1 0 0,1 1 1 0 0,-1-1-1 0 0,0 0 0 0 0,0 1 1 0 0,0-1-1 0 0,-1 0 0 0 0,1 1 1 0 0,-1-1-1 0 0,0 1 1 0 0,-4-7 1007 0 0,6 10-987 0 0,0 0-1 0 0,0 0 1 0 0,0 0 0 0 0,0-1 0 0 0,0 1 0 0 0,0 0-1 0 0,0 0 1 0 0,-1 0 0 0 0,1 0 0 0 0,0-1-1 0 0,0 1 480 0 0,-1 0-479 0 0,1 0 0 0 0,0-1-1 0 0,0 1 1 0 0,0 0 0 0 0,0 0 0 0 0,0 0-1 0 0,-1 0 1 0 0,1 0 0 0 0,0 0 0 0 0,0 0 0 0 0,0 0-1 0 0,-1 0 1 0 0,1 0 0 0 0,0 0 0 0 0,0 0-1 0 0,0 0 1 0 0,0 0 0 0 0,-1 0 0 0 0,1 0-1 0 0,0 0 1 0 0,0 0 0 0 0,0 0 0 0 0,-1 0-1 0 0,1 0 1 0 0,0 0 0 0 0,0 0 0 0 0,0 0-1 0 0,-1 0 1 0 0,-12 33-95 0 0,0-1 0 0 0,-11 55 0 0 0,0-3 412 0 0,-87 190 497 0 0,-26-12-604 0 0,74-151-278 0 0,-5-2 0 0 0,-85 101 0 0 0,37-75 17 0 0,76-89 4 0 0,36-41-57 0 0,-39 47 215 0 0,38-45-162 0 0,0 0 0 0 0,1 1 0 0 0,0-1 0 0 0,0 1 0 0 0,-4 13 0 0 0,8-20-62 0 0,-1-1 1 0 0,1 0 0 0 0,0 1-1 0 0,0-1 1 0 0,0 1 0 0 0,0-1-1 0 0,0 0 1 0 0,0 1 0 0 0,0-1-1 0 0,0 1 1 0 0,0-1 0 0 0,0 0-1 0 0,0 1 1 0 0,0-1-1 0 0,0 1 1 0 0,0-1 0 0 0,0 0-1 0 0,1 1 1 0 0,-1-1 0 0 0,0 0-1 0 0,0 1 1 0 0,0-1 0 0 0,1 0-1 0 0,-1 1 1 0 0,0-1 0 0 0,0 0-1 0 0,1 1 1 0 0,-1-1-1 0 0,0 0 1 0 0,1 0 0 0 0,-1 1-1 0 0,1-1 1 0 0,0 1-27 0 0,0-1 0 0 0,1 1 0 0 0,-1-1 0 0 0,0 0 0 0 0,1 1 0 0 0,-1-1 0 0 0,0 0 0 0 0,1 0 0 0 0,2 0 0 0 0,31-6-846 0 0,-9-3-1087 0 0,1-3-5268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8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84 7367 0 0,'-9'0'763'0'0,"-8"3"-369"0"0,14-2 302 0 0,1 0 1 0 0,-1 0-1 0 0,1 0 1 0 0,-1 1-1 0 0,1-1 1 0 0,-1 1-1 0 0,1-1 1 0 0,0 1-1 0 0,0 0 1 0 0,0 0-1 0 0,0 0 1 0 0,0 0 0 0 0,0 1-1 0 0,-1 2 1 0 0,-4 13 1206 0 0,7-17-1800 0 0,0 1 0 0 0,0-1-1 0 0,0 1 1 0 0,0-1 0 0 0,0 1 0 0 0,0-1-1 0 0,0 0 1 0 0,1 1 0 0 0,-1-1-1 0 0,0 1 1 0 0,1-1 0 0 0,0 0 0 0 0,-1 1-1 0 0,1-1 1 0 0,0 0 0 0 0,-1 0-1 0 0,1 0 1 0 0,0 1 0 0 0,0-1 0 0 0,0 0-1 0 0,0 0 1 0 0,0 0 0 0 0,0 0 0 0 0,1 0-1 0 0,0 0 1 0 0,3 2 71 0 0,-1 0 1 0 0,1 0-1 0 0,0-1 1 0 0,0 0-1 0 0,6 2 0 0 0,5 0 76 0 0,0 0 0 0 0,1-1-1 0 0,0-1 1 0 0,0 0-1 0 0,0-1 1 0 0,27-3 0 0 0,103-19 500 0 0,-114 15-600 0 0,66-11-46 0 0,156-32 233 0 0,-216 39-544 0 0,0-2 0 0 0,0-2 0 0 0,-1-2 0 0 0,46-25 0 0 0,-67 30-1609 0 0,-25 11-2581 0 0,-7 7 2219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8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21 16615 0 0,'1'-1'762'0'0,"18"-17"395"0"0,-18 17-545 0 0,0 1-512 0 0,-1 0 0 0 0,1 0 1 0 0,-1 0-1 0 0,1 0 0 0 0,-1 0 0 0 0,1 0 1 0 0,-1 0-1 0 0,1 0 0 0 0,-1 0 0 0 0,1 0 1 0 0,-1 0-1 0 0,1 1 0 0 0,-1-1 0 0 0,1 0 1 0 0,-1 0-1 0 0,0 1 0 0 0,1-1 1 0 0,-1 0-1 0 0,1 0 0 0 0,-1 1 0 0 0,0-1 1 0 0,1 0-1 0 0,-1 1 0 0 0,0-1 0 0 0,1 1 1 0 0,-1-1-1 0 0,0 0 0 0 0,0 1 0 0 0,1 0 1 0 0,-1 0-30 0 0,0 1 0 0 0,0-1 1 0 0,0 0-1 0 0,0 1 1 0 0,0-1-1 0 0,0 0 1 0 0,0 0-1 0 0,0 1 1 0 0,0-1-1 0 0,-1 0 0 0 0,0 2 1 0 0,-2 5 25 0 0,0-1 1 0 0,-9 13 0 0 0,12-20-47 0 0,-50 77 703 0 0,-15 24-164 0 0,47-72-594 0 0,-4 8-53 0 0,3-1-4442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54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 10855 0 0,'-15'-3'496'0'0,"12"3"-12"0"0,1-1-308 0 0,-9 0 2076 0 0,5 0 1844 0 0,155 85-2676 0 0,130 76-619 0 0,-198-109-747 0 0,99 84-1 0 0,-167-125-63 0 0,0 1-1 0 0,-2 1 1 0 0,1 0-1 0 0,-1 1 0 0 0,-1 0 1 0 0,0 0-1 0 0,8 18 1 0 0,-15-27-6 0 0,-1 1 1 0 0,0 0 0 0 0,0 0 0 0 0,0 0 0 0 0,-1 0-1 0 0,0 0 1 0 0,0 0 0 0 0,0 1 0 0 0,0-1-1 0 0,-1 0 1 0 0,0 0 0 0 0,0 1 0 0 0,0-1-1 0 0,-1 0 1 0 0,0 0 0 0 0,0 1 0 0 0,0-1-1 0 0,-1 0 1 0 0,1 0 0 0 0,-1 0 0 0 0,-1-1-1 0 0,1 1 1 0 0,-1 0 0 0 0,1-1 0 0 0,-1 1-1 0 0,-4 4 1 0 0,-2 0 8 0 0,0 0-1 0 0,-1 0 1 0 0,0 0-1 0 0,0-1 1 0 0,-1-1 0 0 0,1 0-1 0 0,-14 6 1 0 0,-85 35 295 0 0,107-47-283 0 0,-275 96 947 0 0,271-95-928 0 0,4-1-155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31 198 17879 0 0,'0'0'820'0'0,"-2"9"272"0"0,2 16-968 0 0,0-23 350 0 0,-8 17 2181 0 0,6-17-2426 0 0,2-1-187 0 0,-1-1-1 0 0,1 1 1 0 0,-1 0-1 0 0,0-1 1 0 0,1 1 0 0 0,-1 0-1 0 0,0-1 1 0 0,0 1 0 0 0,1-1-1 0 0,-1 1 1 0 0,0-1-1 0 0,0 0 1 0 0,0 1 0 0 0,0-1-1 0 0,0 0 1 0 0,1 0 0 0 0,-1 1-1 0 0,0-1 1 0 0,0 0 0 0 0,-1 0-1 0 0,1-1 7 0 0,1-2-47 0 0,1 0 0 0 0,0 1 0 0 0,-1-1 0 0 0,1 1-1 0 0,0-1 1 0 0,1 1 0 0 0,-1-1 0 0 0,0 1 0 0 0,1 0 0 0 0,-1 0-1 0 0,1 0 1 0 0,2-3 0 0 0,1 0 0 0 0,3-5-1 0 0,1 1 0 0 0,0 1 0 0 0,14-11 0 0 0,1-1 0 0 0,-7 5 8 0 0,1 0 0 0 0,1 2 0 0 0,0 0 0 0 0,1 1 0 0 0,0 0 0 0 0,1 2 0 0 0,35-12 0 0 0,-53 21-3 0 0,0 0 0 0 0,0 0 0 0 0,0 0 1 0 0,0 1-1 0 0,1 0 0 0 0,-1 0 0 0 0,0 0 0 0 0,0 0 0 0 0,0 0 0 0 0,1 1 0 0 0,-1-1 0 0 0,0 1 1 0 0,0 0-1 0 0,0 0 0 0 0,0 0 0 0 0,0 0 0 0 0,5 3 0 0 0,-6-3 1 0 0,0 1 0 0 0,0 0 0 0 0,0 0 0 0 0,0 0 0 0 0,0 0 0 0 0,0 0-1 0 0,0 0 1 0 0,0 0 0 0 0,-1 1 0 0 0,0-1 0 0 0,1 1 0 0 0,-1-1 0 0 0,0 1 0 0 0,0-1 0 0 0,0 1 0 0 0,0 0 0 0 0,-1 0-1 0 0,1-1 1 0 0,-1 1 0 0 0,0 3 0 0 0,1 5 41 0 0,-2 0 1 0 0,1 0-1 0 0,-1 0 0 0 0,-1 0 0 0 0,0-1 1 0 0,-1 1-1 0 0,-4 12 0 0 0,-38 76 96 0 0,43-95-140 0 0,2-3 58 0 0,11-8 18 0 0,97-85-632 0 0,-17 14 43 0 0,-63 55 363 0 0,56-41-239 0 0,-74 57 363 0 0,-1 2 1 0 0,1-1-1 0 0,0 1 1 0 0,1 1-1 0 0,-1 0 1 0 0,1 0 0 0 0,12-2-1 0 0,-20 6 28 0 0,-1-1-1 0 0,1 1 0 0 0,-1 0 1 0 0,1 0-1 0 0,-1 0 0 0 0,1 0 1 0 0,-1 0-1 0 0,1 0 1 0 0,-1 1-1 0 0,1-1 0 0 0,-1 1 1 0 0,1 0-1 0 0,-1 0 1 0 0,1 0-1 0 0,-1 0 0 0 0,3 2 1 0 0,-3-2 22 0 0,-1 0 1 0 0,0 1 0 0 0,1-1-1 0 0,-1 1 1 0 0,0-1-1 0 0,0 1 1 0 0,0-1-1 0 0,0 1 1 0 0,0 0 0 0 0,0 0-1 0 0,0-1 1 0 0,-1 1-1 0 0,1 0 1 0 0,-1 0-1 0 0,1 0 1 0 0,-1 0 0 0 0,0 0-1 0 0,1 0 1 0 0,-1 0-1 0 0,0 0 1 0 0,-1 3-1 0 0,-1 8 172 0 0,0 1 0 0 0,-1-1-1 0 0,-1 0 1 0 0,0 0 0 0 0,-10 21-1 0 0,-3 11 230 0 0,10-27-354 0 0,-15 34 0 0 0,18-44-371 0 0,-1-1 0 0 0,1 0 0 0 0,-1 0 0 0 0,0-1 0 0 0,-1 1 0 0 0,-12 10-1 0 0,4-6-815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9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82 183 9671 0 0,'0'0'10854'0'0,"1"0"-10229"0"0,21 2 221 0 0,0-1-1 0 0,0-1 1 0 0,0-1 0 0 0,37-7-1 0 0,-8 1-683 0 0,-29 6-284 0 0,0-2 0 0 0,0-1-1 0 0,-1 0 1 0 0,41-15-1 0 0,-58 17 71 0 0,1 0 0 0 0,0 0 0 0 0,-1 0 0 0 0,1-1-1 0 0,-1 0 1 0 0,1 0 0 0 0,-1 0 0 0 0,0-1 0 0 0,-1 1-1 0 0,1-1 1 0 0,-1 0 0 0 0,1 0 0 0 0,-1 0 0 0 0,0 0-1 0 0,-1-1 1 0 0,1 1 0 0 0,-1-1 0 0 0,0 0 0 0 0,0 0 0 0 0,0 0-1 0 0,0 1 1 0 0,-1-2 0 0 0,0 1 0 0 0,0 0 0 0 0,-1 0-1 0 0,1-10 1 0 0,-1 5-12 0 0,0 9 63 0 0,0 1 1 0 0,0-1-1 0 0,0 0 0 0 0,-1 1 0 0 0,1-1 0 0 0,0 1 1 0 0,0-1-1 0 0,0 1 0 0 0,0-1 0 0 0,0 1 0 0 0,-1-1 1 0 0,1 0-1 0 0,0 1 0 0 0,-1-1 0 0 0,1 1 0 0 0,0 0 1 0 0,-1-1-1 0 0,1 1 0 0 0,0-1 0 0 0,-1 1 0 0 0,0-1 1 0 0,-4 1 2 0 0,5 0-3 0 0,-4 0-3 0 0,0 0-1 0 0,0 0 1 0 0,0 1-1 0 0,-1 0 1 0 0,2 0-1 0 0,-1 0 1 0 0,0 0-1 0 0,0 0 1 0 0,-6 4 0 0 0,-32 19-16 0 0,14-6 10 0 0,-152 106 267 0 0,158-106-174 0 0,1 1-1 0 0,0 1 1 0 0,2 0 0 0 0,0 2-1 0 0,-26 38 1 0 0,36-46-27 0 0,0 0 1 0 0,2 0-1 0 0,-1 1 1 0 0,-9 29-1 0 0,16-40-26 0 0,0 0-1 0 0,0 0 1 0 0,0 0-1 0 0,1 0 1 0 0,-1 0 0 0 0,1 0-1 0 0,0 0 1 0 0,0 0-1 0 0,1 0 1 0 0,-1 0-1 0 0,1 0 1 0 0,0 0-1 0 0,0 0 1 0 0,0 0-1 0 0,0 0 1 0 0,1 0 0 0 0,0-1-1 0 0,0 1 1 0 0,0-1-1 0 0,0 1 1 0 0,0-1-1 0 0,0 0 1 0 0,1 0-1 0 0,0 0 1 0 0,5 5-1 0 0,-5-5-5 0 0,1-1 0 0 0,0 0 0 0 0,-1 1 0 0 0,1-1 0 0 0,0-1 0 0 0,0 1 0 0 0,0 0 0 0 0,0-1 0 0 0,0 0 0 0 0,0 0-1 0 0,1 0 1 0 0,-1-1 0 0 0,5 1 0 0 0,6-1-10 0 0,0-1-1 0 0,22-3 1 0 0,-5 0-51 0 0,24-3-1372 0 0,-2-3 0 0 0,64-20 1 0 0,-79 19-290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1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0,'8'0'209'0'0,"0"1"-1"0"0,0 0 0 0 0,13 3 0 0 0,0 3 6200 0 0,24 10-1 0 0,-1 0 670 0 0,-14-9-7362 0 0,-28-7 445 0 0,7-3-1228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2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4607 0 0,'0'0'4504'0'0,"9"-6"-4632"0"0,0-1-32 0 0,0 0-3392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2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59 1839 0 0,'2'-1'83'0'0,"30"-21"229"0"0,-25 15 3925 0 0,2-1-1270 0 0,-1 5-2258 0 0,24-10 1918 0 0,-21 9 1556 0 0,-13 5-2094 0 0,-14 8-1903 0 0,0 0 1 0 0,1 1 0 0 0,1 1-1 0 0,0 0 1 0 0,-15 16-1 0 0,-15 11-176 0 0,-144 108-407 0 0,31-25-955 0 0,150-116 1317 0 0,0 1-1 0 0,1-1 1 0 0,0 1 0 0 0,0 1 0 0 0,0-1 0 0 0,1 1-1 0 0,-7 10 1 0 0,10-13 94 0 0,1-1 1 0 0,0 0-1 0 0,-1 0 0 0 0,1 1 0 0 0,1-1 0 0 0,-1 0 1 0 0,0 1-1 0 0,1-1 0 0 0,0 1 0 0 0,-1-1 0 0 0,1 1 0 0 0,1-1 1 0 0,-1 1-1 0 0,0-1 0 0 0,1 1 0 0 0,0-1 0 0 0,0 1 1 0 0,0-1-1 0 0,0 0 0 0 0,4 7 0 0 0,-1-2 101 0 0,1 0 0 0 0,0-1 0 0 0,1 1 0 0 0,0-1 0 0 0,0 0 0 0 0,0 0-1 0 0,1-1 1 0 0,0 0 0 0 0,0 0 0 0 0,1-1 0 0 0,0 1 0 0 0,0-2 0 0 0,0 1 0 0 0,13 4 0 0 0,-11-5-67 0 0,0 0 1 0 0,0-1 0 0 0,1-1 0 0 0,0 0 0 0 0,-1 0 0 0 0,1-1 0 0 0,0 0-1 0 0,0-1 1 0 0,0 0 0 0 0,-1-1 0 0 0,1 0 0 0 0,12-3 0 0 0,-4-1-20 0 0,0-1 0 0 0,-1-1 0 0 0,0-1 0 0 0,0 0 0 0 0,0-1 0 0 0,-1-1 0 0 0,22-17 0 0 0,-26 17-522 0 0,0-1-1 0 0,-1-1 0 0 0,0 0 0 0 0,0 0 0 0 0,-2-1 1 0 0,1-1-1 0 0,-2 0 0 0 0,15-28 0 0 0,-17 27-6703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23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0 4607 0 0,'0'0'2486'0'0,"0"3"-230"0"0,0 5-1203 0 0,-1 0 0 0 0,0 0 0 0 0,0-1 1 0 0,-1 1-1 0 0,-4 11 0 0 0,-18 40 2 0 0,12-33-417 0 0,-43 94 280 0 0,-82 133 0 0 0,-94 97-828 0 0,20-42-90 0 0,196-289-3 0 0,10-13 36 0 0,1-1 0 0 0,-1 1 0 0 0,-3 7 1 0 0,12-36 180 0 0,9-4-200 0 0,0 0 0 0 0,2 1 0 0 0,1 1 0 0 0,1 0 0 0 0,1 1 0 0 0,21-21 0 0 0,-17 22-66 0 0,1 0 1 0 0,1 2 0 0 0,0 1 0 0 0,2 0-1 0 0,0 2 1 0 0,39-20 0 0 0,-53 32 288 0 0,1 1 0 0 0,0 0-1 0 0,0 0 1 0 0,0 1 0 0 0,0 1 0 0 0,0 0 0 0 0,1 1 0 0 0,0 0-1 0 0,-1 1 1 0 0,19 1 0 0 0,-30 0-153 0 0,1 1 1 0 0,-1-1-1 0 0,1 1 0 0 0,-1 0 0 0 0,1-1 0 0 0,-1 1 0 0 0,0 0 1 0 0,0 0-1 0 0,1 0 0 0 0,-1 1 0 0 0,0-1 0 0 0,0 1 1 0 0,0-1-1 0 0,0 1 0 0 0,0 0 0 0 0,1 2 0 0 0,0-1-1 0 0,-1 1-1 0 0,1 0 1 0 0,-1-1 0 0 0,0 1-1 0 0,0 0 1 0 0,-1 0-1 0 0,1 0 1 0 0,0 8 0 0 0,1 4-27 0 0,-1 0 0 0 0,-1 0 0 0 0,-2 31 1 0 0,1-46-62 0 0,-1 37 164 0 0,-10 60 0 0 0,9-87-590 0 0,-1-1-1 0 0,0 1 1 0 0,0-1-1 0 0,-1 1 1 0 0,0-1-1 0 0,-1 0 1 0 0,0-1-1 0 0,-1 1 1 0 0,0-1-1 0 0,-9 11 1 0 0,9-12-4625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2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345 165 10591 0 0,'41'-32'2704'0'0,"62"-38"0"0"0,-50 36 223 0 0,-52 33-2859 0 0,0 0-1 0 0,0 1 1 0 0,0-1-1 0 0,0 1 1 0 0,-1-1 0 0 0,1 0-1 0 0,0 0 1 0 0,0 0-1 0 0,-1 1 1 0 0,1-1 0 0 0,1-2-1 0 0,-2 3-32 0 0,0 0 0 0 0,0-1 0 0 0,0 1 0 0 0,0 0 0 0 0,0-1 0 0 0,0 1 0 0 0,0 0 0 0 0,0 0 0 0 0,0-1 0 0 0,0 1 0 0 0,0 0 0 0 0,0-1 0 0 0,0 1 0 0 0,0 0 0 0 0,-1 0 0 0 0,1-1 0 0 0,0 1 0 0 0,0 0 0 0 0,0 0 0 0 0,0-1 0 0 0,0 1-1 0 0,-1 0 1 0 0,1 0 0 0 0,0 0 0 0 0,0-1 0 0 0,0 1 0 0 0,-1 0 0 0 0,1 0 0 0 0,-3-2 16 0 0,1 1 0 0 0,-1 0 0 0 0,1 0 0 0 0,-1 0 0 0 0,0 0 0 0 0,0 0 0 0 0,-3 0 0 0 0,-2 0-51 0 0,0 1 0 0 0,0-1 0 0 0,1 1 0 0 0,-1 1 0 0 0,0 0 0 0 0,1 0 0 0 0,-1 0 0 0 0,0 1 0 0 0,1 0 0 0 0,-14 7 0 0 0,-6 3 0 0 0,-37 22 0 0 0,18-4-58 0 0,2 2 0 0 0,0 2 0 0 0,-65 67 0 0 0,91-83 52 0 0,-19 25 0 0 0,32-37 25 0 0,1 1-1 0 0,-1 0 1 0 0,1 1 0 0 0,0-1-1 0 0,1 1 1 0 0,0-1 0 0 0,-4 14 0 0 0,7-20-2 0 0,-1 0 0 0 0,1 0 0 0 0,0 1 0 0 0,-1-1 0 0 0,1 0 0 0 0,0 0 0 0 0,0 0 0 0 0,0 0 1 0 0,0 0-1 0 0,0 0 0 0 0,0 0 0 0 0,0 0 0 0 0,0 0 0 0 0,1 0 0 0 0,-1 0 0 0 0,0 0 1 0 0,1 1-1 0 0,-1-1 0 0 0,0 0 0 0 0,1-1 0 0 0,-1 1 0 0 0,1 0 0 0 0,0 0 0 0 0,-1 0 0 0 0,1 0 1 0 0,0 0-1 0 0,-1 0 0 0 0,1-1 0 0 0,0 1 0 0 0,0 0 0 0 0,0-1 0 0 0,0 1 0 0 0,0-1 1 0 0,0 1-1 0 0,0-1 0 0 0,0 1 0 0 0,0-1 0 0 0,0 1 0 0 0,0-1 0 0 0,0 0 0 0 0,0 0 0 0 0,0 0 1 0 0,0 0-1 0 0,0 1 0 0 0,0-1 0 0 0,0-1 0 0 0,0 1 0 0 0,2 0 0 0 0,4-1 129 0 0,1 1-1 0 0,-1-2 0 0 0,0 1 1 0 0,1-1-1 0 0,11-5 0 0 0,303-152 378 0 0,-314 154-591 0 0,16-10-355 0 0,-23 13 207 0 0,-2 3-608 0 0,-10 4 835 0 0,1 1 1 0 0,0 0-1 0 0,0 1 0 0 0,-11 10 0 0 0,18-15-9 0 0,1 0-1 0 0,0 0 1 0 0,-1 1-1 0 0,1-1 1 0 0,0 1-1 0 0,0-1 1 0 0,1 1 0 0 0,-1 0-1 0 0,0-1 1 0 0,1 1-1 0 0,0 0 1 0 0,0 0-1 0 0,0 0 1 0 0,0 0-1 0 0,0 0 1 0 0,0 1-1 0 0,1-1 1 0 0,-1 0-1 0 0,1 0 1 0 0,0 6-1 0 0,1-7-70 0 0,0 0-1 0 0,-1 1 1 0 0,1-1 0 0 0,0 0-1 0 0,0 0 1 0 0,0 0-1 0 0,1 0 1 0 0,-1-1 0 0 0,0 1-1 0 0,1 0 1 0 0,-1 0-1 0 0,1-1 1 0 0,-1 1 0 0 0,3 1-1 0 0,-1-1-538 0 0,1 1 0 0 0,0-1-1 0 0,0 1 1 0 0,0-1 0 0 0,6 3 0 0 0,3-2-1398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24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0 428 6911 0 0,'0'0'10376'0'0,"2"-2"-9590"0"0,11-17 894 0 0,27-28 0 0 0,57-45-1056 0 0,-92 86-570 0 0,164-135 24 0 0,-140 119-79 0 0,1 3 0 0 0,0 0 0 0 0,2 2-1 0 0,38-15 1 0 0,-65 30 30 0 0,1 0 0 0 0,-1 0 0 0 0,1 0 0 0 0,0 1 0 0 0,0 0 0 0 0,-1 0 0 0 0,8 1 0 0 0,-12 13 207 0 0,-2-4-179 0 0,-1 1 0 0 0,-1-1 0 0 0,1 0-1 0 0,-1 0 1 0 0,-8 16 0 0 0,-2 4 79 0 0,-4 14-8 0 0,-2 0 0 0 0,-2-2-1 0 0,-31 45 1 0 0,39-66-1505 0 0,0 1 0 0 0,1 0-1 0 0,-11 29 1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24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84 100 11375 0 0,'38'-32'1136'0'0,"-18"14"671"0"0,40-26 0 0 0,-59 43-1631 0 0,0 0 1 0 0,0 1-1 0 0,-1-1 1 0 0,1 1-1 0 0,0 0 1 0 0,0-1-1 0 0,0 1 1 0 0,-1-1-1 0 0,1 1 1 0 0,0 0 0 0 0,0 0-1 0 0,0 0 1 0 0,0 0-1 0 0,0-1 1 0 0,0 1-1 0 0,-1 0 1 0 0,1 0-1 0 0,0 1 1 0 0,0-1-1 0 0,0 0 1 0 0,0 0-1 0 0,1 1 1 0 0,-2-1-108 0 0,1 1-1 0 0,0-1 1 0 0,-1 1-1 0 0,1-1 1 0 0,-1 1-1 0 0,1 0 1 0 0,-1-1-1 0 0,0 1 1 0 0,1 0-1 0 0,-1-1 1 0 0,0 1-1 0 0,1 0 1 0 0,-1 0 0 0 0,0-1-1 0 0,0 1 1 0 0,0 0-1 0 0,1 0 1 0 0,-1 0-1 0 0,0 0 1 0 0,0 5 9 0 0,0-1 1 0 0,-1 0-1 0 0,1 1 1 0 0,-1-1 0 0 0,-2 7-1 0 0,-3 5 81 0 0,-1 0 1 0 0,-1 0-1 0 0,-15 24 0 0 0,3-6-17 0 0,-46 68 133 0 0,47-75-115 0 0,0-1-1 0 0,-26 56 0 0 0,43-78-142 0 0,0 1 0 0 0,1-1 0 0 0,-1 1 0 0 0,1-1 0 0 0,0 1 1 0 0,0-1-1 0 0,0 1 0 0 0,1 0 0 0 0,0 6 0 0 0,0-11-15 0 0,0 0-1 0 0,0-1 1 0 0,0 1 0 0 0,0 0 0 0 0,0-1-1 0 0,0 1 1 0 0,0 0 0 0 0,0-1 0 0 0,0 1-1 0 0,0 0 1 0 0,1-1 0 0 0,-1 1 0 0 0,0 0-1 0 0,0-1 1 0 0,1 1 0 0 0,-1 0 0 0 0,0-1-1 0 0,1 1 1 0 0,-1-1 0 0 0,0 1 0 0 0,1-1 0 0 0,-1 1-1 0 0,1-1 1 0 0,-1 1 0 0 0,1-1 0 0 0,-1 1-1 0 0,2-1 1 0 0,-1 1 2 0 0,1 1-152 0 0,0 0 0 0 0,0-1-1 0 0,0 1 1 0 0,0-1 0 0 0,0 0-1 0 0,0 0 1 0 0,0 0 0 0 0,0 0 0 0 0,0 0-1 0 0,0 0 1 0 0,1 0 0 0 0,-1-1 0 0 0,0 1-1 0 0,1-1 1 0 0,-1 0 0 0 0,0 1-1 0 0,1-1 1 0 0,3-1 0 0 0,8-2-1371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24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6 227 14191 0 0,'0'0'1291'0'0,"-1"2"-1063"0"0,-4 27 1441 0 0,5-28-767 0 0,19 10 1591 0 0,-14-10-2237 0 0,0-1 1 0 0,0 1-1 0 0,0-1 0 0 0,0 0 1 0 0,0-1-1 0 0,0 1 1 0 0,0-1-1 0 0,9-3 1 0 0,42-15 695 0 0,-37 11-600 0 0,28-12-147 0 0,0-3 1 0 0,55-36-1 0 0,-99 57-205 0 0,22-15 18 0 0,-1-1-1 0 0,36-34 1 0 0,-58 50-26 0 0,0-1 0 0 0,0 1-1 0 0,1-1 1 0 0,-1 1 0 0 0,-1-1 0 0 0,1 0-1 0 0,0 0 1 0 0,-1 0 0 0 0,1 0 0 0 0,0-4-1 0 0,-2 6 3 0 0,0 1 0 0 0,0-1-1 0 0,0 1 1 0 0,0 0-1 0 0,0-1 1 0 0,0 1-1 0 0,0-1 1 0 0,0 1-1 0 0,0 0 1 0 0,0-1-1 0 0,0 1 1 0 0,0 0-1 0 0,-1-1 1 0 0,1 1-1 0 0,0 0 1 0 0,0-1-1 0 0,0 1 1 0 0,-1 0 0 0 0,1-1-1 0 0,0 1 1 0 0,0 0-1 0 0,-1 0 1 0 0,1-1-1 0 0,0 1 1 0 0,-1 0-1 0 0,1 0 1 0 0,0-1-1 0 0,-1 1 1 0 0,1 0-1 0 0,0 0 1 0 0,-1 0-1 0 0,-11-4-127 0 0,1 5 43 0 0,0 0 1 0 0,0 0-1 0 0,0 1 0 0 0,0 1 1 0 0,1 0-1 0 0,-1 0 0 0 0,1 1 1 0 0,-17 9-1 0 0,-8 3-90 0 0,-48 32 0 0 0,68-38 169 0 0,0 1 1 0 0,1 1-1 0 0,1 0 0 0 0,0 1 1 0 0,-17 20-1 0 0,10-7-7 0 0,2 1 0 0 0,-21 37 0 0 0,34-54 24 0 0,0 0 1 0 0,1 0-1 0 0,0 1 0 0 0,1-1 0 0 0,0 1 0 0 0,0 0 0 0 0,1 0 1 0 0,1 0-1 0 0,0 0 0 0 0,0 17 0 0 0,1-24 2 0 0,1 0 1 0 0,-1 0-1 0 0,1-1 0 0 0,0 1 0 0 0,0 0 0 0 0,1 0 1 0 0,-1 0-1 0 0,1-1 0 0 0,-1 1 0 0 0,1-1 0 0 0,1 1 1 0 0,-1-1-1 0 0,0 0 0 0 0,1 0 0 0 0,-1 0 0 0 0,1 0 1 0 0,0 0-1 0 0,0 0 0 0 0,5 3 0 0 0,-3-4 3 0 0,0 1 1 0 0,0 0-1 0 0,0-1 0 0 0,1 0 1 0 0,-1-1-1 0 0,1 1 0 0 0,-1-1 0 0 0,1 0 1 0 0,-1 0-1 0 0,1-1 0 0 0,0 1 1 0 0,-1-1-1 0 0,7-1 0 0 0,-2 0-117 0 0,-3 1-247 0 0,-1-1 0 0 0,1 1 0 0 0,0-1 0 0 0,-1-1-1 0 0,10-3 1 0 0,1-3-918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0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3223 0 0,'0'0'8787'0'0,"-1"2"-8532"0"0,-5 4 7 0 0,4-5 618 0 0,-6 8-2 0 0,6-9-719 0 0,0 1-369 0 0,-7 15 3786 0 0,9-15-2883 0 0,1 0-613 0 0,8 0 2192 0 0,2-1-5352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30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66 4607 0 0,'0'0'354'0'0,"8"-8"1142"0"0,15-9 4619 0 0,21-3-2280 0 0,-1-1 1501 0 0,-61 36-4896 0 0,-27 20-780 0 0,2 2-1 0 0,-71 80 1 0 0,98-99 205 0 0,-21 30 1 0 0,33-42 124 0 0,0 0 0 0 0,1 1 0 0 0,0-1 0 0 0,0 1 0 0 0,0 0 0 0 0,0 0 0 0 0,1 0 1 0 0,0 0-1 0 0,-1 10 0 0 0,3-15 26 0 0,0 0 0 0 0,0 1 0 0 0,0-1 0 0 0,0 0 0 0 0,0 1 0 0 0,1-1 0 0 0,-1 0 0 0 0,1 0 0 0 0,0 1 0 0 0,-1-1 1 0 0,1 0-1 0 0,0 0 0 0 0,0 0 0 0 0,0 0 0 0 0,1 0 0 0 0,-1 0 0 0 0,3 3 0 0 0,-1-2 35 0 0,-1-1 0 0 0,1 0 0 0 0,0 0 0 0 0,-1 0 0 0 0,1-1 0 0 0,0 1 1 0 0,0-1-1 0 0,1 1 0 0 0,-1-1 0 0 0,0 0 0 0 0,4 1 0 0 0,3-1 141 0 0,-1 0 1 0 0,1 0-1 0 0,-1-1 1 0 0,1 0-1 0 0,-1 0 0 0 0,1-1 1 0 0,18-4-1 0 0,-1-4 84 0 0,-1 0 0 0 0,0-2 0 0 0,-1-1 0 0 0,0-1 0 0 0,-1-1 0 0 0,30-23 0 0 0,-49 33-240 0 0,-1 1 0 0 0,0-1 0 0 0,0 0 0 0 0,-1 0 0 0 0,1 0 0 0 0,-1-1 0 0 0,0 1 0 0 0,0-1 0 0 0,0 1 0 0 0,-1-1 0 0 0,1 0 0 0 0,-1 0 0 0 0,-1 0 0 0 0,1-1 0 0 0,1-6 0 0 0,-2 5-32 0 0,0-1 0 0 0,0 1 0 0 0,-1 0 0 0 0,0-1 0 0 0,0 1 0 0 0,-1 0 0 0 0,0-1 0 0 0,0 1 0 0 0,0 0 0 0 0,-5-13 0 0 0,4 17-75 0 0,1 0 0 0 0,-1 0 0 0 0,1 1 0 0 0,-1-1 0 0 0,0 1 0 0 0,0 0 0 0 0,0-1 0 0 0,0 1 0 0 0,-1 0 0 0 0,1 0 0 0 0,0 0 0 0 0,-1 1 0 0 0,1-1 0 0 0,-1 0 0 0 0,0 1 0 0 0,0 0 0 0 0,1 0 0 0 0,-1-1 0 0 0,0 2 0 0 0,0-1 0 0 0,0 0 0 0 0,-5 0 0 0 0,0 0-181 0 0,-1 0-1 0 0,1 1 0 0 0,0 0 0 0 0,0 1 1 0 0,0 0-1 0 0,0 0 0 0 0,-11 3 0 0 0,6 0-815 0 0,-24 10-1 0 0,34-13 817 0 0,-1 1 1 0 0,1 0-1 0 0,-1 0 0 0 0,1 0 1 0 0,0 0-1 0 0,0 0 0 0 0,0 1 1 0 0,1 0-1 0 0,-1-1 0 0 0,0 1 1 0 0,-2 4-1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30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90 111 5983 0 0,'-10'14'1241'0'0,"1"1"0"0"0,1 0 0 0 0,-7 17 0 0 0,-11 21 2834 0 0,23-47-3614 0 0,0 1-1 0 0,0 0 1 0 0,-2 11 0 0 0,-3 5 2035 0 0,10-35-1920 0 0,-1 7-460 0 0,0-1 1 0 0,1 0 0 0 0,0 0-1 0 0,0 1 1 0 0,1-1 0 0 0,-1 1-1 0 0,1-1 1 0 0,5-7 0 0 0,5-4 84 0 0,17-17 0 0 0,-4 4-111 0 0,-6 6-19 0 0,35-32 0 0 0,-43 45-32 0 0,1 1 1 0 0,0 0-1 0 0,0 1 0 0 0,26-13 1 0 0,-36 21 8 0 0,-1 0 0 0 0,1 0 0 0 0,-1 0 1 0 0,1 0-1 0 0,0 1 0 0 0,-1-1 0 0 0,1 1 0 0 0,0-1 1 0 0,0 1-1 0 0,-1 0 0 0 0,1 0 0 0 0,0 0 0 0 0,5 1 0 0 0,-6 0 334 0 0,5 10 375 0 0,-5-8-717 0 0,-1 1 0 0 0,1 0 0 0 0,-1 0 0 0 0,0 0 0 0 0,0-1 0 0 0,0 1 0 0 0,-1 0 0 0 0,0 1 0 0 0,1-1-1 0 0,-1 0 1 0 0,-1 0 0 0 0,0 5 0 0 0,-1 8-4 0 0,-9 25-1 0 0,9-34-33 0 0,-10 30-107 0 0,-26 55 0 0 0,20-53-54 0 0,-7 19-995 0 0,25-57 693 0 0,3-1-1713 0 0,-2-1 2082 0 0,0 0 0 0 0,1 1 0 0 0,-1-1 0 0 0,0 0 0 0 0,1 0 0 0 0,-1 0 0 0 0,0 0 0 0 0,1-1 0 0 0,-1 1 0 0 0,0 0 0 0 0,1-1 1 0 0,-1 1-1 0 0,0 0 0 0 0,0-1 0 0 0,1 0 0 0 0,-1 1 0 0 0,1-2 0 0 0,22-15-1072 0 0,-20 13 839 0 0,20-16-1293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31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31 17279 0 0,'3'-6'100'0'0,"-3"5"4"0"0,1-1 0 0 0,0 1 1 0 0,0-1-1 0 0,0 1 0 0 0,0 0 0 0 0,0-1 1 0 0,1 1-1 0 0,-1 0 0 0 0,0 0 0 0 0,1 0 1 0 0,-1-1-1 0 0,0 2 0 0 0,1-1 0 0 0,-1 0 1 0 0,1 0-1 0 0,3-1 0 0 0,4-2 1476 0 0,-8 6-718 0 0,1 2-711 0 0,0 0 0 0 0,0 1 0 0 0,0-1 0 0 0,-1 1 1 0 0,0-1-1 0 0,0 1 0 0 0,0 0 0 0 0,0-1 0 0 0,-1 1 1 0 0,1 0-1 0 0,-2 9 0 0 0,-1 5 44 0 0,-6 30-1 0 0,-9 24-73 0 0,-3 0-1 0 0,-33 75 1 0 0,-71 135 152 0 0,73-181-305 0 0,-110 168 0 0 0,144-245-633 0 0,11-14-200 0 0,0 0 0 0 0,-1-1 1 0 0,-1-1-1 0 0,1 1 0 0 0,-2-1 0 0 0,-17 16 1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3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7367 0 0,'0'0'667'0'0,"1"-1"-547"0"0,7-16 285 0 0,-8 16 68 0 0,1 1 0 0 0,-1-1 0 0 0,1 0 0 0 0,-1 0 0 0 0,1 1-1 0 0,-1-1 1 0 0,1 0 0 0 0,-1 1 0 0 0,1-1 0 0 0,0 0 0 0 0,0 1-1 0 0,-1-1 1 0 0,1 1 0 0 0,0-1 0 0 0,0 1 0 0 0,-1 0 0 0 0,1-1 0 0 0,0 1-1 0 0,0 0 1 0 0,0-1 0 0 0,0 1 0 0 0,1 0 0 0 0,0 0-273 0 0,0 0 1 0 0,0 0-1 0 0,0 0 1 0 0,-1 1 0 0 0,1-1-1 0 0,0 0 1 0 0,0 1-1 0 0,0 0 1 0 0,0-1 0 0 0,1 2-1 0 0,4 2-225 0 0,0 0 1 0 0,0 1-1 0 0,-1 0 0 0 0,7 6 1 0 0,5 8 392 0 0,-1 2 1 0 0,0 0 0 0 0,-2 0-1 0 0,16 29 1 0 0,9 13-235 0 0,-10-14-517 0 0,-29-47 35 0 0,11-8-565 0 0,-9 5 563 0 0,0 0 1 0 0,0-1-1 0 0,0 1 0 0 0,-1-1 1 0 0,1 1-1 0 0,0-1 0 0 0,-1 0 1 0 0,0 0-1 0 0,1 0 0 0 0,-1 0 1 0 0,4-5-1 0 0,18-25-1700 0 0,3-2-20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32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43 2303 0 0,'3'-8'242'0'0,"-1"0"-1"0"0,4-19 18432 0 0,-7 30-18469 0 0,-124 308 926 0 0,-24-7-100 0 0,-27 6-1184 0 0,78-141 52 0 0,85-149-106 0 0,1 2-1 0 0,2-1 1 0 0,0 2-1 0 0,-12 39 0 0 0,21-60 40 0 0,1 0-1 0 0,-1 0 0 0 0,1 0 0 0 0,-1 0 1 0 0,1 0-1 0 0,0 0 0 0 0,-1 0 0 0 0,1 0 1 0 0,0 0-1 0 0,0 1 0 0 0,0-1 0 0 0,1 0 0 0 0,-1 0 1 0 0,1 0-1 0 0,-1 0 0 0 0,1 0 0 0 0,-1 0 1 0 0,1 0-1 0 0,0-1 0 0 0,0 1 0 0 0,0 0 0 0 0,0 0 1 0 0,2 2-1 0 0,4 3-1521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3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337 219 1839 0 0,'0'2'134'0'0,"4"8"434"0"0,-1 0 1 0 0,1 0 0 0 0,7 12-1 0 0,-10-21 202 0 0,-1 0-612 0 0,0-1 0 0 0,1 1 0 0 0,-1-1 0 0 0,0 1 0 0 0,0-1 0 0 0,0 0 0 0 0,1 1 0 0 0,-1-1 0 0 0,0 1 0 0 0,1-1 0 0 0,-1 0 0 0 0,0 1 0 0 0,1-1 0 0 0,-1 0-1 0 0,0 1 1 0 0,1-1 0 0 0,-1 0 0 0 0,1 1 0 0 0,-1-1 0 0 0,0 0 0 0 0,1 0 0 0 0,-1 0 0 0 0,1 1 0 0 0,-1-1 0 0 0,1 0 0 0 0,-1 0 0 0 0,1 0 0 0 0,-1 0 0 0 0,1 0 0 0 0,-1 0 0 0 0,1 0 0 0 0,-1 0 0 0 0,1 0 0 0 0,0 0 0 0 0,0 0 163 0 0,1 0-1 0 0,-1-1 1 0 0,1 1 0 0 0,-1 0-1 0 0,0 0 1 0 0,1-1-1 0 0,-1 1 1 0 0,0-1 0 0 0,1 1-1 0 0,-1-1 1 0 0,0 0-1 0 0,0 1 1 0 0,1-1 0 0 0,0-1-1 0 0,7-9 378 0 0,-1 0 1 0 0,0-1-1 0 0,-1 0 0 0 0,-1 0 0 0 0,0-1 1 0 0,7-19-1 0 0,5-10 46 0 0,-14 32-593 0 0,1 1-40 0 0,0 0 0 0 0,-1 0 0 0 0,-1 0 0 0 0,0 0 1 0 0,0-1-1 0 0,-1 0 0 0 0,3-19 0 0 0,-6 21-91 0 0,1 7-20 0 0,0 1 0 0 0,0-1 0 0 0,0 1 0 0 0,0-1 0 0 0,0 1 0 0 0,0-1 0 0 0,0 1 0 0 0,0-1 0 0 0,-1 1 0 0 0,1-1 0 0 0,0 1 0 0 0,0 0 0 0 0,0-1 0 0 0,-1 1 0 0 0,1-1 0 0 0,0 1 0 0 0,0-1 0 0 0,-1 1 0 0 0,1 0 0 0 0,0-1 0 0 0,-1 1 0 0 0,1 0 0 0 0,-1-1 0 0 0,1 1 0 0 0,0 0 0 0 0,-1 0 0 0 0,1-1 0 0 0,-1 1 0 0 0,1 0 0 0 0,-1 0 0 0 0,1 0 0 0 0,-2-1 0 0 0,2 1 0 0 0,-2-1-2 0 0,-1 1 0 0 0,1-1 0 0 0,0 0 0 0 0,0 1 1 0 0,0-1-1 0 0,0 1 0 0 0,-1 0 0 0 0,1 0 0 0 0,0 0 0 0 0,0 0 0 0 0,-1 0 0 0 0,1 0 0 0 0,0 1 0 0 0,0-1 0 0 0,0 1 0 0 0,-1-1 0 0 0,-2 2 1 0 0,-5 3-21 0 0,0-1 1 0 0,-12 9 0 0 0,11-7 6 0 0,-10 7-38 0 0,1 1 0 0 0,-26 24 1 0 0,15-13 22 0 0,-159 139-109 0 0,190-164 139 0 0,-14 14-25 0 0,-1-1-1 0 0,-14 20 0 0 0,25-28 19 0 0,1-1 0 0 0,0 1 0 0 0,0 0-1 0 0,0 0 1 0 0,0 1 0 0 0,1-1 0 0 0,0 0-1 0 0,0 1 1 0 0,0 0 0 0 0,1-1-1 0 0,-2 12 1 0 0,3-15 7 0 0,0 0 0 0 0,1 0 0 0 0,-1 0 0 0 0,1 1 0 0 0,-1-1 0 0 0,1 0 0 0 0,-1 0 0 0 0,1 0 0 0 0,0 0 0 0 0,0 0 0 0 0,0 0 0 0 0,1 0 0 0 0,-1 0 0 0 0,0 0 0 0 0,1-1 0 0 0,-1 1 0 0 0,1 0 0 0 0,-1-1-1 0 0,1 0 1 0 0,0 1 0 0 0,0-1 0 0 0,0 0 0 0 0,-1 0 0 0 0,1 0 0 0 0,0 0 0 0 0,4 1 0 0 0,1 1 32 0 0,1 0-1 0 0,0-1 1 0 0,-1 0-1 0 0,1 0 1 0 0,0-1 0 0 0,9 1-1 0 0,1-2 119 0 0,1 0 0 0 0,0-2 0 0 0,0 0-1 0 0,-1-1 1 0 0,1-1 0 0 0,25-9 0 0 0,-6-1 225 0 0,70-36 1 0 0,-92 41-354 0 0,-1 0 0 0 0,20-15 0 0 0,-31 21-30 0 0,-1 0 0 0 0,1 0 1 0 0,-1 0-1 0 0,1-1 0 0 0,-1 0 1 0 0,0 1-1 0 0,-1-1 1 0 0,1 0-1 0 0,-1 0 0 0 0,1-1 1 0 0,-1 1-1 0 0,0 0 0 0 0,2-9 1 0 0,-4 11-71 0 0,-1 1 24 0 0,1 1 53 0 0,0-1 1 0 0,0 1-1 0 0,-1-1 1 0 0,1 1 0 0 0,0-1-1 0 0,-1 1 1 0 0,1-1-1 0 0,-1 1 1 0 0,1-1-1 0 0,0 1 1 0 0,-1 0-1 0 0,1-1 1 0 0,-1 1 0 0 0,1 0-1 0 0,-1-1 1 0 0,1 1-1 0 0,-1 0 1 0 0,1 0-1 0 0,-1 0 1 0 0,0-1-1 0 0,1 1 1 0 0,-1 0-1 0 0,1 0 1 0 0,-1 0 0 0 0,0 0-1 0 0,1 0 1 0 0,-1 0-1 0 0,1 0 1 0 0,-1 0-1 0 0,0 0 1 0 0,1 0-1 0 0,-1 0 1 0 0,1 1 0 0 0,-1-1-1 0 0,1 0 1 0 0,-1 0-1 0 0,0 1 1 0 0,-1 0-10 0 0,-3 0-20 0 0,0 1 0 0 0,0 1 0 0 0,0-1 0 0 0,0 1 0 0 0,0 0 0 0 0,1 0 0 0 0,-1 0 0 0 0,1 1 0 0 0,0 0 0 0 0,0 0 0 0 0,0 0 0 0 0,-3 4 0 0 0,-5 8 13 0 0,1 0 1 0 0,-9 19-1 0 0,17-31 11 0 0,1 1-1 0 0,0 0 1 0 0,0 0-1 0 0,1 0 1 0 0,-1 0-1 0 0,1 0 1 0 0,0 0-1 0 0,0 0 1 0 0,1 0-1 0 0,-1 1 1 0 0,1-1-1 0 0,1 0 1 0 0,0 8-1 0 0,-1-11-169 0 0,1 0 0 0 0,-1 0 0 0 0,1 0 0 0 0,0 0 0 0 0,0 0 1 0 0,0 0-1 0 0,0 0 0 0 0,0 0 0 0 0,0 0 0 0 0,0 0 0 0 0,0-1 0 0 0,1 1 0 0 0,-1 0 0 0 0,1-1 0 0 0,0 1 0 0 0,-1-1 1 0 0,1 0-1 0 0,0 1 0 0 0,0-1 0 0 0,-1 0 0 0 0,1 0 0 0 0,0 0 0 0 0,0 0 0 0 0,0-1 0 0 0,1 1 0 0 0,-1-1 0 0 0,0 1 1 0 0,0-1-1 0 0,0 1 0 0 0,0-1 0 0 0,0 0 0 0 0,1 0 0 0 0,-1 0 0 0 0,4-1 0 0 0,6-2-1488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33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1 16095 0 0,'0'0'1460'0'0,"-1"1"-1134"0"0,-22 29 48 0 0,2 1 1 0 0,-33 66-1 0 0,-21 77 1106 0 0,44-100-1261 0 0,-147 304-239 0 0,143-315 15 0 0,-3-2 0 0 0,-2-1 0 0 0,-87 96 0 0 0,-43 21 193 0 0,169-176-44 0 0,5-14-12 0 0,10-16-120 0 0,0 1 0 0 0,2 0 1 0 0,1 1-1 0 0,28-34 0 0 0,-11 14-9 0 0,178-217-739 0 0,-193 246 888 0 0,-6 11-77 0 0,-8 8-82 0 0,-3 0 11 0 0,1-1-6 0 0,0 1-1 0 0,0 0 0 0 0,0 0 1 0 0,-1 0-1 0 0,1 1 1 0 0,0-1-1 0 0,-1 1 0 0 0,1-1 1 0 0,-1 1-1 0 0,1 0 1 0 0,-1 0-1 0 0,0 0 1 0 0,0 0-1 0 0,0 0 0 0 0,0 0 1 0 0,0 1-1 0 0,2 3 1 0 0,0 1-16 0 0,1 0 0 0 0,-1 0 0 0 0,-1 1 0 0 0,1-1 0 0 0,2 10 0 0 0,49 173 58 0 0,-53-185 66 0 0,-1 1 0 0 0,-1-1 1 0 0,1 1-1 0 0,-1-1 1 0 0,0 1-1 0 0,0-1 1 0 0,-1 1-1 0 0,1-1 1 0 0,-1 1-1 0 0,-1-1 0 0 0,1 1 1 0 0,-1-1-1 0 0,0 0 1 0 0,0 0-1 0 0,0 1 1 0 0,-1-2-1 0 0,1 1 1 0 0,-7 8-1 0 0,-6 6 326 0 0,0-1 1 0 0,-1-1-1 0 0,-20 18 0 0 0,23-24-357 0 0,-16 17 21 0 0,-1-2 0 0 0,-2-1 0 0 0,-53 33 0 0 0,78-54-127 0 0,-1 0-1 0 0,0-1 1 0 0,1 0 0 0 0,-1 0-1 0 0,-16 3 1 0 0,22-6 20 0 0,0 0 1 0 0,-1 0-1 0 0,1 0 0 0 0,0 0 0 0 0,-1 0 1 0 0,1 0-1 0 0,0 0 0 0 0,0-1 0 0 0,-1 1 0 0 0,1-1 1 0 0,-4-1-1 0 0,5 1 8 0 0,0 0 0 0 0,-1 0 0 0 0,1 0 0 0 0,0 0 0 0 0,0 0 0 0 0,0 0 0 0 0,0 0 0 0 0,0 0 0 0 0,0 0 1 0 0,0-1-1 0 0,0 1 0 0 0,0 0 0 0 0,0-1 0 0 0,1 1 0 0 0,-1 0 0 0 0,1-1 0 0 0,-1 1 0 0 0,1-1 0 0 0,-1-2 0 0 0,0-3-200 0 0,1 0 0 0 0,-1 0-1 0 0,1 0 1 0 0,0 0 0 0 0,1 0-1 0 0,0 0 1 0 0,0 0 0 0 0,1 0 0 0 0,0 0-1 0 0,0 0 1 0 0,0 0 0 0 0,1 1-1 0 0,0-1 1 0 0,0 1 0 0 0,1 0-1 0 0,5-8 1 0 0,7-11-7421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33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44 1375 0 0,'17'-12'312'0'0,"34"-19"19903"0"0,-53 43-19774 0 0,-2-5-327 0 0,1-1-1 0 0,-1 1 1 0 0,0-1 0 0 0,-1 0-1 0 0,1 0 1 0 0,-1 0 0 0 0,-9 7-1 0 0,1 0-42 0 0,-20 25-67 0 0,2 2 0 0 0,-32 51 0 0 0,57-80 8 0 0,0 0 0 0 0,0 1 1 0 0,1-1-1 0 0,-6 23 0 0 0,9-28-4 0 0,1 0 0 0 0,0 0 0 0 0,0 1 0 0 0,0-1 0 0 0,1 1 0 0 0,0-1 0 0 0,0 1 0 0 0,1-1 0 0 0,0 0 0 0 0,0 1 0 0 0,2 7 0 0 0,-2-12 5 0 0,0 0 0 0 0,0 0-1 0 0,0 0 1 0 0,0 0 0 0 0,1 0-1 0 0,-1 0 1 0 0,1 0 0 0 0,-1 0-1 0 0,1 0 1 0 0,-1 0 0 0 0,1-1-1 0 0,0 1 1 0 0,0-1 0 0 0,0 1-1 0 0,0-1 1 0 0,0 0 0 0 0,0 0-1 0 0,0 0 1 0 0,1 0 0 0 0,-1 0-1 0 0,0 0 1 0 0,0-1 0 0 0,1 1-1 0 0,-1-1 1 0 0,1 1 0 0 0,-1-1-1 0 0,0 0 1 0 0,1 0 0 0 0,-1 0-1 0 0,1 0 1 0 0,4-1 0 0 0,-1 0 18 0 0,0-1 1 0 0,0 1 0 0 0,0-1 0 0 0,0 0 0 0 0,0 0-1 0 0,-1-1 1 0 0,1 1 0 0 0,-1-1 0 0 0,1-1 0 0 0,-1 1-1 0 0,6-6 1 0 0,6-7 84 0 0,-2-1 0 0 0,0 0 0 0 0,-1-1 1 0 0,0 0-1 0 0,20-39 0 0 0,-28 46-75 0 0,-1 0 0 0 0,-1 0 0 0 0,0-1 1 0 0,0 0-1 0 0,-1 0 0 0 0,0 0 0 0 0,-1 0 0 0 0,-1 0 0 0 0,0 0 1 0 0,0 0-1 0 0,-1-1 0 0 0,-3-19 0 0 0,2 27-97 0 0,0 0 1 0 0,0-1-1 0 0,-1 2 0 0 0,0-1 0 0 0,0 0 1 0 0,0 0-1 0 0,0 0 0 0 0,-1 1 0 0 0,0-1 1 0 0,0 1-1 0 0,0 0 0 0 0,0 0 0 0 0,-1 0 1 0 0,1 0-1 0 0,-1 1 0 0 0,0 0 0 0 0,0-1 1 0 0,0 1-1 0 0,-1 0 0 0 0,-4-2 0 0 0,8 5-197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33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76 103 10591 0 0,'0'0'819'0'0,"4"-3"2433"0"0,-4 2-3043 0 0,0 1-1 0 0,0 0 0 0 0,1 0 0 0 0,-1 0 0 0 0,0 0 0 0 0,1 0 0 0 0,-1 0 1 0 0,0 0-1 0 0,0 0 0 0 0,1 0 0 0 0,-1 0 0 0 0,4 2 3747 0 0,-3-2-3747 0 0,1 17 1832 0 0,-8 21-2255 0 0,6-38 230 0 0,-7 29 64 0 0,-2 0-1 0 0,-13 30 1 0 0,-14 43 160 0 0,33-91-225 0 0,1 1 0 0 0,0-1 0 0 0,1 0 0 0 0,0 1 1 0 0,0-1-1 0 0,1 1 0 0 0,2 13 0 0 0,-1-20 7 0 0,0-1 0 0 0,0 1 0 0 0,0-1 0 0 0,0 0-1 0 0,1 1 1 0 0,0-1 0 0 0,0 0 0 0 0,0 0 0 0 0,3 4 0 0 0,-4-6-6 0 0,1 0 1 0 0,0 0-1 0 0,-1 0 0 0 0,1-1 1 0 0,0 1-1 0 0,0-1 1 0 0,0 1-1 0 0,0-1 0 0 0,0 0 1 0 0,0 0-1 0 0,1 0 1 0 0,-1 0-1 0 0,0 0 0 0 0,1 0 1 0 0,-1 0-1 0 0,0-1 1 0 0,1 0-1 0 0,4 1 0 0 0,0-1 75 0 0,1 0 0 0 0,0-1 0 0 0,0 0-1 0 0,0 0 1 0 0,-1-1 0 0 0,1 0-1 0 0,-1 0 1 0 0,1-1 0 0 0,-1 0-1 0 0,0 0 1 0 0,0-1 0 0 0,0 1-1 0 0,0-2 1 0 0,-1 1 0 0 0,10-9-1 0 0,4-5 129 0 0,-1-2-1 0 0,-1 0 0 0 0,19-26 0 0 0,-19 22-79 0 0,-2-2 0 0 0,17-32-1 0 0,21-59 71 0 0,5-9-2282 0 0,-41 94-759 0 0,-9 17 1370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34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33 11055 0 0,'-3'-9'1180'0'0,"1"7"-1094"0"0,0-1-1 0 0,-1 1 1 0 0,1 0-1 0 0,-1 0 1 0 0,1 0-1 0 0,-1 0 1 0 0,0 0-1 0 0,-2-1 1 0 0,-10 0 9489 0 0,14 4-9096 0 0,-1 3-399 0 0,1-1-1 0 0,-1 0 1 0 0,1 1 0 0 0,0 0-1 0 0,0-1 1 0 0,0 1-1 0 0,1 0 1 0 0,-1-1 0 0 0,1 1-1 0 0,0 0 1 0 0,0 5 0 0 0,2 8-81 0 0,5 22 1 0 0,0 4 25 0 0,-6-13-27 0 0,-1-1 0 0 0,-1 1 0 0 0,-2-1 0 0 0,-1 0 0 0 0,-1 1 0 0 0,-1-2 0 0 0,-2 1 0 0 0,-18 44 0 0 0,-13 16 59 0 0,-65 106 0 0 0,39-77 263 0 0,-4 2 2 0 0,-7 15-134 0 0,59-101-270 0 0,1 1 0 0 0,-10 37 0 0 0,15-27-89 0 0,10-43 139 0 0,1 1-1 0 0,-1 0 1 0 0,1-1 0 0 0,0 1-1 0 0,0-1 1 0 0,0 1 0 0 0,0 0-1 0 0,1-1 1 0 0,-1 1 0 0 0,1-1-1 0 0,0 1 1 0 0,-1-1 0 0 0,1 1-1 0 0,2 3 1 0 0,-2-6-7 0 0,0 1 0 0 0,-1 0 0 0 0,1-1 0 0 0,0 1-1 0 0,0-1 1 0 0,0 1 0 0 0,0-1 0 0 0,0 1 0 0 0,0-1 0 0 0,0 0 0 0 0,0 1-1 0 0,0-1 1 0 0,0 0 0 0 0,0 0 0 0 0,0 0 0 0 0,0 0 0 0 0,0 0 0 0 0,0 0-1 0 0,0 0 1 0 0,-1 0 0 0 0,1 0 0 0 0,0 0 0 0 0,0-1 0 0 0,2 0 0 0 0,24-8-1050 0 0,-25 8 901 0 0,4-2-159 0 0,-1 0-1 0 0,0 0 0 0 0,0 0 0 0 0,0-1 0 0 0,0 0 1 0 0,5-5-1 0 0,10-10-899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07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20 5983 0 0,'0'0'274'0'0,"1"-2"-6"0"0,0-16 7441 0 0,-2 21-6906 0 0,-17 43 211 0 0,-2-1 1 0 0,-28 44-1 0 0,3-4-335 0 0,4 2-198 0 0,-32 59-82 0 0,62-131-1487 0 0,4-9-3964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34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5 291 11975 0 0,'-4'-5'10800'0'0,"6"2"-10529"0"0,1 0 0 0 0,0 0 0 0 0,-1 1 0 0 0,1-1-1 0 0,0 1 1 0 0,0 0 0 0 0,1 0 0 0 0,-1 0 0 0 0,7-3 0 0 0,37-13 629 0 0,-35 14-662 0 0,368-99 2272 0 0,-223 64-2267 0 0,189-41-235 0 0,-319 75-460 0 0,0 1 0 0 0,1 1-1 0 0,-1 1 1 0 0,1 1 0 0 0,43 5 0 0 0,-69-4 288 0 0,0 0 1 0 0,0 1-1 0 0,1-1 1 0 0,-1 0-1 0 0,0 1 1 0 0,0 0 0 0 0,0-1-1 0 0,0 1 1 0 0,0 0-1 0 0,0 0 1 0 0,-1 0-1 0 0,1 0 1 0 0,0 0-1 0 0,2 3 1 0 0,1 6-8568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07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92 11775 0 0,'-8'-1'315'0'0,"4"1"-183"0"0,1 0-1 0 0,-1-1 1 0 0,1 1 0 0 0,0-1 0 0 0,0 0 0 0 0,-1 0-1 0 0,1 0 1 0 0,0 0 0 0 0,0-1 0 0 0,0 1 0 0 0,-7-6 2973 0 0,12 7-2711 0 0,6-3-240 0 0,-1 1 0 0 0,1 1-1 0 0,0 0 1 0 0,-1 0 0 0 0,1 0 0 0 0,0 1-1 0 0,8 0 1 0 0,61 9 654 0 0,-38-3-276 0 0,380 18 1406 0 0,0-36-270 0 0,-198-10-4598 0 0,-180 14 1457 0 0,0-1 0 0 0,0-2 1 0 0,48-21-1 0 0,-63 21-4746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07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0 8751 0 0,'-1'2'674'0'0,"-20"35"1177"0"0,-21 47 0 0 0,33-64-1167 0 0,-108 253 2426 0 0,97-226-2885 0 0,5-11-193 0 0,-2-1 0 0 0,-1-1 0 0 0,-2 0 0 0 0,-1-2 1 0 0,-2 0-1 0 0,-1-1 0 0 0,-1-2 0 0 0,-57 51 0 0 0,76-75-18 0 0,-60 47 88 0 0,59-47-14 0 0,-1 0 0 0 0,1-1 0 0 0,-1 0 0 0 0,-1 0 0 0 0,1-1 0 0 0,-18 5 0 0 0,25-8 359 0 0,1-1-326 0 0,0-3-99 0 0,1 1 0 0 0,0 0-1 0 0,-1-1 1 0 0,1 1 0 0 0,1 0 0 0 0,-1-1-1 0 0,0 1 1 0 0,1 0 0 0 0,-1 0-1 0 0,1 0 1 0 0,4-5 0 0 0,28-30-54 0 0,-32 35 43 0 0,21-20 18 0 0,0 2-1 0 0,2 0 0 0 0,0 2 0 0 0,1 0 1 0 0,1 2-1 0 0,1 1 0 0 0,0 1 0 0 0,1 2 1 0 0,0 0-1 0 0,1 2 0 0 0,0 2 1 0 0,1 0-1 0 0,33-3 0 0 0,-59 11 41 0 0,0 0 1 0 0,0 1-1 0 0,0 0 0 0 0,0 0 0 0 0,1 0 0 0 0,-1 1 1 0 0,0 0-1 0 0,0 0 0 0 0,0 0 0 0 0,9 4 0 0 0,-12-4-30 0 0,1 0 1 0 0,-1 1-1 0 0,1-1 0 0 0,-1 1 0 0 0,0 0 0 0 0,0 0 0 0 0,0 0 0 0 0,0 0 0 0 0,0 0 1 0 0,0 0-1 0 0,0 0 0 0 0,-1 1 0 0 0,1-1 0 0 0,-1 1 0 0 0,0-1 0 0 0,1 1 0 0 0,-1-1 0 0 0,-1 1 1 0 0,1 0-1 0 0,1 5 0 0 0,-1 0-1 0 0,0 1 1 0 0,-1-1 0 0 0,0 1-1 0 0,-1 0 1 0 0,1-1-1 0 0,-2 1 1 0 0,1-1-1 0 0,-1 0 1 0 0,0 1 0 0 0,-1-1-1 0 0,0 0 1 0 0,0 0-1 0 0,-1-1 1 0 0,0 1-1 0 0,-5 7 1 0 0,-1-1-41 0 0,0 0 1 0 0,-1-1-1 0 0,0 0 0 0 0,-1 0 1 0 0,0-1-1 0 0,-22 15 0 0 0,29-23-313 0 0,0 0-1 0 0,-1-1 0 0 0,1 0 1 0 0,-1 0-1 0 0,1 0 0 0 0,-1-1 1 0 0,-9 3-1 0 0,13-5-1851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08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70 12695 0 0,'0'0'1455'0'0,"0"3"-910"0"0,1-1-343 0 0,0 0 1 0 0,0 1-1 0 0,0-1 0 0 0,1 0 0 0 0,-1 0 0 0 0,0 0 1 0 0,1 0-1 0 0,-1 0 0 0 0,1 0 0 0 0,0 0 0 0 0,0 0 1 0 0,-1-1-1 0 0,1 1 0 0 0,1 0 0 0 0,-1-1 0 0 0,0 0 0 0 0,0 0 1 0 0,0 1-1 0 0,1-1 0 0 0,-1-1 0 0 0,0 1 0 0 0,1 0 1 0 0,-1 0-1 0 0,1-1 0 0 0,-1 0 0 0 0,1 1 0 0 0,3-1 1 0 0,4 0-78 0 0,-1-1 1 0 0,1 0 0 0 0,0-1-1 0 0,-1 0 1 0 0,0 0 0 0 0,15-6-1 0 0,-3 1-52 0 0,-10 3-108 0 0,-1 1 1 0 0,0-2 0 0 0,-1 1 0 0 0,14-9 0 0 0,-18 9-73 0 0,1 0 0 0 0,-1 0 0 0 0,0 0 0 0 0,0-1 0 0 0,0 0 0 0 0,-1 0 0 0 0,1 0 0 0 0,3-6 0 0 0,-7 10-51 0 0,-1 0-148 0 0,-1 0 297 0 0,1 1-1 0 0,0-1 1 0 0,0 1 0 0 0,0-1-1 0 0,0 1 1 0 0,-1-1-1 0 0,1 1 1 0 0,0-1 0 0 0,-1 1-1 0 0,1-1 1 0 0,0 1 0 0 0,-1-1-1 0 0,1 1 1 0 0,-1-1-1 0 0,1 1 1 0 0,0-1 0 0 0,-1 1-1 0 0,1 0 1 0 0,-1-1-1 0 0,1 1 1 0 0,-1 0 0 0 0,0 0-1 0 0,1-1 1 0 0,-1 1 0 0 0,1 0-1 0 0,-1 0 1 0 0,1 0-1 0 0,-1 0 1 0 0,0-1 0 0 0,1 1-1 0 0,-1 0 1 0 0,0 0-1 0 0,-21 2-65 0 0,5 4 91 0 0,0 1 0 0 0,0 1 0 0 0,1 0 0 0 0,0 1 0 0 0,1 1 0 0 0,0 0 0 0 0,-24 22 0 0 0,18-12 165 0 0,1 1 0 0 0,1 0-1 0 0,1 2 1 0 0,-17 26 0 0 0,30-40-99 0 0,0-1 1 0 0,0 1 0 0 0,1 0-1 0 0,0 0 1 0 0,0 1-1 0 0,1-1 1 0 0,1 1-1 0 0,-1 0 1 0 0,2 0-1 0 0,-1 0 1 0 0,1 18 0 0 0,1-26-54 0 0,0 1 0 0 0,1-1 0 0 0,-1 1 0 0 0,1-1 0 0 0,-1 0 0 0 0,1 1 0 0 0,0-1 0 0 0,0 0 0 0 0,0 0 1 0 0,0 0-1 0 0,0 0 0 0 0,1 0 0 0 0,-1 0 0 0 0,1 0 0 0 0,2 3 0 0 0,-1-2 2 0 0,0-1 0 0 0,1 0 0 0 0,-1 1 0 0 0,0-1 0 0 0,1-1 0 0 0,0 1 0 0 0,-1 0 0 0 0,8 1-1 0 0,3 0-5 0 0,0-1 0 0 0,1 0-1 0 0,-1-1 1 0 0,17 0-1 0 0,-14-1-518 0 0,-1-1 0 0 0,0-1 0 0 0,0 0-1 0 0,0-1 1 0 0,27-9 0 0 0,-27 7-749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1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1 919 0 0,'0'0'21924'0'0,"-1"0"-21515"0"0,-46 23 66 0 0,1 1 0 0 0,-75 54-1 0 0,99-63-569 0 0,-31 22-208 0 0,48-33 218 0 0,0 0 1 0 0,0 1-1 0 0,1 0 1 0 0,-1 0-1 0 0,1 0 1 0 0,1 0-1 0 0,-6 9 1 0 0,7-11 26 0 0,0 0 0 0 0,0 0 0 0 0,0 0 0 0 0,0 0 0 0 0,0 0 1 0 0,-1 0-1 0 0,0-1 0 0 0,1 1 0 0 0,-7 3 0 0 0,9-6 51 0 0,0 0 0 0 0,-1 1 1 0 0,1-1-1 0 0,0 0 0 0 0,0 0 0 0 0,-1 0 0 0 0,1 1 0 0 0,0-1 0 0 0,0 0 1 0 0,0 0-1 0 0,0 1 0 0 0,-1-1 0 0 0,1 0 0 0 0,0 0 0 0 0,0 1 0 0 0,0-1 1 0 0,0 0-1 0 0,0 1 0 0 0,0-1 0 0 0,0 0 0 0 0,0 1 0 0 0,0-1 0 0 0,0 0 1 0 0,0 0-1 0 0,0 1 0 0 0,0-1 0 0 0,0 0 0 0 0,0 1 0 0 0,0-1 0 0 0,0 0 1 0 0,0 1-1 0 0,0-1 0 0 0,0 0 0 0 0,0 1 0 0 0,11 9-136 0 0,20 7-26 0 0,-28-16 137 0 0,77 35-144 0 0,51 25 144 0 0,-123-57 59 0 0,-1 1 0 0 0,0 0 0 0 0,0 0 0 0 0,0 0 0 0 0,0 1 0 0 0,-1 0 0 0 0,0 1 0 0 0,0-1 0 0 0,8 13 0 0 0,-12-17 19 0 0,-1 1 0 0 0,1 0 0 0 0,-1 0 0 0 0,1-1 0 0 0,-1 1 0 0 0,0 0 0 0 0,0 0 0 0 0,-1 0 0 0 0,1 0 0 0 0,0 1 0 0 0,-1-1-1 0 0,0 0 1 0 0,0 0 0 0 0,0 0 0 0 0,0 0 0 0 0,0 0 0 0 0,-1 1 0 0 0,1-1 0 0 0,-1 0 0 0 0,0 0 0 0 0,0 0 0 0 0,0 0 0 0 0,0 0 0 0 0,0-1 0 0 0,-1 1-1 0 0,0 0 1 0 0,1-1 0 0 0,-1 1 0 0 0,-4 4 0 0 0,2-3 34 0 0,-1 0-1 0 0,0 0 1 0 0,0 0 0 0 0,0-1 0 0 0,0 1-1 0 0,-1-1 1 0 0,1 0 0 0 0,-1-1-1 0 0,0 0 1 0 0,0 1 0 0 0,0-2-1 0 0,-7 2 1 0 0,-11 1 126 0 0,-45 2 0 0 0,38-4-153 0 0,-23 2 12 0 0,-200 10 1 0 0,245-15-220 0 0,0 0-1 0 0,-16-3 1 0 0,19 3 17 0 0,4 1-188 0 0,3-8-1691 0 0,4-1 837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09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14279 0 0,'-2'1'1103'0'0,"-9"3"-685"0"0,0 1 1 0 0,1 0-1 0 0,0 1 1 0 0,0 0-1 0 0,0 1 1 0 0,1 0-1 0 0,-13 11 1 0 0,10-6-53 0 0,0 1 0 0 0,1 0-1 0 0,0 0 1 0 0,-12 21 0 0 0,6-2-242 0 0,16-29-109 0 0,-2 3-2642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0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437 766 8751 0 0,'0'0'1074'0'0,"2"0"-200"0"0,3-1-361 0 0,1 0-1 0 0,-1 0 0 0 0,1-1 1 0 0,-1 0-1 0 0,0 0 0 0 0,1 0 1 0 0,-1-1-1 0 0,0 1 1 0 0,-1-1-1 0 0,8-6 0 0 0,2-1-128 0 0,-2-2 0 0 0,1 1 0 0 0,-1-1 0 0 0,-1-1 0 0 0,0 0 0 0 0,-1-1 0 0 0,8-15 0 0 0,36-62-246 0 0,-4-2-1 0 0,69-182 0 0 0,-109 245-257 0 0,-4 15-1 0 0,0-1 0 0 0,-1 0 1 0 0,-1-1-1 0 0,4-28 0 0 0,-8 44 107 0 0,0 0-1 0 0,0 0 0 0 0,0 1 1 0 0,1-1-1 0 0,-1 0 1 0 0,0 0-1 0 0,0 0 0 0 0,0 0 1 0 0,-1 0-1 0 0,1 0 1 0 0,0 1-1 0 0,0-1 0 0 0,0 0 1 0 0,-1 0-1 0 0,1 0 0 0 0,0 0 1 0 0,-1 1-1 0 0,1-1 1 0 0,0 0-1 0 0,-1 0 0 0 0,1 1 1 0 0,-1-1-1 0 0,0 0 1 0 0,1 1-1 0 0,-1-1 0 0 0,1 1 1 0 0,-1-1-1 0 0,0 1 1 0 0,0-1-1 0 0,1 1 0 0 0,-1-1 1 0 0,0 1-1 0 0,0 0 1 0 0,1-1-1 0 0,-1 1 0 0 0,0 0 1 0 0,0-1-1 0 0,0 1 0 0 0,0 0 1 0 0,0 0-1 0 0,1 0 1 0 0,-1 0-1 0 0,0 0 0 0 0,0 0 1 0 0,0 0-1 0 0,0 0 1 0 0,0 1-1 0 0,1-1 0 0 0,-1 0 1 0 0,0 0-1 0 0,-1 1 1 0 0,-4 1-29 0 0,1 0 0 0 0,0 0 1 0 0,0 0-1 0 0,0 1 1 0 0,1 0-1 0 0,-1 0 1 0 0,-4 4-1 0 0,-9 9 23 0 0,2 1-1 0 0,0 0 1 0 0,1 1 0 0 0,1 1-1 0 0,-20 34 1 0 0,10-9 86 0 0,-29 77 0 0 0,15-9 30 0 0,-43 209 0 0 0,75-292 4 0 0,-1-1 0 0 0,-1 0 0 0 0,-2 0 0 0 0,-1-1 0 0 0,-1 0 0 0 0,-1-1 0 0 0,-1 0 0 0 0,-2-2 0 0 0,0 1 0 0 0,-2-2 0 0 0,0 0 0 0 0,-2-2 0 0 0,-37 34 0 0 0,-30 14-70 0 0,-66 60 265 0 0,136-109-258 0 0,16-19-127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10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58 16207 0 0,'0'0'744'0'0,"-1"1"-18"0"0,-5 4-384 0 0,6-5-297 0 0,0 1 0 0 0,0-1 0 0 0,0 1-1 0 0,0-1 1 0 0,0 1 0 0 0,1-1 0 0 0,-1 1-1 0 0,0-1 1 0 0,0 1 0 0 0,1-1 0 0 0,-1 1 0 0 0,0-1-1 0 0,1 1 1 0 0,-1-1 0 0 0,0 0 0 0 0,1 1-1 0 0,-1-1 1 0 0,0 0 0 0 0,1 1 0 0 0,0 0 0 0 0,-1-1 5 0 0,3 2 81 0 0,-1-1 1 0 0,1 1-1 0 0,0 0 1 0 0,0-1-1 0 0,0 1 0 0 0,0-1 1 0 0,0 0-1 0 0,0 0 1 0 0,1 0-1 0 0,-1 0 1 0 0,5 0-1 0 0,39 0 965 0 0,-35-1-780 0 0,26-2 56 0 0,-1-3 1 0 0,0 0-1 0 0,62-19 0 0 0,-41 9-365 0 0,48-8-934 0 0,-36 10-6343 0 0,-43 9 675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1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14855 0 0,'0'0'1350'0'0,"0"2"-1110"0"0,1 5-301 0 0,2 9 858 0 0,0 0-1 0 0,0 0 0 0 0,10 24 1 0 0,-2-17-257 0 0,0-1 0 0 0,1 0 0 0 0,1-1 0 0 0,1 0 0 0 0,33 36 0 0 0,71 56 555 0 0,-61-62-794 0 0,-40-35-311 0 0,-2 0 0 0 0,0 1 0 0 0,-1 0 0 0 0,0 1 1 0 0,-1 1-1 0 0,-2 0 0 0 0,18 37 0 0 0,-26-45-305 0 0,5 22 1 0 0,-7-26 79 0 0,0-6-53 0 0,-3-14-4342 0 0,2-1 2628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11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1 11519 0 0,'0'0'1415'0'0,"-1"1"-419"0"0,-25 29 2828 0 0,-18 14-2748 0 0,-11 13-844 0 0,-49 82 622 0 0,74-96-375 0 0,-2 0-1 0 0,-58 59 0 0 0,11-31-56 0 0,-137 94-1 0 0,187-146-327 0 0,-1-1 0 0 0,0-1 0 0 0,-34 12 0 0 0,62-28 63 0 0,14-7-133 0 0,6-1-652 0 0,6-2-248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11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 13159 0 0,'23'-2'598'0'0,"-19"2"-9"0"0,-2 0-376 0 0,9-2 3707 0 0,-13 3-3245 0 0,-19 14 833 0 0,18-13-1358 0 0,0-1 1 0 0,1 1-1 0 0,-1 0 1 0 0,0 0-1 0 0,1 0 0 0 0,-1 0 1 0 0,1 0-1 0 0,0 0 0 0 0,0 1 1 0 0,0-1-1 0 0,0 1 0 0 0,0-1 1 0 0,-2 5-1 0 0,2-2-82 0 0,0 1 1 0 0,0-1-1 0 0,1 0 0 0 0,0 1 1 0 0,0-1-1 0 0,0 1 0 0 0,0 10 1 0 0,0 2 53 0 0,-1 13 50 0 0,3-27-150 0 0,-1-1 1 0 0,0 1 0 0 0,0-1-1 0 0,0 1 1 0 0,-1-1-1 0 0,1 1 1 0 0,-1-1 0 0 0,0 1-1 0 0,0-1 1 0 0,0 0 0 0 0,-2 6-1 0 0,-4 4-11 0 0,-1 1-1 0 0,0-2 1 0 0,-1 1 0 0 0,0-1-1 0 0,-13 13 1 0 0,8-11 73 0 0,13-13-48 0 0,0 0 0 0 0,1 0 0 0 0,-1 0 0 0 0,0 0 0 0 0,1 0 0 0 0,-1 0 0 0 0,1 0 0 0 0,0 0 0 0 0,-1 0 0 0 0,1 0 0 0 0,0 0 0 0 0,0 0 0 0 0,-1 0 0 0 0,1 1 0 0 0,0-1 0 0 0,0 0 0 0 0,0 0-1 0 0,0 0 1 0 0,1 0 0 0 0,-1 0 0 0 0,0 0 0 0 0,0 0 0 0 0,1 0 0 0 0,-1 0 0 0 0,0 0 0 0 0,1 0 0 0 0,-1 0 0 0 0,1 0 0 0 0,-1 0 0 0 0,1 0 0 0 0,0 0 0 0 0,-1 0 0 0 0,1 0 0 0 0,0 0 0 0 0,0-1 0 0 0,0 1 0 0 0,1 1 0 0 0,2 1 30 0 0,-1 0 1 0 0,1 0 0 0 0,0-1-1 0 0,0 1 1 0 0,1-1 0 0 0,-1 0-1 0 0,8 2 1 0 0,5 1 28 0 0,1-1-1 0 0,0-1 1 0 0,0-1 0 0 0,1-1-1 0 0,20 0 1 0 0,-29-2-390 0 0,1 0 0 0 0,0-1 1 0 0,-1 0-1 0 0,18-5 0 0 0,-24 5 119 0 0,1 0 0 0 0,-1 0 1 0 0,0 0-1 0 0,1 0 0 0 0,-1 0 0 0 0,0-1 1 0 0,0 0-1 0 0,0 0 0 0 0,-1 0 1 0 0,1 0-1 0 0,-1-1 0 0 0,6-6 0 0 0,0-7-1457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12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24 12439 0 0,'0'0'1104'0'0,"-9"-8"-880"0"0,0 3-224 0 0,-5 0 0 0 0,-6 1 1592 0 0,0 2 272 0 0,2 2 56 0 0,0 2 16 0 0,-2 0-1528 0 0,6 0-312 0 0,7-1-32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12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9671 0 0,'1'-1'5652'0'0,"15"-5"-3972"0"0,0 1 0 0 0,1 1 0 0 0,-1 0-1 0 0,23-1 1 0 0,71 0-665 0 0,10-1-4322 0 0,-93 0 436 0 0,-16 3 975 0 0</inkml:trace>
  <inkml:trace contextRef="#ctx0" brushRef="#br0" timeOffset="1">115 292 8751 0 0,'-17'2'9237'0'0,"26"-2"-4466"0"0,30-3-3749 0 0,95-2-549 0 0,-54 5-1634 0 0,-44 0-2794 0 0,-22 0-3136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12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0 17567 0 0,'0'0'1588'0'0,"-1"3"-1304"0"0,-4 14-100 0 0,-1 0 0 0 0,0-1 1 0 0,-1 0-1 0 0,-1 0 0 0 0,-17 25 0 0 0,-5 12 231 0 0,-15 37 360 0 0,-64 188-1 0 0,80-162-713 0 0,8-23 85 0 0,20-86-604 0 0,-1 0-1 0 0,-1 0 0 0 0,-5 12 1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1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671 714 2759 0 0,'-1'3'126'0'0,"0"0"-54"0"0,0 2-17 0 0,-9 13-36 0 0,3-7 3416 0 0,6 0 5826 0 0,4-13-9185 0 0,1 0-1 0 0,-1-1 1 0 0,0 1-1 0 0,0-1 1 0 0,0 0-1 0 0,0 0 1 0 0,4-6-1 0 0,19-29 359 0 0,-16 23-288 0 0,21-37 130 0 0,-3-1 0 0 0,30-77 0 0 0,-20 40-236 0 0,-17 42-57 0 0,-2-1 0 0 0,-2-1 0 0 0,19-98 0 0 0,-35 146-31 0 0,-1-1 0 0 0,1 1 0 0 0,-1-1 0 0 0,0 1 0 0 0,1-1 0 0 0,-1 1 0 0 0,-1-1 0 0 0,1 1 0 0 0,0 0 0 0 0,-1-1 0 0 0,1 1 0 0 0,-1-1 0 0 0,1 1 0 0 0,-1 0 0 0 0,0-1 0 0 0,0 1 0 0 0,0 0 0 0 0,-1 0 0 0 0,1 0 0 0 0,0 0 0 0 0,-1 0 0 0 0,1 0 0 0 0,-1 0 0 0 0,0 0 0 0 0,1 1 0 0 0,-5-3 0 0 0,5 3-14 0 0,-1 1 0 0 0,0-1 0 0 0,0 1 0 0 0,1 0 0 0 0,-1 0 0 0 0,0 0-1 0 0,0 0 1 0 0,0 0 0 0 0,1 0 0 0 0,-1 1 0 0 0,0-1 0 0 0,0 0 0 0 0,1 1 0 0 0,-1 0 0 0 0,0-1-1 0 0,-1 2 1 0 0,-3 1-14 0 0,0 0 0 0 0,0 1 0 0 0,0 0 0 0 0,1 0-1 0 0,0 0 1 0 0,0 1 0 0 0,0-1 0 0 0,0 1 0 0 0,1 0 0 0 0,-7 10-1 0 0,-3 7 30 0 0,-16 32-1 0 0,28-48 43 0 0,-172 386 719 0 0,137-301-541 0 0,-25 71-50 0 0,-31 82 229 0 0,38-135-65 0 0,37-75-198 0 0,6-12-42 0 0,-2-1 0 0 0,0 0 0 0 0,-1-1 0 0 0,-1 0 0 0 0,-24 21 0 0 0,6-9 72 0 0,-75 50 0 0 0,93-71-108 0 0,1 1 0 0 0,0 0-1 0 0,0 1 1 0 0,1 1 0 0 0,-13 16-1 0 0,27-30-10 0 0,-1 1 0 0 0,1-1 0 0 0,-1 1 0 0 0,1 0 0 0 0,0-1 0 0 0,-1 1 0 0 0,1-1 0 0 0,0 1 0 0 0,-1 0 0 0 0,1-1 0 0 0,0 1 0 0 0,0 0 0 0 0,0-1 0 0 0,-1 1 0 0 0,1 1 0 0 0,1-1-4 0 0,-1-1 0 0 0,0 1 0 0 0,1-1 0 0 0,-1 1 0 0 0,0-1 0 0 0,1 1 0 0 0,-1-1 0 0 0,1 1 0 0 0,-1-1 0 0 0,1 1 0 0 0,-1-1 0 0 0,1 1 0 0 0,-1-1 1 0 0,1 0-1 0 0,-1 1 0 0 0,1-1 0 0 0,0 0 0 0 0,-1 0 0 0 0,1 1 0 0 0,0-1 0 0 0,-1 0 0 0 0,1 0 0 0 0,-1 0 0 0 0,1 0 0 0 0,0 0 0 0 0,-1 0 0 0 0,1 0 0 0 0,0 0 0 0 0,-1 0 0 0 0,1 0 0 0 0,0 0 0 0 0,-1 0 0 0 0,1-1 0 0 0,0 1 0 0 0,0 0 0 0 0,26-9-255 0 0,-8 1-2093 0 0,27-16 1 0 0,-4 0-2664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2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852 807 9871 0 0,'0'0'4912'0'0,"2"1"-4053"0"0,1-1-683 0 0,0 0 1 0 0,0 0-1 0 0,0 0 0 0 0,0-1 1 0 0,0 1-1 0 0,0-1 1 0 0,0 0-1 0 0,0 1 0 0 0,0-1 1 0 0,0 0-1 0 0,0-1 0 0 0,0 1 1 0 0,-1 0-1 0 0,1-1 0 0 0,0 0 1 0 0,-1 0-1 0 0,0 1 1 0 0,4-5-1 0 0,4-4 295 0 0,0-1-1 0 0,15-21 1 0 0,-13 16-246 0 0,33-48 120 0 0,58-103-1 0 0,-77 113-552 0 0,-3 0-1 0 0,-1-1 0 0 0,26-112 1 0 0,-45 157 113 0 0,-2-1 1 0 0,1 1 0 0 0,-1-1 0 0 0,-1 0 0 0 0,0 0 0 0 0,-1 1 0 0 0,0-1-1 0 0,0 0 1 0 0,-6-17 0 0 0,7 26 83 0 0,-1 1 0 0 0,1-1 1 0 0,-1 0-1 0 0,0 1 0 0 0,1-1 0 0 0,-1 0 0 0 0,0 1 0 0 0,0-1 1 0 0,0 1-1 0 0,-1-1 0 0 0,1 1 0 0 0,0 0 0 0 0,0 0 0 0 0,-1-1 0 0 0,1 1 1 0 0,-1 0-1 0 0,1 0 0 0 0,-1 0 0 0 0,1 0 0 0 0,-4-1 0 0 0,2 2 2 0 0,-1-1 0 0 0,1 1 0 0 0,0-1 0 0 0,0 1 0 0 0,0 0-1 0 0,0 0 1 0 0,0 0 0 0 0,0 1 0 0 0,0-1 0 0 0,0 1 0 0 0,-4 1 0 0 0,-4 2-4 0 0,0 0 1 0 0,1 1-1 0 0,-1 0 1 0 0,2 0 0 0 0,-17 12-1 0 0,15-8-3 0 0,0 1 0 0 0,1 0 1 0 0,0 0-1 0 0,1 1 0 0 0,0 0 0 0 0,0 0 0 0 0,-8 17 0 0 0,-3 8-13 0 0,-16 48 0 0 0,27-63 26 0 0,-176 388-61 0 0,167-377 64 0 0,-2-1 0 0 0,-1-1 0 0 0,-32 35 0 0 0,33-37 0 0 0,0 0 0 0 0,3 0 0 0 0,-26 55 0 0 0,5-8 15 0 0,1-7 36 0 0,-112 190 562 0 0,124-221-523 0 0,-2-1 0 0 0,-1-1 0 0 0,-1-2-1 0 0,-56 50 1 0 0,73-74-248 0 0,-1 1-1 0 0,-1-2 1 0 0,0 1 0 0 0,-26 10-1 0 0,38-19 15 0 0,-1 3-163 0 0,1 0 276 0 0,-1 0 0 0 0,1 1-1 0 0,-1-1 1 0 0,1 0 0 0 0,0 1 0 0 0,0-1 0 0 0,1 1-1 0 0,-3 6 1 0 0,4-10 31 0 0,-1 1 0 0 0,1-1-1 0 0,0 0 1 0 0,0 0 0 0 0,0 0-1 0 0,0 0 1 0 0,0 0 0 0 0,0 1 0 0 0,0-1-1 0 0,0 0 1 0 0,0 0 0 0 0,0 0-1 0 0,0 0 1 0 0,0 1 0 0 0,-1-1 0 0 0,1 0-1 0 0,0 0 1 0 0,0 0 0 0 0,0 0-1 0 0,1 1 1 0 0,-1-1 0 0 0,0 0-1 0 0,0 0 1 0 0,0 0 0 0 0,0 0 0 0 0,0 1-1 0 0,0-1 1 0 0,0 0 0 0 0,0 0-1 0 0,0 0 1 0 0,0 0 0 0 0,0 0 0 0 0,0 1-1 0 0,1-1 1 0 0,-1 0 0 0 0,0 0-1 0 0,0 0 1 0 0,0 0 0 0 0,0 0 0 0 0,1 1-1 0 0,3-2-81 0 0,0 0 0 0 0,0 0-1 0 0,0 0 1 0 0,0 0 0 0 0,0-1-1 0 0,-1 1 1 0 0,8-5 0 0 0,14-9-652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1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48 107 12439 0 0,'-47'15'4770'0'0,"62"-9"-3093"0"0,-11-5-1605 0 0,0 0-1 0 0,0-1 1 0 0,1 0 0 0 0,-1 0 0 0 0,0 0-1 0 0,0 0 1 0 0,0 0 0 0 0,1-1 0 0 0,-1 0-1 0 0,0 0 1 0 0,8-3 0 0 0,3-2 244 0 0,26-15 0 0 0,-19 10-56 0 0,15-9 76 0 0,50-21 108 0 0,-74 36-398 0 0,0 0-1 0 0,0 1 1 0 0,1 1 0 0 0,26-4-1 0 0,-20 7-9 0 0,-1 1 1 0 0,1 0-1 0 0,0 2 0 0 0,26 6 0 0 0,28 3-6838 0 0,-47-10 335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1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0 6447 0 0,'-11'11'-94'0'0,"-1"0"-1"0"0,-22 17 1 0 0,-62 30 4625 0 0,69-44-2688 0 0,1 1-1 0 0,1 2 1 0 0,-24 20 0 0 0,44-32-1661 0 0,0 0 0 0 0,0 0-1 0 0,0 0 1 0 0,1 1 0 0 0,0 0 0 0 0,0 0 0 0 0,0 0 0 0 0,-4 12 0 0 0,6-13-138 0 0,0 0 0 0 0,1 0 0 0 0,0 0 0 0 0,0 0 0 0 0,0 0 0 0 0,1 0 0 0 0,-1 0 0 0 0,1 0 0 0 0,0 0 0 0 0,1 0 0 0 0,-1 0 0 0 0,1 0 0 0 0,1 5 0 0 0,-1-6-27 0 0,0-1 0 0 0,-1 0-1 0 0,1 0 1 0 0,1 0 0 0 0,-1 0 0 0 0,0 0-1 0 0,1 0 1 0 0,-1 0 0 0 0,1 0 0 0 0,3 3-1 0 0,0 0 24 0 0,-3-3 3 0 0,0 1-1 0 0,0-1 0 0 0,0 0 1 0 0,1 0-1 0 0,-1-1 1 0 0,1 1-1 0 0,0 0 1 0 0,0-1-1 0 0,0 0 0 0 0,0 1 1 0 0,0-1-1 0 0,0 0 1 0 0,1-1-1 0 0,-1 1 0 0 0,5 1 1 0 0,-5-2 121 0 0,11-5 201 0 0,-9 2-299 0 0,1-1-1 0 0,0 1 1 0 0,-1-1-1 0 0,0-1 0 0 0,0 1 1 0 0,0-1-1 0 0,0 0 1 0 0,0 0-1 0 0,-1 0 1 0 0,1-1-1 0 0,-1 1 1 0 0,-1-1-1 0 0,1 0 0 0 0,4-9 1 0 0,4-7-28 0 0,-2-1-1 0 0,11-34 1 0 0,1 1-29 0 0,-16 43-223 0 0,-1 1-1 0 0,-1-1 1 0 0,0 0-1 0 0,0 0 1 0 0,-1 0-1 0 0,-1 0 1 0 0,2-23-1 0 0,-4 32-165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1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54 508 13039 0 0,'0'0'598'0'0,"-1"2"-10"0"0,0 0-559 0 0,-1 0 0 0 0,1-1 0 0 0,0 1 0 0 0,-1-1 1 0 0,1 1-1 0 0,-1-1 0 0 0,0 1 0 0 0,1-1 1 0 0,-1 0-1 0 0,0 0 0 0 0,0 0 0 0 0,0 0 0 0 0,1 0 1 0 0,-4 1-1 0 0,-1 0 826 0 0,5-2-734 0 0,1 1 0 0 0,-1-1 0 0 0,1 0 0 0 0,-1 0-1 0 0,1 0 1 0 0,-1 1 0 0 0,1-1 0 0 0,-1 0 0 0 0,1 0 0 0 0,-1 0 0 0 0,1 0 0 0 0,-1 0 0 0 0,1 0 0 0 0,-1 0-1 0 0,1 0 1 0 0,-1 0 0 0 0,1 0 0 0 0,-1 0 0 0 0,1 0 0 0 0,-1 0 0 0 0,1-1 0 0 0,-1 1 0 0 0,1 0-1 0 0,0 0 1 0 0,-1 0 0 0 0,1-1 0 0 0,-1 1 0 0 0,1 0 0 0 0,-1-1 0 0 0,1 1 0 0 0,0 0 0 0 0,-1-1 0 0 0,1 1-1 0 0,0 0 1 0 0,-1-1 0 0 0,1 1 0 0 0,0-1 0 0 0,0 1 0 0 0,-1-1 0 0 0,1 1 0 0 0,0-1 0 0 0,0 1 0 0 0,0-1-1 0 0,0 1 1 0 0,-1-1 0 0 0,1 1 0 0 0,0-1 0 0 0,0 1 0 0 0,0-1 0 0 0,0 1 0 0 0,0-1 0 0 0,0-3 27 0 0,0 0 1 0 0,0 0 0 0 0,0 0-1 0 0,0-1 1 0 0,2-3-1 0 0,3-11 78 0 0,2 0-1 0 0,0 1 0 0 0,1 0 0 0 0,1 0 0 0 0,1 1 1 0 0,0 0-1 0 0,1 1 0 0 0,19-22 0 0 0,-10 15-209 0 0,2 2 0 0 0,0 0 0 0 0,1 1 0 0 0,28-17-1 0 0,108-60-19 0 0,-135 84-104 0 0,3-4-380 0 0,2 2 0 0 0,0 1 1 0 0,43-15-1 0 0,-46 23-540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16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538 192 1839 0 0,'0'-3'371'0'0,"1"0"-1"0"0,0-1 1 0 0,1 1-1 0 0,-1 0 1 0 0,4-6-1 0 0,-1 3 1710 0 0,0 0 0 0 0,1 0-1 0 0,6-6 1 0 0,12-14-388 0 0,-16 16-1035 0 0,-1 0 0 0 0,-1 0 0 0 0,1-1 0 0 0,4-14 0 0 0,-9 24-604 0 0,-1 0-1 0 0,1 0 1 0 0,-1-1-1 0 0,0 1 1 0 0,1 0 0 0 0,-1-1-1 0 0,0 1 1 0 0,0 0 0 0 0,1-1-1 0 0,-1 1 1 0 0,0 0-1 0 0,-1-1 1 0 0,1 1 0 0 0,0 0-1 0 0,0-1 1 0 0,0 1 0 0 0,-1 0-1 0 0,1-1 1 0 0,-1 1-1 0 0,1 0 1 0 0,-1 0 0 0 0,0 0-1 0 0,1-1 1 0 0,-1 1 0 0 0,0 0-1 0 0,0 0 1 0 0,1 0-1 0 0,-1 0 1 0 0,0 0 0 0 0,-2-1-1 0 0,1 1-35 0 0,0 0-1 0 0,0 0 1 0 0,0 1-1 0 0,0-1 1 0 0,-1 1-1 0 0,1-1 1 0 0,0 1-1 0 0,0 0 1 0 0,0 0 0 0 0,-1 0-1 0 0,1 0 1 0 0,0 0-1 0 0,0 0 1 0 0,-1 0-1 0 0,1 1 1 0 0,0-1-1 0 0,0 1 1 0 0,-2 1-1 0 0,-50 20-12 0 0,1 2 0 0 0,1 3 0 0 0,-62 43 0 0 0,75-45 186 0 0,1 2-1 0 0,0 1 0 0 0,3 2 1 0 0,0 2-1 0 0,-38 45 0 0 0,65-67-61 0 0,1-1-1 0 0,-11 21 1 0 0,16-26-80 0 0,0 0 0 0 0,0 1 0 0 0,1-1 0 0 0,-1 0 0 0 0,1 1 0 0 0,0 0 0 0 0,0-1 0 0 0,1 1 0 0 0,-1 8 0 0 0,1-11-31 0 0,0 0 0 0 0,1-1 0 0 0,-1 1 0 0 0,0-1 0 0 0,1 1 0 0 0,-1 0 0 0 0,1-1 1 0 0,0 1-1 0 0,-1-1 0 0 0,1 0 0 0 0,0 1 0 0 0,0-1 0 0 0,0 1 0 0 0,0-1 0 0 0,0 0 0 0 0,0 0 0 0 0,0 0 0 0 0,0 0 0 0 0,1 0 1 0 0,-1 0-1 0 0,0 0 0 0 0,1 0 0 0 0,-1 0 0 0 0,1 0 0 0 0,-1-1 0 0 0,1 1 0 0 0,-1-1 0 0 0,1 1 0 0 0,-1-1 0 0 0,1 1 0 0 0,3-1 1 0 0,1 1 16 0 0,1-1 0 0 0,0 1 0 0 0,0-2 0 0 0,0 1 0 0 0,-1-1 0 0 0,12-2 0 0 0,14-6 44 0 0,-1 0-1 0 0,0-3 1 0 0,50-25 0 0 0,85-58-88 0 0,-50 26-460 0 0,-113 67 302 0 0,-3 10-294 0 0,0 0 442 0 0,0-1 1 0 0,-1 1-1 0 0,0-1 1 0 0,0 0 0 0 0,-4 10-1 0 0,-11 21 152 0 0,12-30-100 0 0,1 0 0 0 0,-1 0 0 0 0,1 0 0 0 0,0 1 0 0 0,1-1 0 0 0,0 1 0 0 0,-1 13 0 0 0,6-12-46 0 0,-2-9-61 0 0,0 0 1 0 0,0 0 0 0 0,0 0-1 0 0,0 0 1 0 0,0 0 0 0 0,1-1 0 0 0,-1 1-1 0 0,0 0 1 0 0,0-1 0 0 0,1 1 0 0 0,-1-1-1 0 0,1 1 1 0 0,-1-1 0 0 0,0 0-1 0 0,1 0 1 0 0,2 1 0 0 0,12-2-1265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17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19 2303 0 0,'0'0'200'0'0,"-9"0"-200"0"0,-2 0 0 0 0,2-2 0 0 0,0 0 760 0 0,0 0 1896 0 0,2-3-2016 0 0,5-2-488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23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65 1839 0 0,'2'0'83'0'0,"35"-2"-215"0"0,-23 0 1768 0 0,-1-1-1 0 0,18-6 1 0 0,-22 7-529 0 0,0-2 0 0 0,-1 1 0 0 0,1-1 0 0 0,-1-1 0 0 0,0 1 0 0 0,0-2 0 0 0,-1 1 1 0 0,12-10 1957 0 0,-22 15-3033 0 0,1 1-1 0 0,0 0 1 0 0,-1-1-1 0 0,1 1 1 0 0,0 0-1 0 0,0 0 1 0 0,0 0 0 0 0,0 1-1 0 0,-3 1 1 0 0,-3 2 24 0 0,-128 81 94 0 0,48-27-84 0 0,-23 9-2 0 0,69-41-162 0 0,40-27 44 0 0,4 0-255 0 0,35-6 239 0 0,47-1 0 0 0,-70 6 106 0 0,1 2-1 0 0,-1 0 1 0 0,1 0-1 0 0,-1 2 1 0 0,0 0 0 0 0,21 6-1 0 0,-17-1 125 0 0,0 0-1 0 0,0 1 0 0 0,31 22 1 0 0,-47-29-140 0 0,1 0 1 0 0,-1 0-1 0 0,0 0 1 0 0,0 1-1 0 0,0-1 1 0 0,0 1-1 0 0,0-1 1 0 0,0 1-1 0 0,-1 0 1 0 0,1-1-1 0 0,-1 1 1 0 0,0 0-1 0 0,0 0 1 0 0,0 0-1 0 0,1 5 1 0 0,-2-7-5 0 0,0 0 1 0 0,0 0 0 0 0,0 0-1 0 0,0 0 1 0 0,0-1 0 0 0,0 1-1 0 0,-1 0 1 0 0,1 0 0 0 0,0 0-1 0 0,-1-1 1 0 0,1 1 0 0 0,-1 0 0 0 0,1 0-1 0 0,0-1 1 0 0,-1 1 0 0 0,0 0-1 0 0,1-1 1 0 0,-2 2 0 0 0,-12 9 138 0 0,12-9-111 0 0,-24 17 50 0 0,-2-1 0 0 0,1-1 0 0 0,-2-1 0 0 0,-49 19 0 0 0,24-15-23 0 0,-66 15 0 0 0,88-27-34 0 0,-2-2-1 0 0,1-2 1 0 0,-46 1-1 0 0,69-4-31 0 0,7-1 0 0 0,0 0 0 0 0,0 0 1 0 0,0 0-1 0 0,0-1 1 0 0,0 1-1 0 0,0-1 0 0 0,0 1 1 0 0,0-1-1 0 0,0 0 1 0 0,-4-2-1 0 0,7 2-3 0 0,-1 1 1 0 0,1 0-1 0 0,0 0 0 0 0,-1-1 1 0 0,1 1-1 0 0,0 0 0 0 0,0-1 1 0 0,-1 1-1 0 0,1 0 0 0 0,0-1 1 0 0,0 1-1 0 0,0-1 0 0 0,0 1 1 0 0,-1 0-1 0 0,1-1 0 0 0,0 1 1 0 0,0-1-1 0 0,0 1 0 0 0,0 0 1 0 0,0-1-1 0 0,0 1 0 0 0,0-1 0 0 0,0 1 1 0 0,0 0-1 0 0,0-1 0 0 0,0 1 1 0 0,1-1-1 0 0,-1 1 0 0 0,0-1 1 0 0,5-12-7 0 0,-5 12 13 0 0,2-2-52 0 0,-1 0 1 0 0,1 0-1 0 0,0 0 1 0 0,0 0 0 0 0,1 1-1 0 0,-1-1 1 0 0,1 1-1 0 0,-1 0 1 0 0,1-1-1 0 0,0 1 1 0 0,-1 0-1 0 0,1 1 1 0 0,0-1 0 0 0,0 0-1 0 0,1 1 1 0 0,-1 0-1 0 0,0-1 1 0 0,0 1-1 0 0,1 1 1 0 0,-1-1-1 0 0,1 0 1 0 0,-1 1-1 0 0,0 0 1 0 0,5 0 0 0 0,5 6-4060 0 0,-8-3 2290 0 0,11 6-4352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2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31 104 9215 0 0,'0'0'2094'0'0,"-1"0"-1773"0"0,0 0 1 0 0,1 0 0 0 0,-1 0-1 0 0,0 0 1 0 0,1 1-1 0 0,-1-1 1 0 0,0 0 0 0 0,1 0-1 0 0,-1 1 1 0 0,1-1-1 0 0,-1 0 1 0 0,0 1 0 0 0,0-1-1 0 0,-12 26 1570 0 0,13-24-1658 0 0,-1 1-10 0 0,-2 23-50 0 0,-1 35-1 0 0,4-58-108 0 0,0-1-43 0 0,1 0 0 0 0,-1 1 0 0 0,0-1 0 0 0,0 0 0 0 0,1 0-1 0 0,0 0 1 0 0,-1 0 0 0 0,2 3 0 0 0,1 1 58 0 0,10 45 662 0 0,-12-49-597 0 0,-1-1-119 0 0,0 0-1 0 0,0-1 0 0 0,0 1 1 0 0,1 0-1 0 0,-1 0 0 0 0,0 0 1 0 0,1 0-1 0 0,-1-1 0 0 0,0 1 1 0 0,1 0-1 0 0,-1 0 0 0 0,2 0 1 0 0,-1 1 45 0 0,0 1 1025 0 0,11-2-465 0 0,-9-1-568 0 0,-1 0 0 0 0,0 0 0 0 0,1 0-1 0 0,-1 0 1 0 0,1 0 0 0 0,-1 0 0 0 0,0-1 0 0 0,1 1 0 0 0,-1-1-1 0 0,3 0 1 0 0,21-11 17 0 0,0 0 0 0 0,-1-2 0 0 0,30-22 0 0 0,-42 26-45 0 0,0 0 0 0 0,0-2-1 0 0,-1 1 1 0 0,-1-2 0 0 0,0 1-1 0 0,18-29 1 0 0,-18 24-33 0 0,-3 4-4 0 0,0 0 1 0 0,0-1 0 0 0,-1 0-1 0 0,-1 0 1 0 0,8-26 0 0 0,-12 27-132 0 0,-2 11-284 0 0,-10 11-6590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2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7 5983 0 0,'11'-7'10024'0'0,"-21"18"-7975"0"0,-21 19-1764 0 0,-74 63 1260 0 0,-61 54-366 0 0,164-144-1096 0 0,-1-1 0 0 0,1 1 0 0 0,-1-1 0 0 0,1 1 0 0 0,0 0 0 0 0,0 0 0 0 0,0 0 0 0 0,-2 5 0 0 0,4-7-38 0 0,-1 1 1 0 0,1-1 0 0 0,-1 1 0 0 0,1-1-1 0 0,0 1 1 0 0,0-1 0 0 0,0 1-1 0 0,0-1 1 0 0,0 1 0 0 0,0-1 0 0 0,0 1-1 0 0,1-1 1 0 0,-1 1 0 0 0,0-1-1 0 0,1 1 1 0 0,-1-1 0 0 0,1 1 0 0 0,-1-1-1 0 0,1 0 1 0 0,0 1 0 0 0,0-1-1 0 0,1 2 1 0 0,3 3 10 0 0,-1-1 1 0 0,2 0-1 0 0,-1 0 0 0 0,0 0 0 0 0,1 0 0 0 0,0-1 1 0 0,0 0-1 0 0,1 0 0 0 0,-1 0 0 0 0,1-1 0 0 0,-1 0 1 0 0,11 3-1 0 0,-12-4-71 0 0,1 0 1 0 0,-1-1-1 0 0,1 1 1 0 0,-1-1-1 0 0,1-1 0 0 0,-1 1 1 0 0,12-1-1 0 0,-6 0-86 0 0,-4 0-581 0 0,-1 0 0 0 0,1-1 0 0 0,-1 1-1 0 0,0-2 1 0 0,1 1 0 0 0,10-4 0 0 0,-1-2-6216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25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45 13103 0 0,'19'-11'536'0'0,"-8"4"-188"0"0,-1 1 1 0 0,17-15 4752 0 0,-29 23-4832 0 0,-19 24 92 0 0,-2-1-1 0 0,0-1 1 0 0,-48 37 0 0 0,-8 8-68 0 0,66-57-268 0 0,-53 54 41 0 0,57-55-47 0 0,-1 0 1 0 0,1 1-1 0 0,1 0 0 0 0,-7 14 1 0 0,14-25-2 0 0,1 1 0 0 0,-1-1 0 0 0,1 0 0 0 0,0 1 0 0 0,0-1 0 0 0,-1 0 0 0 0,1 1 1 0 0,0-1-1 0 0,0 0 0 0 0,1 1 0 0 0,-1-1 0 0 0,0 1 0 0 0,0-1 0 0 0,1 0 0 0 0,-1 1 0 0 0,0-1 0 0 0,1 0 0 0 0,-1 0 0 0 0,1 1 1 0 0,0-1-1 0 0,1 2 0 0 0,0 0 36 0 0,1 1 0 0 0,-1-1 0 0 0,1 1 0 0 0,0-1 0 0 0,4 3 1 0 0,-3-3-19 0 0,0 0 0 0 0,1 0 0 0 0,-1-1 1 0 0,1 1-1 0 0,-1-1 0 0 0,1 0 1 0 0,0-1-1 0 0,9 3 0 0 0,43 4 103 0 0,-39-7-127 0 0,4 2 59 0 0,1-2 1 0 0,27-2 0 0 0,-41 0-490 0 0,0 0 1 0 0,0 0 0 0 0,-1-1 0 0 0,1 0 0 0 0,-1-1-1 0 0,1 1 1 0 0,-1-2 0 0 0,13-6 0 0 0,-3-2-6650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2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95 14743 0 0,'0'0'1335'0'0,"1"2"-954"0"0,3 1-115 0 0,-1-1 1 0 0,1 1-1 0 0,-1-1 0 0 0,1 0 0 0 0,0 0 0 0 0,0 0 0 0 0,0 0 1 0 0,0-1-1 0 0,0 0 0 0 0,0 0 0 0 0,0 0 0 0 0,0 0 1 0 0,0 0-1 0 0,1-1 0 0 0,-1 0 0 0 0,6 0 0 0 0,10-1 252 0 0,0-1-1 0 0,24-6 0 0 0,-25 4-297 0 0,7 0-126 0 0,0-2-1 0 0,0 0 0 0 0,-1-2 1 0 0,48-20-1 0 0,-72 27-104 0 0,1 0 0 0 0,-1 1 0 0 0,0-1-1 0 0,0 0 1 0 0,0 0 0 0 0,1 0 0 0 0,-1 0 0 0 0,0 0 0 0 0,0 0-1 0 0,0 0 1 0 0,-1-1 0 0 0,1 1 0 0 0,0 0 0 0 0,0-1 0 0 0,-1 1-1 0 0,1 0 1 0 0,-1-1 0 0 0,1 1 0 0 0,-1 0 0 0 0,1-1 0 0 0,-1 1-1 0 0,0-3 1 0 0,0 3 3 0 0,0 0-1 0 0,0 0 0 0 0,0 0 1 0 0,-1 0-1 0 0,1 0 1 0 0,0 0-1 0 0,-1 0 0 0 0,1 0 1 0 0,-1 0-1 0 0,1 0 1 0 0,-1 0-1 0 0,1 0 0 0 0,-1 0 1 0 0,0 1-1 0 0,1-1 1 0 0,-1 0-1 0 0,0 0 0 0 0,0 1 1 0 0,0-1-1 0 0,0 0 1 0 0,1 1-1 0 0,-1-1 0 0 0,0 1 1 0 0,0-1-1 0 0,0 1 1 0 0,0-1-1 0 0,0 1 1 0 0,0 0-1 0 0,-1 0 0 0 0,1-1 1 0 0,-1 1-1 0 0,-5-1-6 0 0,0 1-1 0 0,0-1 0 0 0,0 1 1 0 0,0 1-1 0 0,0-1 1 0 0,-12 3-1 0 0,-42 14-99 0 0,51-14 111 0 0,-19 6 14 0 0,0 2 0 0 0,-51 27 0 0 0,61-27 7 0 0,1 0-1 0 0,0 2 1 0 0,0 0 0 0 0,-26 26-1 0 0,38-32 33 0 0,0 0 0 0 0,0 0-1 0 0,0 0 1 0 0,1 1-1 0 0,0 0 1 0 0,1 0-1 0 0,0 0 1 0 0,0 1-1 0 0,1-1 1 0 0,0 1 0 0 0,-4 15-1 0 0,7-10 19 0 0,1-8-60 0 0,-1-3-6 0 0,0-1 1 0 0,1 1-1 0 0,-1-1 0 0 0,1 0 1 0 0,0 1-1 0 0,1 3 0 0 0,2 0-1 0 0,0 0-1 0 0,0 0 0 0 0,7 7 0 0 0,7 11-15 0 0,-17-22-82 0 0,1-1 1 0 0,0 1-1 0 0,0-1 0 0 0,0 0 1 0 0,1 0-1 0 0,-1 0 0 0 0,0 0 0 0 0,0 0 1 0 0,1 0-1 0 0,-1-1 0 0 0,0 1 1 0 0,1-1-1 0 0,3 1 0 0 0,-3-1-149 0 0,0 0 0 0 0,1 0 0 0 0,-1 0 0 0 0,1 0 0 0 0,-1-1 0 0 0,0 0 0 0 0,1 1 0 0 0,-1-1 0 0 0,4-2 0 0 0,29-14-5340 0 0,-32 15 4507 0 0,17-10-4431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2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103 133 4143 0 0,'-12'1'556'0'0,"-43"3"-351"0"0,20 2 13316 0 0,37-6-13069 0 0,20-2 112 0 0,1 0 1 0 0,-1-2-1 0 0,32-9 1 0 0,-8 1-81 0 0,61-12 209 0 0,238-43 1098 0 0,-222 53-3141 0 0,-70 10-6800 0 0,-39 2 1842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25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24 7367 0 0,'1'-1'568'0'0,"35"-21"10348"0"0,-38 22-9638 0 0,-8 1-1082 0 0,0 0 1 0 0,0 0-1 0 0,0 1 1 0 0,0 1 0 0 0,0 0-1 0 0,-17 8 1 0 0,-56 32 761 0 0,-51 47-958 0 0,92-60-16 0 0,37-27-49 0 0,0 1 0 0 0,0 0 0 0 0,0 1 0 0 0,1-1 0 0 0,-1 1 0 0 0,-5 8 0 0 0,9-12-112 0 0,2 1 119 0 0,-1-1 0 0 0,0 1 0 0 0,1-1 1 0 0,-1 0-1 0 0,1 1 0 0 0,-1-1 0 0 0,1 1 0 0 0,-1-1 0 0 0,1 0 0 0 0,0 0 0 0 0,0 1 0 0 0,0-1 1 0 0,0 0-1 0 0,0 0 0 0 0,0 0 0 0 0,0 0 0 0 0,0 0 0 0 0,0 0 0 0 0,0 0 0 0 0,1 0 0 0 0,1 0 1 0 0,5 4 12 0 0,0-1 0 0 0,13 4 0 0 0,-8-3-48 0 0,-3 0 83 0 0,-1 0 1 0 0,0 0-1 0 0,0 1 1 0 0,-1 0-1 0 0,0 1 0 0 0,0 0 1 0 0,-1 0-1 0 0,13 15 1 0 0,-15-16 38 0 0,0 1-1 0 0,0 0 1 0 0,-1 0 0 0 0,0 1 0 0 0,0-1 0 0 0,-1 1 0 0 0,0 0-1 0 0,0 0 1 0 0,-1 0 0 0 0,0 0 0 0 0,1 12 0 0 0,-3-16 12 0 0,1-1 1 0 0,-2 1-1 0 0,1 0 0 0 0,0-1 1 0 0,-1 1-1 0 0,0 0 1 0 0,0-1-1 0 0,0 1 0 0 0,0-1 1 0 0,0 1-1 0 0,-1-1 1 0 0,1 0-1 0 0,-1 1 0 0 0,0-1 1 0 0,0 0-1 0 0,0 0 1 0 0,-1 0-1 0 0,1 0 0 0 0,-1-1 1 0 0,0 1-1 0 0,1-1 1 0 0,-1 1-1 0 0,0-1 0 0 0,0 0 1 0 0,-1 0-1 0 0,-2 1 0 0 0,-9 4 163 0 0,1-1 0 0 0,-1-1 0 0 0,0 0 0 0 0,-27 5 0 0 0,41-10-204 0 0,-9 2-469 0 0,0 0 1 0 0,-1-1 0 0 0,-11 0-1 0 0,20-1 283 0 0,0 1 0 0 0,0-1-1 0 0,1-1 1 0 0,-1 1 0 0 0,0 0-1 0 0,0 0 1 0 0,0-1 0 0 0,1 1-1 0 0,-1 0 1 0 0,0-1-1 0 0,0 0 1 0 0,1 1 0 0 0,-1-1-1 0 0,1 0 1 0 0,-1 0 0 0 0,1 0-1 0 0,-1 0 1 0 0,1 0 0 0 0,-1-1-1 0 0,1 1 1 0 0,0 0 0 0 0,0-1-1 0 0,0 1 1 0 0,-1 0 0 0 0,1-1-1 0 0,-1-2 1 0 0,0-6-6613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2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4 8751 0 0,'0'0'794'0'0,"-8"-3"-297"0"0,1 3 401 0 0,0-1 0 0 0,0 1 0 0 0,1 0 0 0 0,-1 1 0 0 0,0-1 0 0 0,1 2 0 0 0,-1-1 0 0 0,-9 3 0 0 0,-4 3-28 0 0,-26 13 1 0 0,-39 22-631 0 0,1 4 0 0 0,-77 58 0 0 0,157-102-277 0 0,1 1 0 0 0,-1 0 0 0 0,1 0 0 0 0,-1 0 0 0 0,1 0 1 0 0,0 1-1 0 0,-3 4 0 0 0,6-7 7 0 0,0 0 1 0 0,0 0-1 0 0,0 0 1 0 0,0 0-1 0 0,1 0 0 0 0,-1 0 1 0 0,0 0-1 0 0,1 0 1 0 0,-1 0-1 0 0,0 0 0 0 0,1 0 1 0 0,-1 0-1 0 0,1 0 1 0 0,0 0-1 0 0,-1 0 0 0 0,1 0 1 0 0,0 0-1 0 0,-1-1 1 0 0,1 1-1 0 0,1 1 1 0 0,5 2-56 0 0,1 1 1 0 0,-1-1-1 0 0,0-1 1 0 0,1 1-1 0 0,0-2 1 0 0,0 1 0 0 0,-1-1-1 0 0,18 3 1 0 0,-7-1-68 0 0,14 4-123 0 0,-1 2 0 0 0,39 16 0 0 0,-54-19 292 0 0,-1 1-1 0 0,0 0 1 0 0,-1 1-1 0 0,0 1 0 0 0,0 0 1 0 0,15 16-1 0 0,-13-10 114 0 0,27 28 740 0 0,-40-40-689 0 0,0 0 0 0 0,0 0-1 0 0,0 0 1 0 0,-1 0 0 0 0,0 0 0 0 0,0 0 0 0 0,0 1 0 0 0,0 0-1 0 0,2 7 1 0 0,-4-11-138 0 0,0 1-1 0 0,0 0 0 0 0,0 0 1 0 0,0 0-1 0 0,0-1 1 0 0,-1 1-1 0 0,1 0 1 0 0,0 0-1 0 0,-1-1 0 0 0,1 1 1 0 0,-1 0-1 0 0,0-1 1 0 0,1 1-1 0 0,-1-1 1 0 0,0 1-1 0 0,0-1 0 0 0,0 1 1 0 0,0-1-1 0 0,0 1 1 0 0,-1-1-1 0 0,1 0 0 0 0,0 0 1 0 0,-1 0-1 0 0,1 1 1 0 0,-1-1-1 0 0,1-1 1 0 0,-3 3-1 0 0,-5 1 1 0 0,1 0 1 0 0,-1-1-1 0 0,-17 5 0 0 0,17-6 12 0 0,-43 10-596 0 0,-97 10 0 0 0,98-16-350 0 0,21-3-293 0 0,4-3-267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27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345 151 5063 0 0,'0'0'390'0'0,"-1"3"-252"0"0,-4 20 1314 0 0,0-2 2547 0 0,5-18-2218 0 0,0-1-769 0 0,0 7 1872 0 0,2-8-2396 0 0,1 0-378 0 0,0 0 0 0 0,1 0 0 0 0,-1-1-1 0 0,1 1 1 0 0,-1-1 0 0 0,1 0 0 0 0,-1 0-1 0 0,1 0 1 0 0,-1 0 0 0 0,1 0 0 0 0,-1-1-1 0 0,1 0 1 0 0,-1 0 0 0 0,0 0 0 0 0,1 0-1 0 0,-1 0 1 0 0,0-1 0 0 0,0 1 0 0 0,6-5-1 0 0,3-1 201 0 0,-1 0-1 0 0,0-2 1 0 0,19-18 0 0 0,-25 23-198 0 0,-1-1 0 0 0,0 0 0 0 0,1 0 1 0 0,-2 0-1 0 0,1-1 0 0 0,-1 1 0 0 0,1-1 1 0 0,-1 0-1 0 0,2-8 0 0 0,-4 10-86 0 0,0 1 0 0 0,0-1 0 0 0,-1 1 0 0 0,0-1 0 0 0,1 0 0 0 0,-1 1 1 0 0,-1-1-1 0 0,1 1 0 0 0,0-1 0 0 0,-1 1 0 0 0,0-1 0 0 0,0 1 0 0 0,0-1 0 0 0,0 1 0 0 0,0 0 0 0 0,-1-1 0 0 0,1 1 0 0 0,-4-4 0 0 0,4 5-23 0 0,0 1 0 0 0,-1-1 1 0 0,1 1-1 0 0,-1-1 0 0 0,1 1 0 0 0,-1-1 1 0 0,0 1-1 0 0,0 0 0 0 0,1 0 1 0 0,-1 0-1 0 0,0 0 0 0 0,0 0 0 0 0,0 1 1 0 0,0-1-1 0 0,0 0 0 0 0,0 1 0 0 0,0 0 1 0 0,0-1-1 0 0,-3 1 0 0 0,0 0-16 0 0,1 0 0 0 0,-1 0 0 0 0,1 0 0 0 0,0 1 0 0 0,0 0 0 0 0,-1 0 0 0 0,1 0 0 0 0,-5 2 0 0 0,-9 6-59 0 0,0 0 0 0 0,1 1-1 0 0,-26 21 1 0 0,-43 41-79 0 0,75-62 139 0 0,6-6 11 0 0,-105 98-89 0 0,89-81 78 0 0,2 1 0 0 0,1 0 0 0 0,-18 29 0 0 0,33-47 12 0 0,1 0 0 0 0,-1 1 0 0 0,1-1 0 0 0,0 1 0 0 0,1 0 0 0 0,-3 7 0 0 0,4 4 0 0 0,1-15 1 0 0,-1 1 0 0 0,1-1-1 0 0,-1 0 1 0 0,1 0 0 0 0,0 0-1 0 0,0 0 1 0 0,-1 0 0 0 0,1 0-1 0 0,0 0 1 0 0,0 0 0 0 0,0 0-1 0 0,0-1 1 0 0,0 1 0 0 0,0 0-1 0 0,1 0 1 0 0,-1-1 0 0 0,0 1 0 0 0,0-1-1 0 0,0 1 1 0 0,1-1 0 0 0,-1 0-1 0 0,0 1 1 0 0,0-1 0 0 0,1 0-1 0 0,-1 0 1 0 0,3 0 0 0 0,1 0 21 0 0,1 0 0 0 0,-1 0-1 0 0,1-1 1 0 0,10-2 0 0 0,16-7 47 0 0,-1-2 0 0 0,1-1 0 0 0,40-23-1 0 0,-48 23-34 0 0,-10 5-30 0 0,-1 0 0 0 0,13-12 0 0 0,20-12-5 0 0,-28 20 1 0 0,22-18 0 0 0,-30 22 0 0 0,-4 2-12 0 0,-8 10 4 0 0,-1-1-1 0 0,1 1 1 0 0,0 0 0 0 0,0 0-1 0 0,-2 7 1 0 0,-1 4-2 0 0,-5 10-179 0 0,10-20-786 0 0,5 7-306 0 0,-4-9-50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27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12 331 7831 0 0,'0'0'706'0'0,"-1"-2"-578"0"0,0-1-97 0 0,-5-14 2512 0 0,5 14-1816 0 0,0 0-1 0 0,1 0 0 0 0,-1 0 0 0 0,1-1 0 0 0,0 1 1 0 0,0 0-1 0 0,0 0 0 0 0,0 0 0 0 0,0 0 1 0 0,1 0-1 0 0,0 0 0 0 0,1-5 0 0 0,-1 4-451 0 0,1 0 1 0 0,0-1-1 0 0,1 1 0 0 0,-1 0 0 0 0,5-5 0 0 0,12-15-213 0 0,2 1 1 0 0,1 1-1 0 0,0 1 0 0 0,2 1 0 0 0,0 1 0 0 0,1 1 0 0 0,1 2 1 0 0,0 0-1 0 0,2 1 0 0 0,50-19 0 0 0,-74 33-82 0 0,-1 0 0 0 0,0 0 1 0 0,1 0-1 0 0,0 1 0 0 0,-1-1 0 0 0,1 1 0 0 0,-1-1 0 0 0,1 1 0 0 0,0 0 0 0 0,-1 1 1 0 0,1-1-1 0 0,-1 1 0 0 0,1-1 0 0 0,-1 1 0 0 0,1 0 0 0 0,-1 1 0 0 0,5 1 1 0 0,-5-1 31 0 0,1 0 1 0 0,-1 0-1 0 0,0 1 0 0 0,-1-1 1 0 0,1 1-1 0 0,0 0 1 0 0,-1 0-1 0 0,1 0 1 0 0,-1 0-1 0 0,0 0 1 0 0,0 0-1 0 0,0 1 1 0 0,-1-1-1 0 0,1 1 1 0 0,-1-1-1 0 0,2 7 1 0 0,2 8 141 0 0,-2 1 0 0 0,0 0 1 0 0,0 32-1 0 0,-3-45-91 0 0,0 0-9 0 0,-6 14 0 0 0,5-16-12 0 0,-3 8-35 0 0,2-8 2 0 0,-5 4-79 0 0,6-6-278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2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27 414 11519 0 0,'2'0'7155'0'0,"-2"0"-6962"0"0,1 0 0 0 0,-1-1 0 0 0,1 1 0 0 0,-1 0 0 0 0,1 0 0 0 0,-1-1 0 0 0,0 1 0 0 0,1 0 0 0 0,-1-1 0 0 0,0 1 0 0 0,1 0-1 0 0,-1-1 1 0 0,0 1 0 0 0,1 0 0 0 0,-1-1 0 0 0,0 1 0 0 0,0-1 0 0 0,1 1 0 0 0,-1-1 0 0 0,0 1 0 0 0,0 0 0 0 0,0-1 0 0 0,0 1 0 0 0,1-2 0 0 0,-3-14 1485 0 0,-13-22-2153 0 0,10 26 912 0 0,1 3-465 0 0,2 1 1 0 0,-1-1 0 0 0,1 0-1 0 0,1 1 1 0 0,0-1-1 0 0,0 0 1 0 0,0 0 0 0 0,1 0-1 0 0,0 0 1 0 0,1 1-1 0 0,0-1 1 0 0,1 0 0 0 0,0 0-1 0 0,0 1 1 0 0,1-1-1 0 0,3-8 1 0 0,-1 6-105 0 0,1 0 0 0 0,0 1 0 0 0,0-1 0 0 0,1 1 0 0 0,0 0 0 0 0,1 1-1 0 0,0 0 1 0 0,1 0 0 0 0,0 1 0 0 0,0 0 0 0 0,12-8 0 0 0,-10 9 31 0 0,1 0 0 0 0,0 1 0 0 0,0 0 0 0 0,0 1-1 0 0,0 1 1 0 0,18-5 0 0 0,-7 4-76 0 0,-1 2-1 0 0,43-2 1 0 0,-18 4 423 0 0,-1 2 0 0 0,82 11-1 0 0,-120-10-162 0 0,0 0-1 0 0,-1 0 1 0 0,1 0-1 0 0,-1 1 1 0 0,0 0-1 0 0,9 5 1 0 0,-14-8-69 0 0,-1 1 1 0 0,0 0-1 0 0,1 0 1 0 0,-1 0-1 0 0,1 0 1 0 0,-1 0-1 0 0,0 0 1 0 0,0 1-1 0 0,0-1 1 0 0,0 0-1 0 0,0 1 1 0 0,0-1-1 0 0,0 1 1 0 0,0-1-1 0 0,0 1 0 0 0,0-1 1 0 0,-1 1-1 0 0,1-1 1 0 0,-1 1-1 0 0,1 0 1 0 0,-1-1-1 0 0,0 1 1 0 0,0 0-1 0 0,0-1 1 0 0,0 1-1 0 0,0 0 1 0 0,0-1-1 0 0,0 1 1 0 0,0 0-1 0 0,0 0 1 0 0,-1-1-1 0 0,1 1 1 0 0,-1-1-1 0 0,0 3 0 0 0,-5 6 19 0 0,-1 1-1 0 0,0-1 0 0 0,0 0 0 0 0,-1 0 0 0 0,0-1 0 0 0,-1 0 1 0 0,-14 11-1 0 0,-4 6 29 0 0,-167 159-705 0 0,180-171 474 0 0,10-10-384 0 0,0 1 1 0 0,0-1 0 0 0,-9 6 0 0 0,12-9 422 0 0,-1 0 0 0 0,1-1 0 0 0,-1 1 1 0 0,0 0-1 0 0,1 0 0 0 0,-1-1 0 0 0,0 1 1 0 0,1-1-1 0 0,-1 0 0 0 0,0 1 0 0 0,0-1 0 0 0,0 0 1 0 0,1 0-1 0 0,-1 0 0 0 0,0 0 0 0 0,-2-1 1 0 0,3 1 73 0 0,0-1 0 0 0,1 1 0 0 0,-1-1 0 0 0,0 1 0 0 0,1-1 0 0 0,-1 1 0 0 0,0-1 0 0 0,1 1 0 0 0,-1-1 0 0 0,1 0 0 0 0,-1 1 0 0 0,1-1 0 0 0,-1 0 0 0 0,1 1 0 0 0,0-1 0 0 0,-1 0 0 0 0,1 1 0 0 0,0-1 0 0 0,-1 0 0 0 0,1 0 0 0 0,0 0-1 0 0,0 1 1 0 0,0-1 0 0 0,0-1 0 0 0,-1-19-832 0 0,4 7 330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2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0 1375 0 0,'0'0'12911'0'0,"-2"2"-12558"0"0,-10 10-163 0 0,0 1 0 0 0,1 0 0 0 0,0 1 0 0 0,-15 27 0 0 0,1-3-62 0 0,-159 270 749 0 0,98-130 325 0 0,-15 28 833 0 0,91-186-1214 0 0,3-5-6508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0,'0'0'4667'0'0,"2"3"-2572"0"0,33 80 1346 0 0,-22-49-2598 0 0,22 42 1 0 0,30 44 1157 0 0,66 113 539 0 0,-126-225-2520 0 0,0 0 0 0 0,1-1 0 0 0,0 1 0 0 0,1-1 0 0 0,0 0 0 0 0,0-1 1 0 0,0 1-1 0 0,1-2 0 0 0,0 1 0 0 0,0-1 0 0 0,11 5 0 0 0,-18-9-102 0 0,0-1-1 0 0,0 1 1 0 0,0-1 0 0 0,0 1 0 0 0,1-1-1 0 0,-1 0 1 0 0,0 1 0 0 0,0-1-1 0 0,1 0 1 0 0,-1 0 0 0 0,0 0-1 0 0,3 0 1 0 0,-4 0-13 0 0,1 0 0 0 0,-1 0 1 0 0,0-1-1 0 0,1 1 0 0 0,-1 0 0 0 0,0 0 0 0 0,1 0 1 0 0,-1 0-1 0 0,0-1 0 0 0,0 1 0 0 0,1 0 0 0 0,-1 0 1 0 0,0-1-1 0 0,0 1 0 0 0,0 0 0 0 0,1 0 1 0 0,-1-1-1 0 0,0 1 0 0 0,0 0 0 0 0,0-1 0 0 0,0 1 1 0 0,0 0-1 0 0,1-1 0 0 0,-1 1 0 0 0,0 0 0 0 0,0-1 1 0 0,0 0-1 0 0,0 0-516 0 0,0-1 0 0 0,0 1 0 0 0,-1-1-1 0 0,1 1 1 0 0,0-1 0 0 0,0 1 0 0 0,-1-1 0 0 0,1 1 0 0 0,-1-1 0 0 0,-1-1 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1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32 7367 0 0,'0'0'334'0'0,"1"-1"-1"0"0,4-16-200 0 0,-3 6 7300 0 0,-2 11-7367 0 0,0 0 1 0 0,0 0-1 0 0,0-1 1 0 0,0 1-1 0 0,0 0 1 0 0,-1-1 1461 0 0,1 0-1462 0 0,0 1 1 0 0,0 0-1 0 0,0 0 0 0 0,0 0 1 0 0,0 0-1 0 0,0 0 1 0 0,0 0-1 0 0,-1 0 1 0 0,1 0-1 0 0,0 0 0 0 0,0 0 1 0 0,0 0-1 0 0,0 0 1 0 0,0 0-1 0 0,0 0 1 0 0,0 0-1 0 0,0 0 1 0 0,-14 11 237 0 0,7-5 20 0 0,-38 38-142 0 0,1 2 1 0 0,-61 84-1 0 0,14-15-115 0 0,-86 79-12 0 0,149-167-40 0 0,-2-2-1 0 0,-1 0 1 0 0,-1-2-1 0 0,-57 31 1 0 0,-41 9-310 0 0,128-63 112 0 0,21-2-936 0 0,-1 0-1 0 0,0-2 1 0 0,0 0-1 0 0,0-1 1 0 0,27-11 0 0 0,-41 14 639 0 0,49-19-4884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2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18 3223 0 0,'1'-1'6739'0'0,"14"-11"-928"0"0,-15 11-5520 0 0,1 1-1 0 0,0-1 1 0 0,0 1-1 0 0,0 0 1 0 0,0-1-1 0 0,0 1 1 0 0,0 0 0 0 0,0-1-1 0 0,0 1 1 0 0,0 0-1 0 0,-1 0 1 0 0,1 0 0 0 0,0 0-1 0 0,0 0 1 0 0,0 0-1 0 0,0 0 1 0 0,0 0-1 0 0,0 0 1 0 0,0 0 0 0 0,0 1-1 0 0,1-1 1 0 0,-1 1-200 0 0,0-1-73 0 0,-1 0 1 0 0,1 0-1 0 0,-1 1 1 0 0,1-1-1 0 0,-1 0 1 0 0,1 1-1 0 0,-1-1 1 0 0,0 0-1 0 0,1 1 1 0 0,-1-1-1 0 0,1 0 1 0 0,-1 1-1 0 0,0-1 1 0 0,1 1 0 0 0,-1-1-1 0 0,0 1 1 0 0,1-1-1 0 0,-1 1 1 0 0,1 0-1 0 0,-1 8 66 0 0,-1 7 40 0 0,-2-12-111 0 0,1-2 5 0 0,-5 9 133 0 0,-1 1 1 0 0,-18 19-1 0 0,16-20 109 0 0,1 1 0 0 0,-10 15 0 0 0,-19 34-47 0 0,17-29-14 0 0,-24 49 0 0 0,41-72-199 0 0,3 2 0 0 0,3 0 0 0 0,-1-10 5 0 0,1 1-1 0 0,-1 0 0 0 0,0-1 1 0 0,1 0-1 0 0,-1 1 0 0 0,1-1 1 0 0,-1 0-1 0 0,1 1 1 0 0,0-1-1 0 0,-1 0 0 0 0,1 0 1 0 0,0 0-1 0 0,0-1 1 0 0,0 1-1 0 0,0 0 0 0 0,0-1 1 0 0,0 1-1 0 0,0-1 1 0 0,0 1-1 0 0,0-1 0 0 0,4 0 1 0 0,1 0 18 0 0,1 0 0 0 0,-1-1 1 0 0,1 0-1 0 0,12-3 0 0 0,-9 2-86 0 0,0-2-1 0 0,0 1 0 0 0,0-2 0 0 0,-1 1 1 0 0,0-2-1 0 0,0 1 0 0 0,0-1 0 0 0,-1-1 1 0 0,0 0-1 0 0,12-11 0 0 0,-12 9-2607 0 0,-1-1-1 0 0,14-18 1 0 0,-13 14-4323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2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 13359 0 0,'0'0'1424'0'0,"-12"-9"6248"0"0,24 8-7952 0 0,4-1-104 0 0,4-2-32 0 0,0 2-8176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51 11575 0 0,'0'0'530'0'0,"1"-1"-13"0"0,46-36 4216 0 0,-49 38-4661 0 0,0-1 0 0 0,0 1 0 0 0,0 0 0 0 0,0 0 0 0 0,1 0 0 0 0,-1 0 0 0 0,0 0 1 0 0,-3 2-1 0 0,1 0 27 0 0,-20 15 91 0 0,0 0 0 0 0,-41 44 0 0 0,-33 51 632 0 0,93-106-702 0 0,0-1-1 0 0,1 1 1 0 0,0-1 0 0 0,0 1-1 0 0,0 1 1 0 0,1-1-1 0 0,-3 8 1 0 0,5-14-91 0 0,1 1 0 0 0,-1 0 0 0 0,1 0 0 0 0,0-1 0 0 0,0 1 0 0 0,0 0 0 0 0,0-1-1 0 0,0 1 1 0 0,0 0 0 0 0,0 0 0 0 0,0-1 0 0 0,1 1 0 0 0,-1 0 0 0 0,1-1 0 0 0,-1 1 0 0 0,1 0 0 0 0,0-1 0 0 0,-1 1 0 0 0,1-1 0 0 0,0 1 0 0 0,0-1 0 0 0,0 0 0 0 0,0 1-1 0 0,1-1 1 0 0,-1 0 0 0 0,0 1 0 0 0,0-1 0 0 0,1 0 0 0 0,-1 0 0 0 0,1 0 0 0 0,-1 0 0 0 0,1-1 0 0 0,-1 1 0 0 0,1 0 0 0 0,-1-1 0 0 0,1 1 0 0 0,0-1 0 0 0,2 1 0 0 0,7 2 4 0 0,0-1 1 0 0,0-1 0 0 0,0 0 0 0 0,0 0 0 0 0,1-1 0 0 0,-1 0 0 0 0,0-1 0 0 0,0-1 0 0 0,0 0 0 0 0,0 0-1 0 0,0-1 1 0 0,0 0 0 0 0,16-8 0 0 0,-19 7-17 0 0,0 0 1 0 0,0 0-1 0 0,0-1 0 0 0,-1 0 0 0 0,0-1 1 0 0,0 0-1 0 0,-1 0 0 0 0,9-10 1 0 0,-10 10-4 0 0,-1 1 1 0 0,-1-1-1 0 0,1 0 1 0 0,-1-1 0 0 0,0 1-1 0 0,-1-1 1 0 0,1 1-1 0 0,-1-1 1 0 0,0 0 0 0 0,-1 0-1 0 0,1-8 1 0 0,0-13 25 0 0,-3-34 0 0 0,0 17-142 0 0,-4-6-921 0 0,5 51 987 0 0,0 0 1 0 0,0-1-1 0 0,0 1 1 0 0,0-1 0 0 0,0 1-1 0 0,0 0 1 0 0,0-1-1 0 0,0 1 1 0 0,0 0 0 0 0,0-1-1 0 0,0 1 1 0 0,0 0-1 0 0,-1 0 1 0 0,1-1 0 0 0,0 1-1 0 0,0 0 1 0 0,0-1-1 0 0,0 1 1 0 0,-1 0 0 0 0,1-1-1 0 0,0 1 1 0 0,0 0-1 0 0,0 0 1 0 0,-1 0 0 0 0,1-1-1 0 0,0 1 1 0 0,-1 0-1 0 0,1 0 1 0 0,0 0 0 0 0,0-1-1 0 0,-1 1 1 0 0,-10 3-461 0 0,-9 11 47 0 0,18-10 167 0 0,0-1 0 0 0,0 1 0 0 0,1 0-1 0 0,-1 0 1 0 0,1 0 0 0 0,0 0 0 0 0,0 0 0 0 0,0 1 0 0 0,1-1-1 0 0,-1 8 1 0 0,1 6-1206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2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14599 0 0,'-9'0'1320'0'0,"6"1"-834"0"0,-12 0-1099 0 0,15-1 760 0 0,-1 0 0 0 0,1 0 0 0 0,0 0 0 0 0,0 0 0 0 0,-1 0 0 0 0,1 0 0 0 0,0 0 0 0 0,0 0 0 0 0,-1 0 0 0 0,1 0 0 0 0,0 0 0 0 0,-1 0 0 0 0,1 0 0 0 0,0 0 0 0 0,0 0 0 0 0,0 0 0 0 0,-1 0 0 0 0,1 1 0 0 0,0-1 0 0 0,0 0 0 0 0,-1 0 0 0 0,1 0 0 0 0,0 0 0 0 0,0 1 0 0 0,0-1 0 0 0,-1 0 0 0 0,1 0 0 0 0,0 0 0 0 0,0 1 0 0 0,0-1 0 0 0,2 2-118 0 0,0 0 0 0 0,1 0 1 0 0,0 0-1 0 0,-1 0 0 0 0,1-1 1 0 0,0 1-1 0 0,0-1 0 0 0,0 0 1 0 0,0 0-1 0 0,0 0 0 0 0,0 0 1 0 0,0 0-1 0 0,0-1 0 0 0,0 1 1 0 0,0-1-1 0 0,5 0 0 0 0,10 0 187 0 0,28-3-1 0 0,-39 2-206 0 0,54-6-601 0 0,-25 2-734 0 0,39 0-1 0 0</inkml:trace>
  <inkml:trace contextRef="#ctx0" brushRef="#br0" timeOffset="1">1 304 15231 0 0,'0'0'1379'0'0,"2"0"-1136"0"0,13 0 790 0 0,-1 0-1 0 0,0-1 1 0 0,1 0 0 0 0,18-5 0 0 0,12-1 456 0 0,-31 5-1338 0 0,1 0 1 0 0,-1 2 0 0 0,1 0-1 0 0,-1 0 1 0 0,1 1 0 0 0,-1 1-1 0 0,0 0 1 0 0,0 1 0 0 0,0 1-1 0 0,0 0 1 0 0,24 11 0 0 0,26 14-7207 0 0,-61-27 5135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3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40 5983 0 0,'0'0'464'0'0,"5"-7"158"0"0,14-21 14688 0 0,-34 38-14862 0 0,-79 71-429 0 0,60-50-18 0 0,-8 11-1 0 0,-45 56 0 0 0,86-97 0 0 0,-11 14 0 0 0,1-1 0 0 0,-16 30 0 0 0,23-37 0 0 0,0 1 0 0 0,1 0 0 0 0,0 0 0 0 0,0 0 0 0 0,1 1 0 0 0,0-1 0 0 0,0 1 0 0 0,0 9 0 0 0,2-14 4 0 0,0 0 0 0 0,0 0 0 0 0,1-1 0 0 0,0 1 0 0 0,-1 0 0 0 0,1 0 0 0 0,0-1-1 0 0,1 1 1 0 0,-1 0 0 0 0,1-1 0 0 0,0 1 0 0 0,0-1 0 0 0,0 0 0 0 0,0 0 0 0 0,0 0 0 0 0,1 0 0 0 0,-1 0 0 0 0,1 0 0 0 0,0 0-1 0 0,0-1 1 0 0,0 0 0 0 0,0 1 0 0 0,0-1 0 0 0,1 0 0 0 0,5 2 0 0 0,6 3 83 0 0,0-2 0 0 0,0 1-1 0 0,0-2 1 0 0,29 5 0 0 0,-23-6-22 0 0,1-2 0 0 0,-1 0 0 0 0,0-1 0 0 0,0-2 0 0 0,0 0-1 0 0,0-1 1 0 0,0-1 0 0 0,0-1 0 0 0,-1 0 0 0 0,0-2 0 0 0,0 0 0 0 0,0-2 0 0 0,-1 0 0 0 0,-1-1-1 0 0,1-1 1 0 0,-2-1 0 0 0,20-15 0 0 0,-28 18-29 0 0,0-1-1 0 0,0 1 1 0 0,-1-1 0 0 0,-1-1-1 0 0,0 0 1 0 0,0 0 0 0 0,-1 0-1 0 0,0-1 1 0 0,-1 0-1 0 0,0 0 1 0 0,-1 0 0 0 0,0 0-1 0 0,-1-1 1 0 0,2-17 0 0 0,-4 18-113 0 0,0 0 0 0 0,0 0 0 0 0,-1-1 0 0 0,-1 1 0 0 0,0 0 0 0 0,0 0 0 0 0,-1-1 0 0 0,-1 1 1 0 0,0 1-1 0 0,-1-1 0 0 0,0 0 0 0 0,-1 1 0 0 0,0 0 0 0 0,0 0 0 0 0,-10-13 0 0 0,12 20-56 0 0,-1 0 0 0 0,0 1 0 0 0,0-1 0 0 0,0 1 0 0 0,-1 0 0 0 0,1 0 0 0 0,-1 0 0 0 0,1 0 0 0 0,-1 1 0 0 0,0 0 0 0 0,0 0 0 0 0,0 0 0 0 0,0 1 0 0 0,0-1 0 0 0,-1 1 0 0 0,1 1 0 0 0,0-1 0 0 0,-11 1 0 0 0,4 0-95 0 0,1 0 0 0 0,-1 1 0 0 0,1 1 0 0 0,-1 0 0 0 0,1 0-1 0 0,0 1 1 0 0,-20 8 0 0 0,25-8 24 0 0,-1 1-1 0 0,1-1 1 0 0,0 1-1 0 0,1 0 1 0 0,-7 5 0 0 0,-3 5-618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543 675 14167 0 0,'0'0'3180'0'0,"1"-2"-2278"0"0,10-12 72 0 0,1 0 1 0 0,17-16 0 0 0,-6 7-631 0 0,13-18-374 0 0,-1-2 1 0 0,-2-1 0 0 0,-2-1 0 0 0,-2-2 0 0 0,-2-1 0 0 0,-2-1 0 0 0,-3-1 0 0 0,21-65 0 0 0,-39 102-71 0 0,10-37-277 0 0,-13 47 321 0 0,-1 0 0 0 0,1-1 0 0 0,-1 1 0 0 0,0 0 0 0 0,0 0 0 0 0,0-1 0 0 0,0 1 0 0 0,0 0 0 0 0,-1 0 0 0 0,0 0 0 0 0,1-1 0 0 0,-3-3 0 0 0,3 6-51 0 0,-2 1 86 0 0,0 1-1 0 0,1-1 1 0 0,-1 1 0 0 0,0-1-1 0 0,1 1 1 0 0,-1-1-1 0 0,1 1 1 0 0,-1 0-1 0 0,1 0 1 0 0,-1 0 0 0 0,1 0-1 0 0,-3 2 1 0 0,-15 15-43 0 0,17-16 37 0 0,-26 33-9 0 0,1 1 1 0 0,2 1 0 0 0,-28 54-1 0 0,19-31 43 0 0,-59 105-7 0 0,-41 68 11 0 0,-33 3 418 0 0,12-31-285 0 0,115-146-88 0 0,-73 114-16 0 0,112-171-197 0 0,2-5-1458 0 0,14-32-846 0 0,-6 12 1190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10591 0 0,'1'1'6048'0'0,"0"1"-5894"0"0,0-1 0 0 0,0 0 0 0 0,1 1 0 0 0,-1-1 1 0 0,0 0-1 0 0,1 0 0 0 0,0 1 0 0 0,-1-1 0 0 0,1-1 0 0 0,0 1 0 0 0,-1 0 0 0 0,1 0 0 0 0,0-1 0 0 0,0 1 0 0 0,0-1 0 0 0,-1 1 0 0 0,1-1 0 0 0,0 0 0 0 0,0 0 0 0 0,4 0 0 0 0,4 0 97 0 0,1 0 0 0 0,15-4 0 0 0,-25 4-223 0 0,320-82 3237 0 0,-204 48-3221 0 0,-95 28-692 0 0,25-4 0 0 0,-37 9-2243 0 0,1 0 1 0 0,14 1 0 0 0,-8 1-3172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4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278 175 6447 0 0,'0'0'11328'0'0,"-1"1"-10424"0"0,-1 4-690 0 0,-1-1 0 0 0,0 0 0 0 0,0-1-1 0 0,-1 1 1 0 0,1 0 0 0 0,-1-1 0 0 0,1 0 0 0 0,-1 0 0 0 0,0 0-1 0 0,-5 3 1 0 0,-11 8 138 0 0,-52 51 358 0 0,22-20-337 0 0,33-30-244 0 0,-24 27-1 0 0,37-38-109 0 0,0 1 0 0 0,1-1 0 0 0,0 1-1 0 0,0 0 1 0 0,0 0 0 0 0,0 0 0 0 0,1 0-1 0 0,0 1 1 0 0,0-1 0 0 0,0 0 0 0 0,-1 12-1 0 0,3-15-13 0 0,0 0-1 0 0,0-1 0 0 0,0 1 0 0 0,0 0 0 0 0,1-1 0 0 0,-1 1 1 0 0,1 0-1 0 0,-1-1 0 0 0,1 1 0 0 0,0-1 0 0 0,0 1 0 0 0,0-1 0 0 0,0 1 1 0 0,0-1-1 0 0,0 0 0 0 0,0 1 0 0 0,0-1 0 0 0,0 0 0 0 0,0 0 0 0 0,1 0 1 0 0,-1 0-1 0 0,0 0 0 0 0,1 0 0 0 0,-1 0 0 0 0,1 0 0 0 0,-1-1 0 0 0,1 1 1 0 0,0 0-1 0 0,-1-1 0 0 0,3 1 0 0 0,2 1 9 0 0,1-1-1 0 0,0 1 1 0 0,0-1-1 0 0,0-1 0 0 0,0 1 1 0 0,7-1-1 0 0,6-2 15 0 0,0-2-1 0 0,0 0 1 0 0,-1 0-1 0 0,1-2 1 0 0,-1-1-1 0 0,0 0 1 0 0,-1-1-1 0 0,0-1 1 0 0,0-1-1 0 0,-1 0 1 0 0,0-2-1 0 0,28-23 0 0 0,-40 30-2 0 0,0 0 0 0 0,0 0 0 0 0,-1-1 0 0 0,0 0 0 0 0,0 1 0 0 0,0-1 0 0 0,-1 0 0 0 0,1-1 0 0 0,-2 1-1 0 0,1-1 1 0 0,-1 1 0 0 0,0-1 0 0 0,2-9 0 0 0,-2 4-406 0 0,-1-1 0 0 0,-1 1 0 0 0,0 0 0 0 0,0 0 1 0 0,-1-1-1 0 0,-4-18 0 0 0</inkml:trace>
  <inkml:trace contextRef="#ctx0" brushRef="#br0" timeOffset="1">775 491 5983 0 0,'0'2'274'0'0,"1"0"-184"0"0,0 2-1 0 0,-5 11 106 0 0,0-6-332 0 0,-8 9 12280 0 0,5-22-10111 0 0,6 2-1900 0 0,0 1 1 0 0,0-1 0 0 0,0 1-1 0 0,-1-1 1 0 0,2 0 0 0 0,-1 0 0 0 0,0 1-1 0 0,0-1 1 0 0,0 0 0 0 0,1 0 0 0 0,-1 0-1 0 0,1 0 1 0 0,0 0 0 0 0,-1 0 0 0 0,1 0-1 0 0,0 0 1 0 0,0 0 0 0 0,0 0-1 0 0,1 0 1 0 0,-1 0 0 0 0,1-4 0 0 0,1-2 149 0 0,1-1 0 0 0,-1 1-1 0 0,7-14 1 0 0,2 0-154 0 0,2 0-1 0 0,0 0 1 0 0,1 1-1 0 0,1 1 1 0 0,1 0-1 0 0,1 1 1 0 0,1 1-1 0 0,0 0 1 0 0,26-18-1 0 0,-2 4-127 0 0,0 3 0 0 0,2 1 0 0 0,62-28 0 0 0,18 6 113 0 0,-59 32-1015 0 0,2 7-3317 0 0,-51 9-3509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6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406 194 3679 0 0,'1'-2'4642'0'0,"41"-45"555"0"0,-27 27-3529 0 0,24-41 0 0 0,-38 59-1622 0 0,1-1-1 0 0,-1 1 1 0 0,0-1 0 0 0,0 1 0 0 0,0-1-1 0 0,0 0 1 0 0,0 0 0 0 0,-1 1-1 0 0,1-1 1 0 0,-1 0 0 0 0,1 0 0 0 0,-1 0-1 0 0,0 1 1 0 0,0-1 0 0 0,-1 0 0 0 0,0-4-1 0 0,0 6-34 0 0,0 0 0 0 0,0 0 0 0 0,-1 0 1 0 0,1 0-1 0 0,0 1 0 0 0,-1-1 0 0 0,1 0 0 0 0,-1 1 0 0 0,1-1 0 0 0,-1 1 0 0 0,1-1 0 0 0,-1 1 0 0 0,1 0 0 0 0,-4-1 0 0 0,2 1 2 0 0,-3-1-8 0 0,0 0 1 0 0,0 0-1 0 0,0 1 0 0 0,0 0 1 0 0,0 0-1 0 0,0 1 0 0 0,0-1 1 0 0,0 1-1 0 0,0 1 1 0 0,-9 2-1 0 0,0 2-11 0 0,0 0 0 0 0,-24 14 0 0 0,-89 65-51 0 0,83-53 54 0 0,22-16-19 0 0,1 1 0 0 0,-27 27 0 0 0,39-34 13 0 0,1 1-1 0 0,0-1 0 0 0,1 2 1 0 0,0-1-1 0 0,1 1 1 0 0,-10 20-1 0 0,16-29 16 0 0,0-1 0 0 0,0 0-1 0 0,1 0 1 0 0,-1 1 0 0 0,0-1 0 0 0,1 0 0 0 0,0 1 0 0 0,-1-1 0 0 0,1 0-1 0 0,0 1 1 0 0,0-1 0 0 0,1 1 0 0 0,-1-1 0 0 0,0 0 0 0 0,1 1-1 0 0,0-1 1 0 0,-1 0 0 0 0,1 0 0 0 0,1 4 0 0 0,0-4-1 0 0,0 0 0 0 0,-1 1 0 0 0,1-1 0 0 0,0 0 0 0 0,0 0 0 0 0,0 0-1 0 0,1 0 1 0 0,-1-1 0 0 0,0 1 0 0 0,1 0 0 0 0,-1-1 0 0 0,1 0 0 0 0,-1 0 0 0 0,1 1 0 0 0,4 0 0 0 0,0 0 17 0 0,0-1 0 0 0,0 0 0 0 0,1 0 0 0 0,-1-1 0 0 0,0 1 0 0 0,1-2 0 0 0,13-1 0 0 0,-2-1 28 0 0,33-11 0 0 0,-41 9-32 0 0,0 0 0 0 0,0 0-1 0 0,0-2 1 0 0,0 1 0 0 0,12-11 0 0 0,-2 2-8 0 0,-8 6-12 0 0,22-21 1 0 0,10-9 1387 0 0,-38 50-1062 0 0,4 11-284 0 0,-8-14-16 0 0,1 0 0 0 0,1 0 0 0 0,7 11 0 0 0,-9-16-58 0 0,-1 0 1 0 0,1-1-1 0 0,-1 1 1 0 0,1-1 0 0 0,0 0-1 0 0,0 0 1 0 0,0 0-1 0 0,0 0 1 0 0,0-1-1 0 0,0 1 1 0 0,1-1 0 0 0,5 2-1 0 0,0-1-324 0 0,1 0 1 0 0,17 1-1 0 0,-3-3-201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716 849 7831 0 0,'0'0'603'0'0,"-7"-6"-374"0"0,6 5 44 0 0,-1 0-1 0 0,1 0 1 0 0,-1-1-1 0 0,1 1 0 0 0,0 0 1 0 0,-1-1-1 0 0,1 1 1 0 0,0-1-1 0 0,0 1 1 0 0,0-1-1 0 0,0 0 0 0 0,0 1 1 0 0,1-1-1 0 0,-1 0 1 0 0,0 0-1 0 0,1 0 1 0 0,-1 0-1 0 0,1 1 0 0 0,0-1 1 0 0,0 0-1 0 0,-1-3 1 0 0,2 4-249 0 0,-1 0 0 0 0,0 1 0 0 0,0-1 0 0 0,0 0 0 0 0,1 0 0 0 0,-1 1 0 0 0,0-1 0 0 0,1 0 0 0 0,-1 1 0 0 0,1-1 0 0 0,-1 0 0 0 0,1 1 1 0 0,-1-1-1 0 0,1 1 0 0 0,1-2 0 0 0,0 0 45 0 0,70-84 994 0 0,20-26 161 0 0,-69 82-826 0 0,33-61 0 0 0,-36 51-381 0 0,-1 0 0 0 0,-2-1 0 0 0,-3 0 0 0 0,0-2 1 0 0,-3 1-1 0 0,7-59 0 0 0,-16 90-49 0 0,-1 0 0 0 0,-1 1 0 0 0,1-1 0 0 0,-2 0 0 0 0,0 1 0 0 0,0-1 0 0 0,-1 0 0 0 0,-5-18 0 0 0,7 29 29 0 0,0-1 0 0 0,0 1 1 0 0,0-1-1 0 0,0 1 0 0 0,0 0 0 0 0,-1-1 0 0 0,1 1 1 0 0,0 0-1 0 0,0-1 0 0 0,0 1 0 0 0,0 0 0 0 0,0-1 1 0 0,-1 1-1 0 0,1 0 0 0 0,0-1 0 0 0,0 1 0 0 0,-1 0 1 0 0,1 0-1 0 0,0-1 0 0 0,0 1 0 0 0,-1 0 0 0 0,1 0 1 0 0,0-1-1 0 0,-1 1 0 0 0,1 0 0 0 0,0 0 0 0 0,-1 0 1 0 0,1 0-1 0 0,0 0 0 0 0,-1-1 0 0 0,1 1 1 0 0,0 0-1 0 0,-1 0 0 0 0,1 0 0 0 0,0 0 0 0 0,-1 0 1 0 0,1 0-1 0 0,-1 0 0 0 0,1 0 0 0 0,0 0 0 0 0,-1 0 1 0 0,1 1-1 0 0,0-1 0 0 0,-1 0 0 0 0,0 0 0 0 0,1 0-8 0 0,-2 1 6 0 0,0-1 0 0 0,0 1 1 0 0,0-1-1 0 0,0 1 0 0 0,0 0 1 0 0,1 0-1 0 0,-1 0 0 0 0,0 0 0 0 0,0 0 1 0 0,1 0-1 0 0,-1 0 0 0 0,1 1 0 0 0,-1-1 1 0 0,1 0-1 0 0,-1 1 0 0 0,-1 2 1 0 0,-19 33 9 0 0,14-21-9 0 0,-164 337 621 0 0,73-135-494 0 0,-116 182 12 0 0,208-389-125 0 0,-100 155 471 0 0,80-128-256 0 0,-2-1 1 0 0,-42 41 0 0 0,42-49-171 0 0,-2-3-1 0 0,-1 0 1 0 0,0-2 0 0 0,-62 34-1 0 0,66-43-147 0 0,34-32-1156 0 0,6-3 515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16783 0 0,'0'0'3144'0'0,"3"1"-2662"0"0,4 1-217 0 0,0 0 0 0 0,0-1 0 0 0,0 1 1 0 0,0-1-1 0 0,0-1 0 0 0,0 1 0 0 0,12-2 1 0 0,55-8 797 0 0,-46 5-658 0 0,48-10-476 0 0,114-35 1 0 0,-71 17-7078 0 0,-108 28 5677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59 6911 0 0,'6'-6'336'0'0,"1"1"-1"0"0,-1 0 0 0 0,22-12 8955 0 0,-34 9-8680 0 0,3 6-580 0 0,1 0 0 0 0,-1 0 0 0 0,0 0 1 0 0,1 1-1 0 0,-1-1 0 0 0,0 1 0 0 0,0 0 1 0 0,0 0-1 0 0,0 0 0 0 0,0 0 0 0 0,0 1 1 0 0,0-1-1 0 0,0 1 0 0 0,0 0 0 0 0,-1-1 1 0 0,-5 2-1 0 0,-6 0 19 0 0,-30 6 0 0 0,19-2 20 0 0,1 2 0 0 0,0 1 1 0 0,0 2-1 0 0,1 0 0 0 0,0 1 1 0 0,1 1-1 0 0,0 1 0 0 0,1 2 1 0 0,1 0-1 0 0,-23 20 0 0 0,39-30 70 0 0,-1 0-1 0 0,1 1 1 0 0,0 0-1 0 0,0-1 1 0 0,1 2-1 0 0,-8 12 1 0 0,11-17-96 0 0,0 0 0 0 0,0 1 0 0 0,0-1 0 0 0,1 0 0 0 0,-1 1 0 0 0,1-1 0 0 0,-1 1 0 0 0,1-1 1 0 0,0 1-1 0 0,0-1 0 0 0,0 1 0 0 0,0-1 0 0 0,0 1 0 0 0,1-1 0 0 0,-1 1 0 0 0,1-1 0 0 0,0 1 0 0 0,-1-1 0 0 0,1 0 0 0 0,0 1 1 0 0,0-1-1 0 0,1 0 0 0 0,-1 0 0 0 0,2 3 0 0 0,0-1-15 0 0,1-1 1 0 0,-1 0-1 0 0,0 0 0 0 0,1 0 1 0 0,0 0-1 0 0,0 0 1 0 0,-1-1-1 0 0,2 0 0 0 0,-1 0 1 0 0,0 0-1 0 0,0 0 1 0 0,1 0-1 0 0,-1-1 0 0 0,0 0 1 0 0,1 0-1 0 0,0 0 1 0 0,-1-1-1 0 0,9 1 0 0 0,1-1 17 0 0,0-1-1 0 0,0-1 0 0 0,0 1 0 0 0,24-8 0 0 0,-18 3 13 0 0,-1-1 1 0 0,0 0 0 0 0,35-20-1 0 0,43-37-286 0 0,-88 58 100 0 0,-8 6-6 0 0,1-2 22 0 0,0-2-24 0 0,-4 3 59 0 0,-9 6 43 0 0,-17 13 54 0 0,21-12-3 0 0,1 0 0 0 0,0 0 0 0 0,0 1 0 0 0,0 0 0 0 0,1 0 0 0 0,0 0 0 0 0,-6 13 0 0 0,10-20-16 0 0,1 1 0 0 0,0 0 0 0 0,-1 0 0 0 0,1-1 0 0 0,0 1 0 0 0,0 0 0 0 0,-1-1 0 0 0,1 1 0 0 0,0 0 0 0 0,0 0 0 0 0,0 0 0 0 0,0-1 0 0 0,0 1-1 0 0,0 0 1 0 0,0 0 0 0 0,0-1 0 0 0,0 1 0 0 0,0 0 0 0 0,0 0 0 0 0,1-1 0 0 0,-1 1 0 0 0,0 0 0 0 0,0 0 0 0 0,1-1 0 0 0,-1 1 0 0 0,1 0 0 0 0,-1-1 0 0 0,0 1 0 0 0,2 1 0 0 0,-1-2-79 0 0,0 1 1 0 0,1 0 0 0 0,-1 0-1 0 0,1 0 1 0 0,-1-1 0 0 0,1 1-1 0 0,-1 0 1 0 0,1-1 0 0 0,1 1-1 0 0,0-1-320 0 0,15 3-4546 0 0,2-4-1670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16 5063 0 0,'0'0'232'0'0,"1"0"-13"0"0,25-11 6753 0 0,-14 6 743 0 0,-3 13-6079 0 0,-8-6-1517 0 0,1 1 1 0 0,-1-1-1 0 0,0 0 1 0 0,0 1 0 0 0,0-1-1 0 0,0 1 1 0 0,0 0 0 0 0,0-1-1 0 0,-1 1 1 0 0,1 0 0 0 0,-1-1-1 0 0,0 1 1 0 0,0 0 0 0 0,0-1-1 0 0,0 1 1 0 0,0 0 0 0 0,-2 4-1 0 0,-1 8 112 0 0,-9 27-1 0 0,9-32-126 0 0,-21 55 21 0 0,-47 92-1 0 0,68-150-194 0 0,12-20-3043 0 0,-4 5 2437 0 0,7-8-822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3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0 674 5063 0 0,'1'0'10106'0'0,"-1"-8"-8268"0"0,0-21 1255 0 0,-1 9-2031 0 0,2 1 1 0 0,0-1-1 0 0,5-27 1 0 0,-3 33-892 0 0,2 1 0 0 0,-1-1 0 0 0,2 1 0 0 0,-1 0 0 0 0,16-24 0 0 0,47-54-94 0 0,-60 81-67 0 0,21-25-31 0 0,0 2 0 0 0,3 2 1 0 0,1 0-1 0 0,1 2 0 0 0,1 2 0 0 0,1 1 0 0 0,77-40 0 0 0,-90 55-100 0 0,36-13-1 0 0,-50 21-10 0 0,1 1 0 0 0,-1-1 1 0 0,0 2-1 0 0,0-1 0 0 0,1 1 1 0 0,-1 1-1 0 0,14 0 0 0 0,-1 6-1821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8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106 148 11055 0 0,'3'-25'984'0'0,"-1"16"-792"0"0,0 0-192 0 0,-2 0 0 0 0,0-2 864 0 0,2 2 1144 0 0,1 2-984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8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7367 0 0,'0'0'5819'0'0,"-9"5"-1359"0"0,-2 20-2644 0 0,6-14-1251 0 0,0 0 0 0 0,-6 23 0 0 0,6-10-186 0 0,1 0 1 0 0,2 0-1 0 0,-1 28 1 0 0,4-47-343 0 0,-1 0-1 0 0,1 0 0 0 0,0 0 1 0 0,1 0-1 0 0,-1 0 1 0 0,1 0-1 0 0,0-1 0 0 0,0 1 1 0 0,0-1-1 0 0,1 1 1 0 0,0-1-1 0 0,0 0 0 0 0,4 5 1 0 0,-1-2 39 0 0,0 0 1 0 0,0-1-1 0 0,1 0 0 0 0,0-1 1 0 0,0 1-1 0 0,14 7 0 0 0,-16-11-14 0 0,0 1 0 0 0,1-1 0 0 0,-1 0 0 0 0,1 0 0 0 0,0-1 0 0 0,-1 0 0 0 0,1 0 0 0 0,0 0 0 0 0,0 0 0 0 0,0-1 0 0 0,0 0-1 0 0,7-1 1 0 0,-5-1 18 0 0,1 0-1 0 0,-1 0 1 0 0,0 0-1 0 0,0-1 0 0 0,0-1 1 0 0,0 1-1 0 0,12-9 0 0 0,-5 2-14 0 0,0-1 0 0 0,-1-1 0 0 0,-1 0 0 0 0,0 0 0 0 0,0-2 0 0 0,-2 0 0 0 0,15-21 0 0 0,-16 19-142 0 0,0-2 1 0 0,0 1-1 0 0,9-28 0 0 0,2-25-4654 0 0,-18 52-2895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5 367 13823 0 0,'0'0'1247'0'0,"0"2"-1023"0"0,-5 13 4913 0 0,7-19-4910 0 0,0-1 0 0 0,0 1 0 0 0,0 0 1 0 0,0-1-1 0 0,1 1 0 0 0,0 1 0 0 0,0-1 0 0 0,5-5 0 0 0,34-30 646 0 0,-8 7-558 0 0,-15 12-270 0 0,54-53 94 0 0,-37 39-128 0 0,-17 16 4 0 0,1 0 1 0 0,0 1-1 0 0,38-23 0 0 0,-40 29-370 0 0,-9 5-266 0 0,0 1 0 0 0,0 0-1 0 0,0 0 1 0 0,0 1 0 0 0,1 0-1 0 0,0 1 1 0 0,20-4 0 0 0,-19 6-998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9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105 126 2303 0 0,'1'1'167'0'0,"5"2"1409"0"0,-1 0 1 0 0,0 0-1 0 0,1 0 0 0 0,0 0 0 0 0,0-1 0 0 0,-1 0 1 0 0,1-1-1 0 0,0 1 0 0 0,1-1 0 0 0,8 1 0 0 0,21-3-683 0 0,0-4-418 0 0,-1 0 0 0 0,1-3-1 0 0,-1 0 1 0 0,0-3 0 0 0,-1-1 0 0 0,-1-1 0 0 0,34-19 0 0 0,-60 28-507 0 0,0-1-1 0 0,0 1 0 0 0,-1-2 0 0 0,0 1 0 0 0,0-1 0 0 0,6-7 0 0 0,-10 12-118 0 0,-10-6-740 0 0,5 6 817 0 0,1 0 0 0 0,-1 0-1 0 0,0 0 1 0 0,1 1 0 0 0,-1-1-1 0 0,0 1 1 0 0,1 0 0 0 0,-1 0-1 0 0,0 0 1 0 0,0 0 0 0 0,-3 0-1 0 0,-32 8-360 0 0,34-7 391 0 0,-22 6-31 0 0,0 1 0 0 0,1 2 0 0 0,0 1 1 0 0,-32 18-1 0 0,-87 64-161 0 0,124-79 236 0 0,-5 2 0 0 0,2 1 0 0 0,0 1 0 0 0,1 1 0 0 0,-31 34 0 0 0,51-50 27 0 0,-1 1-1 0 0,0 0 0 0 0,1 0 1 0 0,0-1-1 0 0,0 1 0 0 0,0 0 1 0 0,0 1-1 0 0,1-1 0 0 0,0 0 1 0 0,0 0-1 0 0,0 1 0 0 0,-1 8 1 0 0,2-10 0 0 0,0 1 0 0 0,1-1 0 0 0,-1 1 0 0 0,1-1 0 0 0,0 0 0 0 0,0 1 0 0 0,0-1 0 0 0,0 0 0 0 0,0 0 0 0 0,1 0 0 0 0,-1 0 0 0 0,1 0 0 0 0,0 0 0 0 0,0 0 0 0 0,0 0 0 0 0,0-1 0 0 0,5 5 0 0 0,4 3 114 0 0,1-1-1 0 0,1 0 0 0 0,0-1 0 0 0,0 0 0 0 0,0 0 0 0 0,1-2 0 0 0,24 9 0 0 0,107 23 996 0 0,-129-35-1118 0 0,0 1-561 0 0,1-2-1 0 0,-1 0 1 0 0,1-1-1 0 0,19 0 1 0 0,-20-2-828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47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36 177 2759 0 0,'2'0'207'0'0,"7"0"967"0"0,0-1 0 0 0,0 1 0 0 0,11-3-1 0 0,0-1 7452 0 0,-22 7-8494 0 0,1 0 0 0 0,0 0 0 0 0,-1 0-1 0 0,1 0 1 0 0,-1 0 0 0 0,-3 3 0 0 0,2-1 28 0 0,-2 2-14 0 0,3-3-37 0 0,-1 0-1 0 0,1 0 0 0 0,-1 0 0 0 0,1 0 0 0 0,0 1 0 0 0,-2 7 1 0 0,4-11 472 0 0,2 2-271 0 0,-1 1 0 0 0,0-1 0 0 0,0 0 0 0 0,0 1 0 0 0,0-1 0 0 0,0 0 0 0 0,-1 1 0 0 0,1 4 0 0 0,-1-6-283 0 0,-1 0 0 0 0,1 0 0 0 0,-1 0 0 0 0,1 0 1 0 0,-1-1-1 0 0,0 1 0 0 0,0 0 0 0 0,1 0 0 0 0,-1 0 0 0 0,-2 2 1 0 0,-2 5 1 0 0,3-5-4 0 0,-2 5 4 0 0,-1 0-1 0 0,1-1 1 0 0,-2 1-1 0 0,1-1 1 0 0,-1 0 0 0 0,-8 8-1 0 0,14-15-41 0 0,-1 0 0 0 0,0 0 0 0 0,1 0 1 0 0,-1 0-1 0 0,0-1 0 0 0,0 1 0 0 0,0 0 0 0 0,0 0 0 0 0,0 0 0 0 0,0-1 0 0 0,0 1 0 0 0,-2 0 0 0 0,3-1 3 0 0,0-1-1 0 0,0 1 0 0 0,0 0 0 0 0,0-1 0 0 0,0 1 1 0 0,0 0-1 0 0,0-1 0 0 0,0 1 0 0 0,0 0 0 0 0,0-1 1 0 0,0 1-1 0 0,0-1 0 0 0,0 1 0 0 0,0 0 0 0 0,0-1 1 0 0,0 1-1 0 0,0 0 0 0 0,0-1 0 0 0,0 1 1 0 0,0 0-1 0 0,0-1 0 0 0,1 1 0 0 0,-1-1 0 0 0,11-22-17 0 0,-4 12 236 0 0,18-19 0 0 0,-18 23-143 0 0,-1 0 0 0 0,1-1 0 0 0,-2 0-1 0 0,1 0 1 0 0,5-10 0 0 0,14-41-136 0 0,13-28-990 0 0,-31 74 788 0 0,1 0 1 0 0,0 0-1 0 0,1 0 0 0 0,11-11 1 0 0,-16 19 325 0 0,2 1 0 0 0,-1 0 1 0 0,0 0-1 0 0,1 1 0 0 0,0 0 1 0 0,-1 0-1 0 0,1 0 0 0 0,1 1 1 0 0,-1-1-1 0 0,0 2 0 0 0,0-1 1 0 0,1 1-1 0 0,-1 0 0 0 0,1 0 1 0 0,-1 0-1 0 0,1 1 0 0 0,0 0 1 0 0,-1 1-1 0 0,7 0 0 0 0,27 13 2928 0 0,-39-13-2856 0 0,1-1-71 0 0,4 3-57 0 0,-4-2 91 0 0,0 0-1 0 0,0 0 1 0 0,0 1-1 0 0,0-1 1 0 0,0 1-1 0 0,0 0 0 0 0,0-1 1 0 0,-1 1-1 0 0,1 0 1 0 0,-1 0-1 0 0,1 0 0 0 0,-1 0 1 0 0,0 0-1 0 0,1 0 1 0 0,0 4-1 0 0,3 5-86 0 0,-4-9 0 0 0,0 0 0 0 0,0-1 0 0 0,0 1 0 0 0,0 0 0 0 0,0 1 0 0 0,-1-1 0 0 0,1 0 0 0 0,-1 0 0 0 0,0 0 0 0 0,1 4 0 0 0,-2 1 0 0 0,3 11 0 0 0,-2-13 0 0 0,-5 11 0 0 0,-6 14 0 0 0,8-21 0 0 0,1 2 0 0 0,-4 24 0 0 0,6-31 1 0 0,-2 5 23 0 0,0 1 0 0 0,-1-1 0 0 0,0-1 0 0 0,-5 12 1 0 0,0 0-19 0 0,4-11-6 0 0,1-2 11 0 0,3-5 45 0 0,9 17 154 0 0,-4-13-204 0 0,-4-5-6 0 0,-1-1 1 0 0,1 1-1 0 0,0 0 0 0 0,-1 0 0 0 0,1 0 0 0 0,-1 0 0 0 0,1-1 0 0 0,-1 1 0 0 0,0 0 0 0 0,1 0 0 0 0,-1 0 1 0 0,0 0-1 0 0,1 0 0 0 0,-1 0 0 0 0,0 2 0 0 0,2 8-9 0 0,-2-9-72 0 0,-1-1-1399 0 0,-10 14 1066 0 0,10-13-34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48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3223 0 0,'-9'0'14928'0'0,"13"0"-14470"0"0,-1 0 110 0 0,1 0 0 0 0,-1 0 0 0 0,1 0 0 0 0,-1 0 1 0 0,7 2-1 0 0,-9-1-490 0 0,1 0 1 0 0,-1 0-1 0 0,0-1 1 0 0,1 1-1 0 0,-1 0 1 0 0,0 0-1 0 0,1 0 1 0 0,-1 0-1 0 0,0 1 1 0 0,0-1-1 0 0,0 0 1 0 0,0 0-1 0 0,0 1 1 0 0,0-1-1 0 0,0 3 1 0 0,4 6 82 0 0,-1 1 1 0 0,0 1 0 0 0,-1-1-1 0 0,0 0 1 0 0,2 22 0 0 0,4 13 137 0 0,18 49-235 0 0,-27-93-60 0 0,1 0-1 0 0,-1 0 1 0 0,0 0 0 0 0,0 0-1 0 0,0 0 1 0 0,0 1-1 0 0,0-1 1 0 0,0 0 0 0 0,0 0-1 0 0,-1 0 1 0 0,1 0-1 0 0,-1 0 1 0 0,1 0 0 0 0,-1 0-1 0 0,0 0 1 0 0,0-1-1 0 0,0 1 1 0 0,0 0 0 0 0,0 0-1 0 0,0-1 1 0 0,0 1-1 0 0,-1 0 1 0 0,1-1 0 0 0,-3 3-1 0 0,0 1 11 0 0,-7 5 84 0 0,-1 0 0 0 0,0 0 0 0 0,0-1 0 0 0,-14 8 0 0 0,-14 10 76 0 0,13-10-138 0 0,25-16-173 0 0,86-6-5199 0 0,-71 5 3973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51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62 2303 0 0,'1'-1'102'0'0,"2"-5"-103"0"0,1 1 0 0 0,-1-1-1 0 0,-1 0 1 0 0,4-8 0 0 0,4-9 16401 0 0,-7 23-16279 0 0,0 0-1 0 0,1 0 0 0 0,-1 0 0 0 0,1 1 1 0 0,-1-1-1 0 0,0 1 0 0 0,1 0 1 0 0,-1 0-1 0 0,0 0 0 0 0,4 2 1 0 0,-6-2-81 0 0,1 1 1 0 0,0-1 0 0 0,-1 0-1 0 0,1 1 1 0 0,-1-1 0 0 0,1 1-1 0 0,-1 0 1 0 0,0-1 0 0 0,1 1 0 0 0,-1 0-1 0 0,0 0 1 0 0,0 0 0 0 0,-1 0-1 0 0,1 0 1 0 0,0 0 0 0 0,-1 0-1 0 0,2 3 1 0 0,-1 2-7 0 0,-1 0 1 0 0,1 1-1 0 0,-1-1 0 0 0,0 0 1 0 0,0 0-1 0 0,-1 1 0 0 0,-2 10 1 0 0,-17 50 24 0 0,19-63-47 0 0,-118 321 605 0 0,58-178-570 0 0,-28 75 58 0 0,88-219-96 0 0,-1 1 0 0 0,1-1-1 0 0,0 0 1 0 0,0 0 0 0 0,0 8 0 0 0,4 0-9 0 0,-2-10-5 0 0,0-1 0 0 0,-1 0 0 0 0,1 0 1 0 0,0 1-1 0 0,1-1 0 0 0,-1 0 0 0 0,0 0 0 0 0,0 0 0 0 0,0 0 0 0 0,1-1 0 0 0,-1 1 0 0 0,0 0 0 0 0,1-1 0 0 0,-1 1 0 0 0,1 0 1 0 0,2 0-1 0 0,-1-1-2 0 0,1 1 0 0 0,-1-1 0 0 0,1 0 0 0 0,-1 1 1 0 0,1-2-1 0 0,0 1 0 0 0,3-1 0 0 0,0 0-29 0 0,0-1-1 0 0,0 0 0 0 0,-1 0 1 0 0,1-1-1 0 0,-1 0 1 0 0,0 0-1 0 0,7-5 1 0 0,-10 7-374 0 0,-1-1 0 0 0,0 0 1 0 0,0 0-1 0 0,0 0 0 0 0,0 0 1 0 0,0 0-1 0 0,0-1 1 0 0,1-3-1 0 0,3-8-6177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17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 4575 0 0,'0'0'5216'0'0,"2"-1"-4744"0"0,17-9 10195 0 0,-16 10-10778 0 0,6 0 110 0 0,-20 6 65 0 0,0 2-21 0 0,-11 11-33 0 0,15-10 2 0 0,5-7 342 0 0,4-3-600 0 0,0 0 1 0 0,-1 1 0 0 0,1-1 0 0 0,0 0 0 0 0,-1 0 0 0 0,1 0 0 0 0,2-2 0 0 0,-3 2-126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1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8 9095 0 0,'0'0'823'0'0,"-1"-8"4792"0"0,-13 23-5230 0 0,0 1 0 0 0,1 0 0 0 0,1 0 0 0 0,0 1 0 0 0,1 1 1 0 0,1 0-1 0 0,0 0 0 0 0,-7 25 0 0 0,-3 8-8 0 0,-38 71 1 0 0,38-82-249 0 0,-1-3-75 0 0,-37 48 0 0 0,46-69-100 0 0,10-13-108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1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3223 0 0,'0'0'15520'0'0,"3"-1"-15425"0"0,35-5 482 0 0,51-16 0 0 0,-9 2-163 0 0,72-6 62 0 0,-150 25-449 0 0,-3 2-339 0 0,0-1 263 0 0,0 0 0 0 0,0 0 1 0 0,0 1-1 0 0,0-1 0 0 0,0 1 0 0 0,0-1 1 0 0,0 1-1 0 0,0 0 0 0 0,-1 1 0 0 0,-2 0-70 0 0,-30 12-4927 0 0,32-13 4267 0 0,-17 6-5315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3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548 211 11375 0 0,'0'0'1031'0'0,"1"-1"-751"0"0,1-2 144 0 0,0 1 0 0 0,0-1 0 0 0,0 0 0 0 0,0 1 0 0 0,-1-1 0 0 0,1 0 0 0 0,-1 0 0 0 0,0 0 0 0 0,0 0 0 0 0,0 0 0 0 0,1-4 0 0 0,-1 0-131 0 0,0 1-1 0 0,0-1 1 0 0,-1 0-1 0 0,0 1 1 0 0,-1-8-1 0 0,-2-3-264 0 0,0 1-1 0 0,-1 0 1 0 0,-11-27-1 0 0,15 41-46 0 0,-1 0 0 0 0,0 0-1 0 0,0 0 1 0 0,0 0 0 0 0,0 0-1 0 0,-1 1 1 0 0,1-1 0 0 0,0 1 0 0 0,-1-1-1 0 0,1 1 1 0 0,-1-1 0 0 0,1 1-1 0 0,-1 0 1 0 0,0-1 0 0 0,0 1 0 0 0,1 0-1 0 0,-1 0 1 0 0,0 0 0 0 0,0 1-1 0 0,0-1 1 0 0,0 0 0 0 0,0 1-1 0 0,0-1 1 0 0,0 1 0 0 0,0 0 0 0 0,-1 0-1 0 0,1 0 1 0 0,0 0 0 0 0,0 0-1 0 0,0 0 1 0 0,0 0 0 0 0,0 1 0 0 0,-2 0-1 0 0,-9 2-79 0 0,0 1 0 0 0,1 0 0 0 0,-1 1 0 0 0,-14 8 0 0 0,10-5 34 0 0,-15 9 168 0 0,0 0 0 0 0,1 2 1 0 0,-31 25-1 0 0,-78 76 899 0 0,127-108-866 0 0,0 1 0 0 0,1 0 0 0 0,0 0 1 0 0,1 1-1 0 0,1 1 0 0 0,-12 22 0 0 0,22-37-127 0 0,-1 1-1 0 0,1-1 1 0 0,0 1-1 0 0,0 0 1 0 0,0-1-1 0 0,0 1 0 0 0,0-1 1 0 0,0 1-1 0 0,0-1 1 0 0,0 1-1 0 0,0 0 1 0 0,0-1-1 0 0,0 1 1 0 0,1-1-1 0 0,-1 1 1 0 0,0-1-1 0 0,0 1 1 0 0,0-1-1 0 0,1 1 1 0 0,-1-1-1 0 0,0 1 0 0 0,1-1 1 0 0,-1 1-1 0 0,0-1 1 0 0,1 1-1 0 0,-1-1 1 0 0,1 0-1 0 0,-1 1 1 0 0,1-1-1 0 0,0 1 1 0 0,14 6 88 0 0,-6-6-58 0 0,-1 0 0 0 0,1 0-1 0 0,-1-1 1 0 0,1-1 0 0 0,-1 1-1 0 0,14-4 1 0 0,50-14 82 0 0,-61 15-121 0 0,21-7 22 0 0,0-1 0 0 0,-1-2 0 0 0,0 0 0 0 0,-1-3 0 0 0,-1 0 0 0 0,53-40 0 0 0,-80 55 63 0 0,3-1 57 0 0,-2 2 192 0 0,-4 6-195 0 0,1-3-169 0 0,-9 27 238 0 0,6-24-147 0 0,1 1-1 0 0,0-1 1 0 0,1 1-1 0 0,-1-1 1 0 0,1 1 0 0 0,0 12-1 0 0,4-8-33 0 0,-1-8-3 0 0,0 0 0 0 0,1 0 1 0 0,-1 0-1 0 0,1 0 0 0 0,0 0 1 0 0,0 0-1 0 0,0-1 0 0 0,1 1 1 0 0,-1-1-1 0 0,0 0 0 0 0,1 0 1 0 0,0 0-1 0 0,-1 0 0 0 0,1-1 1 0 0,7 2-1 0 0,27 6-1314 0 0,-4-5-4786 0 0,-16-5-830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0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266 137 4143 0 0,'0'0'191'0'0,"-2"0"-11"0"0,-8 2-143 0 0,-15 10 6565 0 0,27-12-6106 0 0,17 1 125 0 0,0-1 1 0 0,-1-2 0 0 0,1 1 0 0 0,-1-2-1 0 0,21-6 1 0 0,-34 8-554 0 0,1-1 0 0 0,0 0 0 0 0,-1-1 0 0 0,1 1 1 0 0,-1-1-1 0 0,0 0 0 0 0,0 0 0 0 0,7-7 0 0 0,0-1 30 0 0,18-21 1 0 0,-28 30-94 0 0,-1 0 0 0 0,1-1 1 0 0,-1 1-1 0 0,1-1 0 0 0,-1 1 1 0 0,0-1-1 0 0,0 1 0 0 0,0-1 1 0 0,0 0-1 0 0,-1 1 0 0 0,1-5 1 0 0,0 6-11 0 0,-1 0 1 0 0,0 0-1 0 0,0 0 1 0 0,0 0-1 0 0,0 0 1 0 0,0 0-1 0 0,0 0 1 0 0,0 0 0 0 0,0 0-1 0 0,0 0 1 0 0,-1 0-1 0 0,1 0 1 0 0,0 0-1 0 0,-1 0 1 0 0,1 0-1 0 0,-1 0 1 0 0,1 0 0 0 0,-1 0-1 0 0,1 0 1 0 0,-1 0-1 0 0,1 0 1 0 0,-1 1-1 0 0,0-1 1 0 0,0 0-1 0 0,1 0 1 0 0,-1 1 0 0 0,0-1-1 0 0,0 1 1 0 0,0-1-1 0 0,-1 0 1 0 0,-1 0-29 0 0,1 1 0 0 0,-1-1 0 0 0,1 1 0 0 0,-1-1 0 0 0,0 1 0 0 0,1 0 0 0 0,-6 1 0 0 0,6-1 21 0 0,-7 0-42 0 0,1 2 0 0 0,-1-1 0 0 0,1 1 0 0 0,0 1-1 0 0,-1-1 1 0 0,1 1 0 0 0,-10 6 0 0 0,-52 34-44 0 0,21-12 109 0 0,23-15 12 0 0,-8 2 79 0 0,-59 46-1 0 0,85-58-39 0 0,1 0 0 0 0,-1 1 0 0 0,1 0 0 0 0,1 1 0 0 0,-1-1 0 0 0,1 1 0 0 0,1 1 0 0 0,-1-1 0 0 0,1 1 0 0 0,1 0 0 0 0,0 0 0 0 0,-5 15 0 0 0,8-21-9 0 0,1 1 0 0 0,0-1 0 0 0,-1 0 0 0 0,1 0-1 0 0,1 1 1 0 0,-1-1 0 0 0,0 0 0 0 0,1 0 0 0 0,-1 1 0 0 0,1-1-1 0 0,0 0 1 0 0,0 0 0 0 0,1 0 0 0 0,-1 0 0 0 0,0 0-1 0 0,1 0 1 0 0,0-1 0 0 0,0 1 0 0 0,0 0 0 0 0,0-1 0 0 0,0 1-1 0 0,0-1 1 0 0,6 4 0 0 0,-2 0 45 0 0,1-1 1 0 0,1 0-1 0 0,-1-1 1 0 0,1 1-1 0 0,0-2 0 0 0,0 1 1 0 0,14 4-1 0 0,-3-3 4 0 0,0-1 1 0 0,0-1-1 0 0,0-1 1 0 0,1-1 0 0 0,-1 0-1 0 0,1-2 1 0 0,-1 0-1 0 0,0-1 1 0 0,25-6-1 0 0,-42 8-163 0 0,103-26 914 0 0,-91 21-1297 0 0,22-11-1 0 0,-28 12-861 0 0,0-1-1 0 0,0-1 1 0 0,12-9 0 0 0,-2-3-4764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0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0 3223 0 0,'-2'1'5126'0'0,"-5"5"-3916"0"0,1 0-1 0 0,0 0 1 0 0,0 1 0 0 0,-8 10 0 0 0,6-4-488 0 0,1-1 1 0 0,-7 15-1 0 0,-29 88-478 0 0,34-84 454 0 0,-27 67-69 0 0,-61 122 0 0 0,67-159-547 0 0,12-22-40 0 0,-1-1 0 0 0,-2-1 0 0 0,-31 42 0 0 0,27-48 4 0 0,-1-1-1 0 0,-47 41 0 0 0,57-57-380 0 0,0 1-1 0 0,-14 19 1 0 0,29-33-847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1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92 186 5527 0 0,'-15'-1'403'0'0,"6"1"-33"0"0,-1 0 1 0 0,1 0-1 0 0,-1 1 1 0 0,1 0-1 0 0,0 0 1 0 0,-11 4 11343 0 0,23-5-11194 0 0,14 1-153 0 0,0-1 0 0 0,1-1 0 0 0,-1 0 0 0 0,32-7 0 0 0,70-24 273 0 0,-101 26-503 0 0,106-27 28 0 0,-59 17-833 0 0,110-42-1 0 0,-121 36-2752 0 0,-33 15-918 0 0,2-2-1737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1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5 8751 0 0,'0'0'794'0'0,"-1"0"-652"0"0,-1-1 138 0 0,1 0 0 0 0,-1 1-1 0 0,1-1 1 0 0,-1 1-1 0 0,0-1 1 0 0,1 1 0 0 0,-1 0-1 0 0,0 0 1 0 0,1-1-1 0 0,-1 1 1 0 0,1 0-1 0 0,-1 1 1 0 0,0-1 0 0 0,1 0-1 0 0,-1 0 1 0 0,0 1-1 0 0,1-1 1 0 0,-1 1 0 0 0,1-1-1 0 0,-1 1 1 0 0,1 0-1 0 0,-2 0 1 0 0,0 1-209 0 0,0 1 0 0 0,0-1 0 0 0,0 0 1 0 0,0 1-1 0 0,1 0 0 0 0,-1 0 0 0 0,-1 3 0 0 0,-27 40 698 0 0,-36 73 0 0 0,-1 2 480 0 0,-131 175-133 0 0,83-129-904 0 0,91-128-299 0 0,2 1 0 0 0,2 1 0 0 0,-16 46 0 0 0,36-85-180 0 0,-3 6-2109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1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15343 0 0,'0'0'1394'0'0,"2"1"-1057"0"0,5 2-75 0 0,0 0-1 0 0,0 0 1 0 0,0-1 0 0 0,1 0-1 0 0,-1 0 1 0 0,1-1-1 0 0,0 0 1 0 0,-1 0 0 0 0,1-1-1 0 0,12 0 1 0 0,11-3 400 0 0,39-8 0 0 0,-58 9-515 0 0,229-53 2087 0 0,-97 20-1468 0 0,-127 32-795 0 0,103-28 535 0 0,-103 25-1023 0 0,0 0-1 0 0,-1-1 1 0 0,1-1-1 0 0,26-17 0 0 0,-26 11-1947 0 0,-3 1-4871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2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0 11055 0 0,'0'0'852'0'0,"-1"2"-560"0"0,-111 142 4140 0 0,-48 86-1736 0 0,117-164-2088 0 0,-24 56 105 0 0,40-68-508 0 0,-34 61 221 0 0,-106 150 1 0 0,136-224-372 0 0,13-19 103 0 0,-14 23-1 0 0,31-43 223 0 0,2-3-165 0 0,21-15-76 0 0,0-1 0 0 0,-2-1 0 0 0,20-20 0 0 0,-37 35-190 0 0,18-18-195 0 0,30-31-2059 0 0,97-76 1 0 0,-134 118 1992 0 0,-13 9 299 0 0,-1 1 1 0 0,0 0 0 0 0,1-1 0 0 0,-1 1 0 0 0,1 0-1 0 0,-1 0 1 0 0,1-1 0 0 0,-1 1 0 0 0,1 0-1 0 0,-1 0 1 0 0,1 0 0 0 0,-1-1 0 0 0,1 1 0 0 0,-1 0-1 0 0,1 0 1 0 0,-1 0 0 0 0,1 0 0 0 0,0 0 0 0 0,0 1 22 0 0,-1 0 0 0 0,1 0 0 0 0,-1-1 0 0 0,0 1 0 0 0,1 0 0 0 0,-1 0 0 0 0,0 0 0 0 0,1-1 0 0 0,-1 1 0 0 0,0 0 0 0 0,0 0 0 0 0,0 0 0 0 0,0 0 0 0 0,0 0 0 0 0,0 0 0 0 0,0 0 0 0 0,0-1 0 0 0,0 1 0 0 0,0 1 0 0 0,-5 21 324 0 0,1-9-63 0 0,-1-1 0 0 0,-1 0 0 0 0,-8 15 0 0 0,7-15-7 0 0,0 1-1 0 0,1-1 1 0 0,-7 24-1 0 0,12-33-259 0 0,0 0-1 0 0,0 1 0 0 0,1-1 0 0 0,0 0 1 0 0,-1 0-1 0 0,1 1 0 0 0,1-1 1 0 0,-1 0-1 0 0,1 0 0 0 0,0 1 0 0 0,-1-1 1 0 0,2 0-1 0 0,-1 0 0 0 0,0 0 1 0 0,1 0-1 0 0,0 0 0 0 0,2 3 1 0 0,7 6-703 0 0,1-5-264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97 18487 0 0,'12'-4'1339'0'0,"-6"2"-1182"0"0,0 0 1 0 0,0-1-1 0 0,-1 1 0 0 0,1-1 1 0 0,-1 0-1 0 0,0-1 0 0 0,1 1 1 0 0,-2-1-1 0 0,9-7 0 0 0,-6 3-36 0 0,1-1 0 0 0,-1 0 0 0 0,-1 0-1 0 0,6-10 1 0 0,-11 17-189 0 0,-3 2-114 0 0,1 0 107 0 0,-1 0 0 0 0,0 0 1 0 0,0 0-1 0 0,1 1 0 0 0,-1-1 1 0 0,0 0-1 0 0,1 1 0 0 0,-1-1 1 0 0,0 1-1 0 0,1 0 0 0 0,-1-1 1 0 0,-1 2-1 0 0,3-2 67 0 0,-27 16-224 0 0,0 0 0 0 0,2 1 1 0 0,0 2-1 0 0,1 0 0 0 0,-26 28 0 0 0,31-27 228 0 0,-23 27 1 0 0,37-40 4 0 0,-1 0 1 0 0,2 0-1 0 0,-1 1 1 0 0,1 0 0 0 0,0 0-1 0 0,0 0 1 0 0,1 1-1 0 0,-2 8 1 0 0,4-14 28 0 0,1 1 1 0 0,-1-1-1 0 0,1 0 0 0 0,0 1 1 0 0,-1-1-1 0 0,2 1 1 0 0,-1-1-1 0 0,0 0 0 0 0,1 1 1 0 0,-1-1-1 0 0,1 0 1 0 0,0 1-1 0 0,0-1 0 0 0,1 0 1 0 0,-1 0-1 0 0,3 4 1 0 0,-1-3 36 0 0,0 0 0 0 0,0-1 0 0 0,0 1 0 0 0,0-1 0 0 0,1 1 0 0 0,0-1 0 0 0,0 0 0 0 0,0-1 0 0 0,0 1 0 0 0,6 2 0 0 0,5 2 175 0 0,2-1 0 0 0,-1-1 0 0 0,1 0 0 0 0,-1-1 0 0 0,24 2 1 0 0,134 4 917 0 0,-136-10-1058 0 0,-21 1-175 0 0,26 0-617 0 0,70-6 0 0 0,-80 0-7153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3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95 1375 0 0,'2'-1'107'0'0,"5"-2"0"0"0,-1-1 0 0 0,0 1 0 0 0,0-1 0 0 0,0-1 0 0 0,5-4 0 0 0,27-30 6412 0 0,-7 12 2052 0 0,-40 41-7450 0 0,-100 136-729 0 0,34-31-392 0 0,-79 171 0 0 0,-45 126 160 0 0,119-275-160 0 0,47-86-13 0 0,25-43-88 0 0,7-10-155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0 259 10135 0 0,'0'0'8111'0'0,"3"0"-7610"0"0,7-2-235 0 0,1 2 0 0 0,0-1 0 0 0,0 1 0 0 0,0 1-1 0 0,0 0 1 0 0,0 0 0 0 0,18 6 0 0 0,29 2 434 0 0,-26-7-520 0 0,0-2 0 0 0,-1-1 0 0 0,1-2 0 0 0,52-10 0 0 0,-18-4-89 0 0,72-28 0 0 0,253-84-63 0 0,-323 107-762 0 0,16-5-1153 0 0,-27 12-2175 0 0,-38 11-1924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4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0 430 3679 0 0,'3'20'177'0'0,"0"29"0"0"0,0 10 11859 0 0,-3-63-11051 0 0,-2-11-512 0 0,1-1 0 0 0,0 0 0 0 0,2 0 0 0 0,0 0 0 0 0,0 1-1 0 0,1-1 1 0 0,1 1 0 0 0,6-16 0 0 0,6-18 66 0 0,26-55 0 0 0,-31 82-488 0 0,2 0 0 0 0,1 1-1 0 0,1 0 1 0 0,0 1 0 0 0,2 0-1 0 0,32-31 1 0 0,-40 44-34 0 0,0 0 0 0 0,1 0 0 0 0,0 0 0 0 0,0 1 0 0 0,0 1 0 0 0,1-1 0 0 0,0 2 0 0 0,13-6 0 0 0,-15 8-341 0 0,-1 0 1 0 0,1 0 0 0 0,0 1-1 0 0,0 0 1 0 0,0 0 0 0 0,0 1-1 0 0,-1 0 1 0 0,1 1 0 0 0,0-1-1 0 0,0 2 1 0 0,0-1 0 0 0,8 3 0 0 0,18 5-3916 0 0,-31-9 2064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4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 5527 0 0,'0'0'11094'0'0,"-1"0"-10412"0"0,-5 4-364 0 0,0 1 0 0 0,1-1-1 0 0,0 1 1 0 0,0 0 0 0 0,0 0-1 0 0,-8 11 1 0 0,-23 41 420 0 0,27-41-565 0 0,3-7-102 0 0,-113 185 563 0 0,-14-10-594 0 0,21-36-23 0 0,16-21-1163 0 0,95-126 851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77 10623 0 0,'0'0'964'0'0,"-1"3"-794"0"0,-6 24 1032 0 0,1 1 1 0 0,1 0 0 0 0,-2 45 0 0 0,4-34-785 0 0,2-25-234 0 0,0-1 1 0 0,3 20-1 0 0,-2-29-126 0 0,0 0 1 0 0,1 0-1 0 0,0 0 0 0 0,0-1 0 0 0,0 1 1 0 0,0 0-1 0 0,0-1 0 0 0,1 1 1 0 0,0 0-1 0 0,0-1 0 0 0,0 0 0 0 0,4 6 1 0 0,-5-8-24 0 0,0 0 1 0 0,0-1 0 0 0,0 1 0 0 0,0-1 0 0 0,0 1-1 0 0,0-1 1 0 0,0 1 0 0 0,0-1 0 0 0,1 1-1 0 0,-1-1 1 0 0,0 0 0 0 0,0 0 0 0 0,0 0 0 0 0,1 0-1 0 0,-1 0 1 0 0,0 0 0 0 0,0 0 0 0 0,0 0 0 0 0,1 0-1 0 0,-1 0 1 0 0,0-1 0 0 0,0 1 0 0 0,0 0 0 0 0,0-1-1 0 0,1 1 1 0 0,-1-1 0 0 0,0 1 0 0 0,0-1 0 0 0,0 0-1 0 0,0 1 1 0 0,0-1 0 0 0,1-2 0 0 0,5-2 144 0 0,-1-1-1 0 0,0 0 1 0 0,8-9 0 0 0,-12 12-87 0 0,121-160 1203 0 0,-97 127-1184 0 0,-22 30-102 0 0,16-22 196 0 0,24-46 0 0 0,-42 71-348 0 0,0 0 0 0 0,0-1 0 0 0,0 2 0 0 0,0-1-1 0 0,1 0 1 0 0,5-5 0 0 0,18-8-5353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5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3223 0 0,'15'3'408'0'0,"-2"1"0"0"0,1 0 0 0 0,13 6 0 0 0,-20-7 704 0 0,0 0 1 0 0,0 1 0 0 0,-1 0 0 0 0,1 1-1 0 0,-1-1 1 0 0,0 1 0 0 0,7 8 0 0 0,12 15 973 0 0,-10-11-633 0 0,26 23 0 0 0,-39-38-1366 0 0,1 0 0 0 0,-1 0 0 0 0,1 0 0 0 0,0-1 0 0 0,0 1 0 0 0,-1-1 1 0 0,1 0-1 0 0,0 0 0 0 0,0 0 0 0 0,1 0 0 0 0,-1 0 0 0 0,0-1 0 0 0,0 1 1 0 0,0-1-1 0 0,0 0 0 0 0,0 0 0 0 0,1 0 0 0 0,-1-1 0 0 0,0 1 0 0 0,0-1 0 0 0,0 1 1 0 0,0-1-1 0 0,0 0 0 0 0,0 0 0 0 0,0 0 0 0 0,0-1 0 0 0,0 1 0 0 0,4-4 1 0 0,6-4 64 0 0,0-1 1 0 0,-1 0 0 0 0,0-1 0 0 0,15-18 0 0 0,-15 16-117 0 0,-9 9-30 0 0,0 1-1 0 0,0-1 0 0 0,0 0 0 0 0,0 1 0 0 0,-1-1 0 0 0,0 0 0 0 0,0-1 1 0 0,0 1-1 0 0,0 0 0 0 0,-1 0 0 0 0,1-1 0 0 0,0-6 0 0 0,-1 9-19 0 0,-1 0 0 0 0,0 0 0 0 0,0 0 0 0 0,0 0 1 0 0,0 1-1 0 0,0-1 0 0 0,0 0 0 0 0,0 0 0 0 0,-1 0 0 0 0,1 0 0 0 0,-1 0 0 0 0,1 1 0 0 0,-1-1 0 0 0,0 0 0 0 0,-1-1 0 0 0,2 2-2 0 0,-1 0 0 0 0,0 0-1 0 0,0 0 1 0 0,1 0 0 0 0,-1 1 0 0 0,0-1-1 0 0,0 0 1 0 0,0 1 0 0 0,0-1 0 0 0,0 1-1 0 0,0-1 1 0 0,0 1 0 0 0,-1-1 0 0 0,1 1-1 0 0,0 0 1 0 0,0 0 0 0 0,-2-1 0 0 0,-1 1-54 0 0,0 0 0 0 0,0 0 0 0 0,0 1 0 0 0,0-1-1 0 0,0 1 1 0 0,1 0 0 0 0,-1 0 0 0 0,0 0 0 0 0,-4 2 0 0 0,-17 10-150 0 0,0 0 0 0 0,1 2 0 0 0,-33 25 0 0 0,-60 63-484 0 0,105-91 727 0 0,1 1 0 0 0,0 0 0 0 0,1 1 0 0 0,0 0 0 0 0,1 0 0 0 0,-11 27 0 0 0,17-34-9 0 0,0 1 1 0 0,1-1-1 0 0,-1 1 1 0 0,2 0-1 0 0,-1 0 1 0 0,1 0-1 0 0,0 8 1 0 0,2-10-10 0 0,-1-1 1 0 0,0 0-1 0 0,1 1 0 0 0,0-1 1 0 0,1 0-1 0 0,-1 0 1 0 0,1 1-1 0 0,0-1 0 0 0,0 0 1 0 0,0-1-1 0 0,5 8 1 0 0,-4-8 15 0 0,1 0 1 0 0,0 0 0 0 0,0 0 0 0 0,0 0 0 0 0,0-1 0 0 0,1 1 0 0 0,-1-1 0 0 0,1 0 0 0 0,0 0 0 0 0,0-1 0 0 0,0 0 0 0 0,0 0 0 0 0,0 0 0 0 0,1 0 0 0 0,-1-1 0 0 0,1 0 0 0 0,7 1-1 0 0,4 0 83 0 0,1-1 0 0 0,-1-1 0 0 0,0 0 0 0 0,24-5 0 0 0,7-4 187 0 0,63-20 0 0 0,-73 18-273 0 0,82-31-2203 0 0,-96 33 1354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5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0 6767 0 0,'0'0'608'0'0,"0"3"-500"0"0,-8 35 2006 0 0,7-35-1512 0 0,1-1 8 0 0,-4 20 451 0 0,0 1 1 0 0,-1-2-1 0 0,-2 1 0 0 0,0 0 1 0 0,-13 24-1 0 0,4-13-632 0 0,-2-1 0 0 0,-34 45-1 0 0,-189 250 188 0 0,174-229-552 0 0,56-78-48 0 0,0 0 0 0 0,1 1 0 0 0,-8 23 0 0 0,14-31-5 0 0,4-11 5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62 603 5983 0 0,'-4'2'41'0'0,"-1"-1"0"0"0,1 0-1 0 0,0 0 1 0 0,-1 0-1 0 0,1 0 1 0 0,-6-1 0 0 0,-15 4 4108 0 0,28-17-2183 0 0,0 5-1722 0 0,2-1-1 0 0,-1 1 1 0 0,1 1-1 0 0,0-1 0 0 0,13-13 1 0 0,-6 6-130 0 0,22-28 61 0 0,154-184 1293 0 0,-160 196-1200 0 0,2 2 1 0 0,1 0 0 0 0,1 3 0 0 0,53-34-1 0 0,-66 48-79 0 0,-1 2 0 0 0,2 0 0 0 0,-1 1 0 0 0,1 1 0 0 0,1 1 0 0 0,-1 1 0 0 0,1 1 0 0 0,0 1 0 0 0,1 0 0 0 0,33 0 0 0 0,-46 4-102 0 0,0 1 0 0 0,0 0-1 0 0,0 0 1 0 0,0 1 0 0 0,0 0 0 0 0,0 0 0 0 0,-1 1-1 0 0,1 1 1 0 0,-1-1 0 0 0,1 1 0 0 0,-1 1-1 0 0,-1-1 1 0 0,1 1 0 0 0,7 7 0 0 0,-9-7-63 0 0,-1 0 1 0 0,1 1 0 0 0,-1-1 0 0 0,-1 1-1 0 0,1 0 1 0 0,-1 1 0 0 0,0-1-1 0 0,0 1 1 0 0,-1-1 0 0 0,0 1 0 0 0,0 0-1 0 0,-1 1 1 0 0,0-1 0 0 0,0 0 0 0 0,0 1-1 0 0,-1-1 1 0 0,0 11 0 0 0,-1-8-14 0 0,0 0 0 0 0,-1 0 0 0 0,0 0 1 0 0,-1 1-1 0 0,0-2 0 0 0,-1 1 0 0 0,0 0 0 0 0,0 0 0 0 0,-1-1 0 0 0,0 0 1 0 0,-1 1-1 0 0,0-2 0 0 0,0 1 0 0 0,-1-1 0 0 0,0 1 0 0 0,-1-2 1 0 0,-8 10-1 0 0,2-6 13 0 0,0 1 0 0 0,-1-2 0 0 0,-1 0 0 0 0,1 0 1 0 0,-2-1-1 0 0,1-1 0 0 0,-1-1 0 0 0,0 0 0 0 0,-22 5 1 0 0,15-6 1 0 0,0-1 1 0 0,0-1-1 0 0,-1-1 1 0 0,-23 0-1 0 0,-96-7 51 0 0,118 2-84 0 0,0 2-77 0 0,23 0 16 0 0,0 6-1676 0 0,1-6 1657 0 0,1 0 1 0 0,0 0-1 0 0,-1 1 1 0 0,1-1 0 0 0,0 0-1 0 0,0 1 1 0 0,0-1-1 0 0,-1 0 1 0 0,1 1 0 0 0,0-1-1 0 0,0 1 1 0 0,0-1-1 0 0,0 0 1 0 0,0 1 0 0 0,-1-1-1 0 0,1 1 1 0 0,0-1-1 0 0,0 0 1 0 0,0 1 0 0 0,0-1-1 0 0,1 1 1 0 0,-1 10-1213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6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22 8895 0 0,'0'0'407'0'0,"2"-2"-6"0"0,7-6-257 0 0,0-4 4150 0 0,-11 13-3744 0 0,-4 0-375 0 0,1 1 1 0 0,-1-1-1 0 0,0 1 0 0 0,1 1 0 0 0,0-1 0 0 0,-9 6 1 0 0,-33 23-193 0 0,28-17 111 0 0,-6 6-67 0 0,0 0-1 0 0,2 2 0 0 0,-29 32 1 0 0,47-48 57 0 0,0 1 0 0 0,1-1 0 0 0,-1 1 0 0 0,2-1 0 0 0,-1 1 0 0 0,1 0 1 0 0,0 0-1 0 0,0 1 0 0 0,1-1 0 0 0,-3 12 0 0 0,4-16-28 0 0,1 1 0 0 0,0-1 0 0 0,-1 1 0 0 0,1-1-1 0 0,0 1 1 0 0,1-1 0 0 0,-1 1 0 0 0,0-1 0 0 0,1 1 0 0 0,0-1 0 0 0,0 1 0 0 0,0-1 0 0 0,0 0 0 0 0,1 1-1 0 0,-1-1 1 0 0,1 0 0 0 0,0 0 0 0 0,0 0 0 0 0,0 0 0 0 0,0-1 0 0 0,1 1 0 0 0,-1 0 0 0 0,1-1-1 0 0,-1 0 1 0 0,4 3 0 0 0,0-1 48 0 0,-1-1 0 0 0,1 0-1 0 0,-1 0 1 0 0,1-1 0 0 0,0 0-1 0 0,0 0 1 0 0,0 0 0 0 0,1-1-1 0 0,-1 1 1 0 0,8-1 0 0 0,-4 0 16 0 0,-1-2 0 0 0,1 1-1 0 0,0-1 1 0 0,-1 0 0 0 0,1-1 0 0 0,10-3 0 0 0,1-2 19 0 0,-1-1-1 0 0,0-1 1 0 0,0-1 0 0 0,-1-1-1 0 0,22-15 1 0 0,-32 20-121 0 0,-1-1 0 0 0,0 1 0 0 0,0-2-1 0 0,0 1 1 0 0,-1-1 0 0 0,12-15 0 0 0,-17 20-13 0 0,0-1-1 0 0,0 0 1 0 0,0 0 0 0 0,0 1 0 0 0,0-1 0 0 0,-1 0-1 0 0,0 0 1 0 0,0-1 0 0 0,0 1 0 0 0,0 0-1 0 0,-1 0 1 0 0,0 0 0 0 0,1 0 0 0 0,-2-1-1 0 0,1 1 1 0 0,0 0 0 0 0,-1 0 0 0 0,0 0-1 0 0,-2-8 1 0 0,0 4-53 0 0,-1 0-1 0 0,0 0 1 0 0,0 1 0 0 0,-1-1-1 0 0,0 1 1 0 0,0 0-1 0 0,-1 0 1 0 0,0 1 0 0 0,0-1-1 0 0,-7-5 1 0 0,4 6-242 0 0,0-1 0 0 0,0 1 0 0 0,0 0 1 0 0,-1 1-1 0 0,1 0 0 0 0,-1 0 0 0 0,-16-4 1 0 0,24 8-73 0 0,14 14-3586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7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22 16351 0 0,'1'-2'752'0'0,"13"-17"2951"0"0,-16 21-3486 0 0,-82 160-182 0 0,35-74 1 0 0,4-8-19 0 0,29-48-17 0 0,-131 267 0 0 0,126-260-52 0 0,-31 45-1 0 0,51-82-72 0 0,10-10-4456 0 0,-3 4 2588 0 0,10-11-4171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7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1 436 12495 0 0,'5'-17'260'0'0,"2"0"1"0"0,0 0-1 0 0,1 1 0 0 0,0 0 0 0 0,1 0 0 0 0,1 1 0 0 0,1 0 1 0 0,0 1-1 0 0,22-21 0 0 0,-5 7 79 0 0,3 2 0 0 0,0 2 1 0 0,45-28-1 0 0,-29 23 6 0 0,1 3 1 0 0,67-27-1 0 0,-102 49-136 0 0,-1 0-1 0 0,1 0 1 0 0,20-2 0 0 0,-27 5-120 0 0,-1 0 0 0 0,0 1-1 0 0,0 0 1 0 0,1 0 0 0 0,-1 1 0 0 0,0-1 0 0 0,0 1 0 0 0,0 0 0 0 0,0 0-1 0 0,0 1 1 0 0,9 3 0 0 0,-12-3-61 0 0,1 0-1 0 0,-1 0 0 0 0,0 0 0 0 0,1 0 1 0 0,-1 0-1 0 0,-1 0 0 0 0,1 1 1 0 0,0-1-1 0 0,0 1 0 0 0,-1-1 1 0 0,1 1-1 0 0,-1 0 0 0 0,0-1 0 0 0,0 1 1 0 0,0 0-1 0 0,0 0 0 0 0,-1 0 1 0 0,1 0-1 0 0,0 6 0 0 0,-1 0 20 0 0,1 0-1 0 0,-1 0 1 0 0,-1 0-1 0 0,1 0 1 0 0,-4 12 0 0 0,-2 1 134 0 0,-1-1 1 0 0,-1 1-1 0 0,-1-1 1 0 0,-1-1 0 0 0,-1 1-1 0 0,0-2 1 0 0,-2 0 0 0 0,-16 20-1 0 0,18-26-163 0 0,0-1 1 0 0,-2 0-1 0 0,1-1 0 0 0,-1 0 0 0 0,-1-1 1 0 0,0 0-1 0 0,-1-1 0 0 0,1-1 0 0 0,-2-1 1 0 0,1 0-1 0 0,-1 0 0 0 0,0-2 0 0 0,0 0 1 0 0,-1-1-1 0 0,-24 4 0 0 0,-23-2 2 0 0,3 0-830 0 0,21 1-2893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7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13471 0 0,'0'0'1224'0'0,"-1"1"-1008"0"0,-22 33-99 0 0,9-17 762 0 0,2 2 1 0 0,0 0-1 0 0,-12 27 1 0 0,21-38-785 0 0,1-1 0 0 0,-1 0 1 0 0,2 1-1 0 0,-1-1 0 0 0,1 1 0 0 0,0 0 0 0 0,1 0 1 0 0,0-1-1 0 0,0 1 0 0 0,0 0 0 0 0,1-1 1 0 0,0 1-1 0 0,1 0 0 0 0,0-1 0 0 0,0 1 0 0 0,0-1 1 0 0,1 0-1 0 0,0 0 0 0 0,1 0 0 0 0,0 0 1 0 0,0-1-1 0 0,0 1 0 0 0,6 6 0 0 0,-8-11-66 0 0,1 0 0 0 0,-1 0-1 0 0,1-1 1 0 0,0 1 0 0 0,0 0 0 0 0,0-1-1 0 0,0 0 1 0 0,0 0 0 0 0,0 0 0 0 0,0 0-1 0 0,0 0 1 0 0,0 0 0 0 0,0-1 0 0 0,1 0-1 0 0,-1 1 1 0 0,0-1 0 0 0,0 0 0 0 0,0-1-1 0 0,1 1 1 0 0,-1-1 0 0 0,6-1 0 0 0,2-1 15 0 0,1 0 1 0 0,0-1 0 0 0,-1-1-1 0 0,16-8 1 0 0,-11 4-18 0 0,0-1 1 0 0,-1 0-1 0 0,0-2 0 0 0,-1 0 1 0 0,0 0-1 0 0,-1-1 0 0 0,0-1 1 0 0,-1 0-1 0 0,-1-1 0 0 0,0 0 0 0 0,-1-1 1 0 0,-1 0-1 0 0,0 0 0 0 0,-1-1 1 0 0,-1 0-1 0 0,10-35 0 0 0,-16 48-27 0 0,0-12-16 0 0,-11 22-144 0 0,7-2 148 0 0,1-1 0 0 0,0 1 0 0 0,0 0 0 0 0,1 0 0 0 0,-1 0 0 0 0,1 0 0 0 0,0 0 0 0 0,0 1-1 0 0,0-1 1 0 0,0 5 0 0 0,-3 10-34 0 0,-6 22 4 0 0,-8 66-1 0 0,18-101 43 0 0,0 0 0 0 0,0 0 0 0 0,1 0 0 0 0,0 0 0 0 0,0 0 0 0 0,0 0 0 0 0,1-1 0 0 0,0 1 0 0 0,0 0 0 0 0,4 7 0 0 0,3-1 0 0 0,-7-10-5 0 0,1 0-1 0 0,0-1 1 0 0,0 1 0 0 0,0-1-1 0 0,1 1 1 0 0,-1-1 0 0 0,0 0-1 0 0,0 0 1 0 0,1-1-1 0 0,-1 1 1 0 0,0-1 0 0 0,1 1-1 0 0,3-1 1 0 0,0-1-230 0 0,0 1 0 0 0,1-1 0 0 0,-1 0 0 0 0,0-1 0 0 0,9-2 0 0 0,6-5-600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8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0 3223 0 0,'-2'2'6298'0'0,"-21"14"1178"0"0,16-10-7284 0 0,1 0 0 0 0,0 1-1 0 0,0-1 1 0 0,1 1 0 0 0,-1 0-1 0 0,-3 9 1 0 0,-92 181 1763 0 0,3 23-1482 0 0,4-37-307 0 0,59-118-172 0 0,0-5 18 0 0,21-37 1 0 0,0 0 0 0 0,2 1 0 0 0,-13 36 0 0 0,21-49-43 0 0,4-9-129 0 0,13 2-1600 0 0,4-4-5085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318 139 13503 0 0,'0'0'3238'0'0,"0"-1"-2789"0"0,5-42 1117 0 0,-4 31-1396 0 0,1 1 0 0 0,-1-20 0 0 0,-3 18-127 0 0,-4 1-33 0 0,-3 3-10 0 0,7 8-1 0 0,-1 0 1 0 0,1 0-1 0 0,-1 0 0 0 0,1 0 0 0 0,-1 1 1 0 0,1-1-1 0 0,-1 1 0 0 0,0-1 0 0 0,1 1 1 0 0,-1 0-1 0 0,0 0 0 0 0,1 0 0 0 0,-1 1 1 0 0,1-1-1 0 0,-1 0 0 0 0,0 1 0 0 0,1 0 1 0 0,-1 0-1 0 0,1 0 0 0 0,-3 1 0 0 0,-7 3 6 0 0,1 2 0 0 0,-20 13 0 0 0,22-14 10 0 0,-7 6 80 0 0,2 1 1 0 0,-1 0-1 0 0,-17 22 1 0 0,14-15 28 0 0,2-3 26 0 0,2 0 0 0 0,-17 26 0 0 0,26-35-108 0 0,0 1 1 0 0,1-1-1 0 0,0 1 0 0 0,0 0 0 0 0,1 0 1 0 0,0 1-1 0 0,-3 17 0 0 0,6-26-33 0 0,0-1-1 0 0,0 1 1 0 0,0 0-1 0 0,0 0 0 0 0,0-1 1 0 0,0 1-1 0 0,1 0 1 0 0,-1 0-1 0 0,0-1 1 0 0,1 1-1 0 0,-1 0 1 0 0,0-1-1 0 0,1 1 1 0 0,-1 0-1 0 0,1-1 0 0 0,-1 1 1 0 0,1-1-1 0 0,-1 1 1 0 0,1-1-1 0 0,0 1 1 0 0,1 1 17 0 0,-1-1-13 0 0,1 1 0 0 0,0 0 0 0 0,0-1 0 0 0,0 0 1 0 0,0 1-1 0 0,1-1 0 0 0,-1 0 0 0 0,0 0 0 0 0,0 0 0 0 0,1-1 0 0 0,-1 1 0 0 0,1 0 0 0 0,-1-1 0 0 0,0 0 0 0 0,1 1 0 0 0,-1-1 0 0 0,1 0 0 0 0,-1 0 0 0 0,5-1 0 0 0,4 0 38 0 0,0-1 0 0 0,20-6 0 0 0,-5 0 74 0 0,40-18 0 0 0,-61 23-50 0 0,3-3-27 0 0,-6 4-93 0 0,-1 5-19 0 0,1 1 48 0 0,-1 0 1 0 0,-1 1 0 0 0,1-1 0 0 0,0 0 0 0 0,-1 1 0 0 0,0-1 0 0 0,0 1 0 0 0,-1-1 0 0 0,1 0-1 0 0,-1 1 1 0 0,-1 4 0 0 0,-3 24 26 0 0,5-33-10 0 0,0 0-1 0 0,0 0 1 0 0,0 0 0 0 0,0 1 0 0 0,0-1 0 0 0,0 0-1 0 0,0 0 1 0 0,0 0 0 0 0,0 0 0 0 0,0 0 0 0 0,0 0-1 0 0,0 0 1 0 0,0 0 0 0 0,0 0 0 0 0,0 0 0 0 0,0 1 0 0 0,0-1-1 0 0,0 0 1 0 0,0 0 0 0 0,0 0 0 0 0,0 0 0 0 0,0 0-1 0 0,0 0 1 0 0,0 0 0 0 0,0 0 0 0 0,0 0 0 0 0,0 0-1 0 0,0 1 1 0 0,0-1 0 0 0,1 0 0 0 0,-1 0 0 0 0,0 0-1 0 0,0 0 1 0 0,0 0 0 0 0,0 0 0 0 0,0 0 0 0 0,0 0-1 0 0,0 0 1 0 0,0 0 0 0 0,0 0 0 0 0,0 0 0 0 0,1 0-1 0 0,-1 0 1 0 0,0 0 0 0 0,0 0 0 0 0,0 0 0 0 0,0 0-1 0 0,0 0 1 0 0,0 0 0 0 0,0 0 0 0 0,0 0 0 0 0,1 0 0 0 0,4 1-142 0 0,0-1 1 0 0,0 0-1 0 0,1-1 1 0 0,-1 1-1 0 0,0-1 1 0 0,0 0 0 0 0,0 0-1 0 0,0 0 1 0 0,0-1-1 0 0,0 0 1 0 0,0 0 0 0 0,0 0-1 0 0,-1-1 1 0 0,1 1-1 0 0,5-5 1 0 0,10-7-707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5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42 471 7831 0 0,'0'0'603'0'0,"-9"0"-374"0"0,7 0 75 0 0,1 0 0 0 0,0 0 0 0 0,-1-1 0 0 0,1 1 0 0 0,-1 0-1 0 0,1-1 1 0 0,0 1 0 0 0,-1-1 0 0 0,1 1 0 0 0,0-1 0 0 0,0 1-1 0 0,-1-1 1 0 0,1 0 0 0 0,0 0 0 0 0,0 0 0 0 0,0 0 0 0 0,0 0 0 0 0,0 0-1 0 0,0 0 1 0 0,0 0 0 0 0,0 0 0 0 0,0-1 0 0 0,0-1-125 0 0,0 1 0 0 0,0 0 0 0 0,1 0 0 0 0,-1-1 0 0 0,1 1 0 0 0,0 0 0 0 0,0 0 0 0 0,0-1 0 0 0,0 1 0 0 0,0 0 0 0 0,0-1 0 0 0,1-2 0 0 0,2-7 41 0 0,1 0 0 0 0,0 0 0 0 0,11-22 1 0 0,-14 31 32 0 0,12-22-125 0 0,0 1 0 0 0,1 0 1 0 0,1 1-1 0 0,1 1 0 0 0,2 1 1 0 0,0 0-1 0 0,1 1 0 0 0,0 1 1 0 0,2 1-1 0 0,41-28 1 0 0,-40 32-136 0 0,0 1 0 0 0,1 1 0 0 0,0 1 0 0 0,46-15 0 0 0,-59 23 25 0 0,-1 1 1 0 0,2 0-1 0 0,-1 1 1 0 0,0 0-1 0 0,0 1 1 0 0,0-1-1 0 0,0 2 1 0 0,1 0-1 0 0,-1 0 1 0 0,0 1-1 0 0,0 0 1 0 0,0 0-1 0 0,-1 1 1 0 0,1 1-1 0 0,10 4 1 0 0,1 3-5 0 0,-1 1 1 0 0,0 1-1 0 0,21 18 1 0 0,-31-24-16 0 0,-1 2 1 0 0,0-1-1 0 0,-1 1 1 0 0,0 0-1 0 0,0 1 0 0 0,-1 0 1 0 0,11 21-1 0 0,-16-26 2 0 0,0 0 0 0 0,0 0 0 0 0,-1 0 0 0 0,1 0 0 0 0,-1 0-1 0 0,0 1 1 0 0,-1-1 0 0 0,1 1 0 0 0,-1-1 0 0 0,0 0 0 0 0,-1 9 0 0 0,-1-6 7 0 0,0 0 0 0 0,0 0 1 0 0,-1 0-1 0 0,1-1 0 0 0,-2 1 1 0 0,-7 13-1 0 0,-3-1 61 0 0,0-1 1 0 0,-1 0-1 0 0,-1-1 1 0 0,-22 18-1 0 0,-36 31 371 0 0,-134 90 0 0 0,175-135-251 0 0,-61 31 0 0 0,82-47-134 0 0,0-1 0 0 0,0 0 0 0 0,-1-1 0 0 0,0 0 0 0 0,1-1 0 0 0,-1-1 0 0 0,0 0 0 0 0,-1-1 0 0 0,-13 0 0 0 0,25-1-34 0 0,-1 0 0 0 0,1 0 0 0 0,0 0 1 0 0,-1-1-1 0 0,1 1 0 0 0,0-1 0 0 0,0 0 0 0 0,0 1 0 0 0,-1-1 0 0 0,1 0 0 0 0,0 0 0 0 0,0-1 0 0 0,0 1 0 0 0,0 0 1 0 0,0-1-1 0 0,1 1 0 0 0,-1-1 0 0 0,0 1 0 0 0,1-1 0 0 0,-3-2 0 0 0,3 2-64 0 0,1 0-1 0 0,-1 0 0 0 0,0 0 1 0 0,1 0-1 0 0,-1 0 1 0 0,1 0-1 0 0,0 1 1 0 0,-1-1-1 0 0,1 0 1 0 0,0 0-1 0 0,0 0 1 0 0,1 0-1 0 0,-1 0 1 0 0,0 0-1 0 0,1 0 1 0 0,-1 0-1 0 0,1 0 1 0 0,-1 0-1 0 0,1 0 0 0 0,0 1 1 0 0,0-1-1 0 0,0 0 1 0 0,0 0-1 0 0,2-2 1 0 0,20-27-6670 0 0,-7 12-57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11 4143 0 0,'16'-11'4580'0'0,"-24"21"-772"0"0,5-7-3182 0 0,-27 39 792 0 0,1 1 1 0 0,3 1 0 0 0,-32 72-1 0 0,-92 258 750 0 0,22-51-1912 0 0,117-296-285 0 0,-2 0 0 0 0,-1-1 0 0 0,-33 48 0 0 0,25-53-2159 0 0,12-13 868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62 16559 0 0,'0'0'1499'0'0,"-2"1"-1235"0"0,-4 4-24 0 0,0 0 0 0 0,1 0 0 0 0,-1 1 0 0 0,-5 8 0 0 0,10-12-130 0 0,1 0 1 0 0,-1 0-1 0 0,1 1 1 0 0,-1-1-1 0 0,1 0 1 0 0,0 0-1 0 0,0 1 0 0 0,0-1 1 0 0,0 0-1 0 0,0 1 1 0 0,1-1-1 0 0,-1 0 1 0 0,1 0-1 0 0,-1 1 0 0 0,1-1 1 0 0,0 0-1 0 0,1 2 1 0 0,-1-3-79 0 0,-1 0-1 0 0,1 0 1 0 0,-1 0 0 0 0,1 0 0 0 0,-1-1-1 0 0,1 1 1 0 0,0 0 0 0 0,0 0 0 0 0,-1-1-1 0 0,1 1 1 0 0,0 0 0 0 0,0-1 0 0 0,0 1-1 0 0,0-1 1 0 0,0 1 0 0 0,1 0 0 0 0,2 0 54 0 0,2 2-28 0 0,0 0 0 0 0,0-1 0 0 0,0 0-1 0 0,0 0 1 0 0,0-1 0 0 0,0 0-1 0 0,1 0 1 0 0,-1 0 0 0 0,0-1-1 0 0,1 0 1 0 0,6-1 0 0 0,12-1 148 0 0,36-9 0 0 0,-38 6-113 0 0,194-53 225 0 0,-135 33-267 0 0,104-15-4908 0 0,-180 39 4749 0 0,12-3-2553 0 0,24-9 0 0 0,-36 11 2203 0 0,16-5-1565 0 0</inkml:trace>
  <inkml:trace contextRef="#ctx0" brushRef="#br0" timeOffset="1">965 67 11311 0 0,'0'0'1031'0'0,"1"3"-850"0"0,3 8 972 0 0,-1 0-1 0 0,4 23 0 0 0,-7-29-568 0 0,1 0 1 0 0,-1 0 0 0 0,0 0-1 0 0,-1 0 1 0 0,1-1-1 0 0,-1 1 1 0 0,0 0-1 0 0,0 0 1 0 0,-1 0-1 0 0,-3 8 1 0 0,-2 2-99 0 0,-46 89 1386 0 0,45-91-2339 0 0,0-1 1 0 0,-1 0 0 0 0,0-1-1 0 0,-1 0 1 0 0,-20 18 0 0 0,15-18-841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9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11055 0 0,'0'0'1200'0'0,"0"16"-1200"0"0,-2 0-4896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0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95 6911 0 0,'0'0'6023'0'0,"0"3"-5636"0"0,0 0-131 0 0,-1 1 0 0 0,1 0 0 0 0,-1 0 0 0 0,0-1 0 0 0,0 1 0 0 0,-1-1 1 0 0,1 1-1 0 0,-4 5 0 0 0,-21 31 586 0 0,12-18-368 0 0,-26 31 754 0 0,32-44-884 0 0,0 0 1 0 0,0 1 0 0 0,2 0 0 0 0,-1 0-1 0 0,1 0 1 0 0,0 1 0 0 0,-7 20-1 0 0,13-29-266 0 0,-1 0 0 0 0,1 0 0 0 0,0 1 0 0 0,0-1 0 0 0,0 0 0 0 0,0 0-1 0 0,0 0 1 0 0,0 0 0 0 0,0 0 0 0 0,1 0 0 0 0,0 3 0 0 0,0-3 75 0 0,1-1-11 0 0,1 1-120 0 0,1 0 0 0 0,0 0 1 0 0,0 0-1 0 0,1-1 0 0 0,-1 0 1 0 0,0 0-1 0 0,0 0 0 0 0,1 0 1 0 0,-1 0-1 0 0,0-1 0 0 0,1 0 1 0 0,-1 0-1 0 0,7-1 0 0 0,11-2 62 0 0,30-7-1 0 0,-41 7-56 0 0,26-6 1 0 0,0-1 0 0 0,-1-2-1 0 0,-1-2 1 0 0,42-22 0 0 0,-72 34-7 0 0,-3 2-18 0 0,0-1-1 0 0,-1 0 1 0 0,1 0-1 0 0,0 0 0 0 0,-1 0 1 0 0,1 0-1 0 0,-1 0 1 0 0,0-1-1 0 0,1 1 1 0 0,-1 0-1 0 0,0-1 1 0 0,2-1-1 0 0,6-7-17 0 0,1-5-60 0 0,-10 8 76 0 0,0 4-12 0 0,0-3 8 0 0,0 0 0 0 0,0 1 0 0 0,0-1 0 0 0,-1 0 0 0 0,0 1 0 0 0,0-1 0 0 0,0 1 0 0 0,-1-1 0 0 0,0 1 0 0 0,0-1 0 0 0,0 1 0 0 0,-5-7 0 0 0,2 3 0 0 0,-1 0-1 0 0,0 0 1 0 0,-1 1-1 0 0,0 0 1 0 0,-14-13-1 0 0,13 15 14 0 0,4 3-2 0 0,0 0 0 0 0,0-1-1 0 0,1 1 1 0 0,-1-1 0 0 0,1 0-1 0 0,-4-7 1 0 0,5 9-75 0 0,1 0 0 0 0,0 0 0 0 0,0-1 1 0 0,1 1-1 0 0,-1-1 0 0 0,0 1 0 0 0,1-1 0 0 0,-1 1 0 0 0,1-1 0 0 0,0-5 0 0 0,0 7-301 0 0,2 0 125 0 0,0 0 1 0 0,-1 1-1 0 0,1-1 0 0 0,0 0 1 0 0,0 0-1 0 0,-1 0 0 0 0,1 0 1 0 0,-1 0-1 0 0,3-3 0 0 0,4-2-1208 0 0,6-1-3104 0 0,1 1-1164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0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0 210 9815 0 0,'0'0'448'0'0,"2"1"-6"0"0,25 0 10612 0 0,-26-3-10551 0 0,8-10-289 0 0,1 0 0 0 0,1 0 0 0 0,-1 1 0 0 0,2 0 0 0 0,0 1 1 0 0,0 0-1 0 0,1 1 0 0 0,17-10 0 0 0,6 0-277 0 0,77-30 0 0 0,-89 40 63 0 0,0 1 0 0 0,1 1 0 0 0,29-4 0 0 0,-39 11 0 0 0,-14 1 1 0 0,0-1 0 0 0,-1 0 0 0 0,1 1-1 0 0,0-1 1 0 0,0 1 0 0 0,0-1 0 0 0,0 1 0 0 0,0-1 0 0 0,-1 1-1 0 0,1-1 1 0 0,0 1 0 0 0,0 1 0 0 0,0-1 1 0 0,0 1 0 0 0,0 0 0 0 0,0 0 0 0 0,0 0 0 0 0,0 0 0 0 0,-1 0 0 0 0,1 0 0 0 0,-1 1 0 0 0,1-1 0 0 0,-1 0 0 0 0,0 0 0 0 0,0 0 0 0 0,0 0 0 0 0,0 1 0 0 0,-1 2 0 0 0,-7 35 19 0 0,6-35-21 0 0,-15 53 9 0 0,8-32 3 0 0,2 1 1 0 0,-7 37-1 0 0,13-56-12 0 0,1 0 0 0 0,-1-1 0 0 0,1 1 0 0 0,0 0-1 0 0,1 0 1 0 0,0 0 0 0 0,0 0 0 0 0,1 0 0 0 0,0 0 0 0 0,1-1-1 0 0,-1 1 1 0 0,7 12 0 0 0,-7-18-10 0 0,-1 1-1 0 0,0-1 1 0 0,1 0-1 0 0,-1 0 1 0 0,1 0-1 0 0,0 0 1 0 0,0 0-1 0 0,0 0 1 0 0,3 2-1 0 0,10 2-6793 0 0,0-3-619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1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0 8751 0 0,'0'0'794'0'0,"-1"2"-437"0"0,-8 11 953 0 0,1-1 0 0 0,1 1-1 0 0,0 1 1 0 0,-8 25 0 0 0,-16 65-1220 0 0,14-40 480 0 0,-2-4-289 0 0,-2-1 0 0 0,-55 107 0 0 0,-104 147-164 0 0,165-294-137 0 0,14-17-92 0 0,-8-2-5138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2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161 309 5063 0 0,'-2'1'390'0'0,"-8"5"-113"0"0,0 2 1 0 0,-14 11 0 0 0,17-12 359 0 0,-1 0 0 0 0,0-1 1 0 0,0 0-1 0 0,0-1 1 0 0,-16 9-1 0 0,2-5 171 0 0,20-8-420 0 0,0 0 43 0 0,-5 3 17 0 0,5-3 452 0 0,1-3-499 0 0,-1-1-306 0 0,0 0 1 0 0,0 0-1 0 0,1-1 1 0 0,-1 1-1 0 0,1 0 1 0 0,0-1-1 0 0,0 1 1 0 0,0-1-1 0 0,0 1 1 0 0,1-1-1 0 0,-1 0 0 0 0,1 1 1 0 0,0-1-1 0 0,0 1 1 0 0,1-7-1 0 0,1-7 221 0 0,1 0-1 0 0,6-17 0 0 0,-9 34-308 0 0,4-13 112 0 0,1 0 1 0 0,0 1 0 0 0,1-1-1 0 0,1 1 1 0 0,0 1-1 0 0,12-17 1 0 0,57-59-28 0 0,-69 79-83 0 0,1 1-1 0 0,0 0 1 0 0,0 1-1 0 0,1-1 1 0 0,-1 2-1 0 0,1-1 1 0 0,1 1-1 0 0,-1 0 1 0 0,1 1-1 0 0,0 0 1 0 0,0 1-1 0 0,0 0 1 0 0,0 1-1 0 0,1 0 1 0 0,12-1-1 0 0,7 0 207 0 0,0 1 1 0 0,1 1-1 0 0,39 5 0 0 0,-57-3-113 0 0,0 1 0 0 0,-1 0 0 0 0,1 2 0 0 0,0-1 1 0 0,-1 1-1 0 0,0 1 0 0 0,0 0 0 0 0,0 1 0 0 0,0 0 0 0 0,13 11 0 0 0,-21-13-54 0 0,1 0 0 0 0,-1 0 0 0 0,0 1 0 0 0,0 0 0 0 0,0 0 0 0 0,0 0 1 0 0,-1 0-1 0 0,0 1 0 0 0,0-1 0 0 0,-1 1 0 0 0,0 0 0 0 0,1 0 0 0 0,-2 0 0 0 0,1 0 0 0 0,-1 0 0 0 0,1 12 0 0 0,-1-11-33 0 0,-1 1 1 0 0,0-1-1 0 0,-1 0 1 0 0,1 1-1 0 0,-1-1 0 0 0,-1 0 1 0 0,1 0-1 0 0,-1 0 1 0 0,-1 0-1 0 0,1 0 1 0 0,-1 0-1 0 0,0-1 0 0 0,-1 1 1 0 0,-5 7-1 0 0,-5 4 31 0 0,-1-2 0 0 0,-1 1 0 0 0,0-2 0 0 0,-1 0 0 0 0,-29 19 0 0 0,15-14 46 0 0,-1-2 0 0 0,-55 24 0 0 0,60-32-162 0 0,-1-1 0 0 0,-1-1 0 0 0,1-1 0 0 0,-1-1 0 0 0,-1-2 0 0 0,-57 1 0 0 0,85-5-89 0 0,2-3-176 0 0,1 1 219 0 0,0 0-1 0 0,1 0 1 0 0,-1 0-1 0 0,0 0 1 0 0,1 0-1 0 0,-1 0 0 0 0,1 0 1 0 0,-1 0-1 0 0,1 1 1 0 0,0-1-1 0 0,0 0 1 0 0,0 1-1 0 0,0 0 1 0 0,3-2-1 0 0,11-8-743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2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111 490 12895 0 0,'0'0'998'0'0,"1"-2"-657"0"0,0 0-221 0 0,0-1 1 0 0,1 1-1 0 0,-1-1 0 0 0,0 1 1 0 0,0-1-1 0 0,0-3 0 0 0,-2-6 770 0 0,-1 8-395 0 0,1-1-158 0 0,-1 0 0 0 0,0 1 1 0 0,0 0-1 0 0,-1-1 1 0 0,1 1-1 0 0,-1 0 1 0 0,0 0-1 0 0,-6-5 1 0 0,-2-5-173 0 0,-16-18 464 0 0,20 24-339 0 0,0 0-1 0 0,0 0 1 0 0,1-1 0 0 0,0 0-1 0 0,-5-10 1 0 0,9 16-252 0 0,1 0-1 0 0,0-1 1 0 0,0 1 0 0 0,0-1-1 0 0,0 1 1 0 0,1-1 0 0 0,-1 1-1 0 0,1-1 1 0 0,0 1 0 0 0,0-1-1 0 0,1 0 1 0 0,-1 1 0 0 0,0-1-1 0 0,1 1 1 0 0,0-1 0 0 0,0 1-1 0 0,0 0 1 0 0,1-1-1 0 0,2-4 1 0 0,4-6-30 0 0,1 1 0 0 0,0 0 0 0 0,1 0 0 0 0,1 1 0 0 0,0 0 0 0 0,0 1 0 0 0,1 0 0 0 0,23-16 0 0 0,-16 14-42 0 0,1 0 0 0 0,0 2-1 0 0,1 0 1 0 0,1 1 0 0 0,-1 1 0 0 0,2 1-1 0 0,-1 1 1 0 0,1 1 0 0 0,29-4-1 0 0,-46 10-87 0 0,-1-1-1 0 0,0 1 1 0 0,1-1-1 0 0,-1 2 0 0 0,0-1 1 0 0,1 1-1 0 0,-1-1 1 0 0,0 1-1 0 0,1 1 0 0 0,-1-1 1 0 0,0 1-1 0 0,0 0 0 0 0,0 0 1 0 0,0 0-1 0 0,-1 1 1 0 0,1 0-1 0 0,-1 0 0 0 0,1 0 1 0 0,-1 0-1 0 0,0 1 1 0 0,0 0-1 0 0,0-1 0 0 0,-1 2 1 0 0,0-1-1 0 0,1 0 0 0 0,3 8 1 0 0,4 7-1097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3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60 5063 0 0,'0'-2'2872'0'0,"0"1"-2495"0"0,1 1 0 0 0,-1-1 0 0 0,0 1-1 0 0,0-1 1 0 0,0 0 0 0 0,0 1 0 0 0,0-1-1 0 0,0 1 1 0 0,0-1 0 0 0,0 1 0 0 0,-5-7 6027 0 0,4 6-6027 0 0,-10-1-560 0 0,3 2 275 0 0,0 2-1 0 0,0-1 1 0 0,0 1-1 0 0,1 0 1 0 0,-1 0 0 0 0,0 1-1 0 0,1 0 1 0 0,0 1 0 0 0,0 0-1 0 0,0 0 1 0 0,-8 6-1 0 0,1 0-9 0 0,1 0-1 0 0,1 1 0 0 0,0 0 0 0 0,-19 23 0 0 0,23-23-81 0 0,-24 31 6 0 0,29-37 4 0 0,0 0 1 0 0,1-1 0 0 0,-1 1-1 0 0,1 1 1 0 0,0-1 0 0 0,-3 10-1 0 0,5 0 54 0 0,1-14-64 0 0,-1 1 1 0 0,1-1-1 0 0,-1 0 0 0 0,1 1 0 0 0,0-1 0 0 0,-1 0 0 0 0,1 1 1 0 0,0-1-1 0 0,0 0 0 0 0,0 0 0 0 0,0 0 0 0 0,0 0 1 0 0,0 0-1 0 0,0 0 0 0 0,0 0 0 0 0,0 0 0 0 0,3 1 0 0 0,-2-1 4 0 0,1 0 0 0 0,0 0 0 0 0,0 0 0 0 0,-1 0 0 0 0,1 0 0 0 0,0-1 0 0 0,0 1 0 0 0,4-1 0 0 0,3 0 52 0 0,0-1 0 0 0,1 0 1 0 0,-1 0-1 0 0,11-4 0 0 0,5-2 209 0 0,0-1 0 0 0,38-17 1 0 0,-50 19-156 0 0,-2-1 0 0 0,1-1 0 0 0,-1 0 0 0 0,0-1 0 0 0,-1 0 1 0 0,15-15-1 0 0,-23 20-98 0 0,0 1 0 0 0,0-1 0 0 0,0 0 1 0 0,-1 0-1 0 0,0 0 0 0 0,0-1 0 0 0,0 1 0 0 0,0-1 1 0 0,-1 1-1 0 0,1-1 0 0 0,-1 1 0 0 0,0-1 0 0 0,-1 0 1 0 0,1 1-1 0 0,-1-1 0 0 0,0 0 0 0 0,0 0 0 0 0,-1 1 1 0 0,1-1-1 0 0,-1 0 0 0 0,0 1 0 0 0,0-1 0 0 0,0 0 1 0 0,-1 1-1 0 0,0-1 0 0 0,0 1 0 0 0,0 0 0 0 0,0 0 1 0 0,-1 0-1 0 0,1 0 0 0 0,-1 0 0 0 0,0 0 0 0 0,-1 1 1 0 0,1-1-1 0 0,0 1 0 0 0,-1 0 0 0 0,0 0 0 0 0,0 0 1 0 0,-8-4-1 0 0,8 6-113 0 0,-1-1 0 0 0,1 1 0 0 0,-1 0 0 0 0,0 1 0 0 0,-8-1 0 0 0,0 0-1096 0 0,11 0-205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 16871 0 0,'0'0'1528'0'0,"-1"2"-1254"0"0,-42 109-68 0 0,12-34-20 0 0,-119 241 212 0 0,30-113 19 0 0,2-4-276 0 0,85-140-235 0 0,32-58-455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5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41 3679 0 0,'0'0'284'0'0,"-1"-1"-186"0"0,-3-1 447 0 0,0 0-1 0 0,-1-1 1 0 0,1 2 0 0 0,0-1 0 0 0,-1 0-1 0 0,0 1 1 0 0,1 0 0 0 0,-1 0 0 0 0,0 0 0 0 0,-6 0-1 0 0,1 1 408 0 0,0 0 1 0 0,1 0-1 0 0,-1 1 0 0 0,-13 2 0 0 0,-9 5-95 0 0,0 2 0 0 0,-31 13 0 0 0,-59 33-79 0 0,119-54-776 0 0,-5 1 73 0 0,1 1 1 0 0,-1 0-1 0 0,1 0 1 0 0,0 1-1 0 0,0 0 1 0 0,1 0-1 0 0,-8 8 1 0 0,13-11-53 0 0,-1 0 0 0 0,1-1 0 0 0,0 1 0 0 0,0 0 1 0 0,0 0-1 0 0,0 0 0 0 0,0 0 0 0 0,0 0 1 0 0,0 1-1 0 0,0-1 0 0 0,1 0 0 0 0,-1 0 0 0 0,1 0 1 0 0,0 1-1 0 0,0-1 0 0 0,0 0 0 0 0,0 1 0 0 0,0-1 1 0 0,0 0-1 0 0,0 0 0 0 0,1 1 0 0 0,-1-1 0 0 0,1 0 1 0 0,0 0-1 0 0,-1 0 0 0 0,1 0 0 0 0,0 0 0 0 0,0 0 1 0 0,1 0-1 0 0,-1 0 0 0 0,2 2 0 0 0,3 4 66 0 0,0-1 0 0 0,0 0 0 0 0,0 0 1 0 0,1 0-1 0 0,0-1 0 0 0,0 0 0 0 0,1-1 0 0 0,0 1 0 0 0,0-2 0 0 0,0 1 0 0 0,0-1 0 0 0,1 0 0 0 0,0-1 0 0 0,14 4 1 0 0,-17-5-44 0 0,0-1 0 0 0,1 0 0 0 0,-1 0 0 0 0,1-1 0 0 0,-1 0 1 0 0,1 0-1 0 0,-1-1 0 0 0,1 1 0 0 0,-1-1 0 0 0,0-1 0 0 0,1 1 1 0 0,-1-1-1 0 0,0 0 0 0 0,0-1 0 0 0,0 1 0 0 0,0-1 0 0 0,0 0 0 0 0,-1-1 1 0 0,0 1-1 0 0,1-1 0 0 0,8-9 0 0 0,-9 8-23 0 0,0-1-1 0 0,-1 0 1 0 0,1-1-1 0 0,-1 1 1 0 0,0-1 0 0 0,-1 1-1 0 0,0-1 1 0 0,0 0-1 0 0,0-1 1 0 0,-1 1-1 0 0,0 0 1 0 0,0-1 0 0 0,0-9-1 0 0,-1 5-9 0 0,0-1-1 0 0,-1 1 1 0 0,-1 0-1 0 0,0-1 1 0 0,0 1-1 0 0,-1 0 1 0 0,-6-18-1 0 0,7 26-44 0 0,-1 0-1 0 0,1 0 0 0 0,-1 0 1 0 0,1 0-1 0 0,-1 1 1 0 0,0-1-1 0 0,0 0 0 0 0,-1 1 1 0 0,1 0-1 0 0,-1 0 1 0 0,0-1-1 0 0,0 2 0 0 0,-5-5 1 0 0,5 5-632 0 0,0 0 1 0 0,0 0-1 0 0,0 1 1 0 0,0-1-1 0 0,0 1 0 0 0,-5-1 1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7 399 10135 0 0,'-3'-27'764'0'0,"1"17"-451"0"0,1-1 1 0 0,0-15-1 0 0,1 23-11 0 0,1-1 0 0 0,-1 0 0 0 0,1 1 0 0 0,0 0 0 0 0,0-1 1 0 0,0 1-1 0 0,0-1 0 0 0,0 1 0 0 0,1 0 0 0 0,0 0 0 0 0,2-5 1 0 0,18-19-20 0 0,0 1 0 0 0,2 0 1 0 0,1 2-1 0 0,1 0 0 0 0,0 2 1 0 0,2 1-1 0 0,1 2 0 0 0,0 0 1 0 0,57-25-1 0 0,-73 38-67 0 0,0 1 1 0 0,1 1-1 0 0,0 0 1 0 0,16-3-1 0 0,-25 6-202 0 0,0 1-1 0 0,1-1 1 0 0,-1 1-1 0 0,0 0 1 0 0,0 1-1 0 0,1-1 1 0 0,-1 1-1 0 0,0 0 1 0 0,0 0-1 0 0,0 0 1 0 0,0 1 0 0 0,0 0-1 0 0,0 0 1 0 0,7 5-1 0 0,-9-5 81 0 0,0 0-1 0 0,-1 1 0 0 0,1-1 1 0 0,-1 1-1 0 0,1 0 1 0 0,-1 0-1 0 0,0 0 0 0 0,-1 0 1 0 0,1 0-1 0 0,0 0 1 0 0,-1 1-1 0 0,0-1 0 0 0,1 0 1 0 0,-1 1-1 0 0,-1-1 1 0 0,1 1-1 0 0,0-1 0 0 0,-1 1 1 0 0,0-1-1 0 0,0 1 1 0 0,0 5-1 0 0,-1 2 83 0 0,0 1 0 0 0,-1 0 1 0 0,0 0-1 0 0,-1-1 0 0 0,-5 14 0 0 0,-8 19 602 0 0,-35 66 0 0 0,43-93-651 0 0,-9 25 0 0 0,6-11-57 0 0,2-12-65 0 0,4-16-9 0 0,2-2-21 0 0,-4 3-75 0 0,1-1 0 0 0,-1 0 0 0 0,1 0 0 0 0,-1 0 0 0 0,0-1 0 0 0,0 0 0 0 0,0-1 0 0 0,0 1 0 0 0,-1-1 0 0 0,1-1 0 0 0,0 1 0 0 0,-9-2 0 0 0,2 0-359 0 0,1 0 0 0 0,-1-1 0 0 0,1 0 0 0 0,-1-1 0 0 0,-20-8 0 0 0,30 9 95 0 0,0 0 1 0 0,0 0 0 0 0,0 0-1 0 0,0 0 1 0 0,-4-4 0 0 0,-2-3-835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4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37 14599 0 0,'3'-1'118'0'0,"2"-2"12"0"0,0 1-1 0 0,1-1 0 0 0,0 1 0 0 0,-1 1 1 0 0,1-1-1 0 0,0 1 0 0 0,0 0 0 0 0,0 0 1 0 0,0 0-1 0 0,0 1 0 0 0,7 0 1 0 0,-11 0 58 0 0,-3 2-424 0 0,-8 9 347 0 0,0 0 1 0 0,-1-1-1 0 0,0-1 1 0 0,-1 1 0 0 0,-13 8-1 0 0,-17 15 242 0 0,6-2-175 0 0,8-8-42 0 0,-40 45 1 0 0,63-63-40 0 0,1 1-1 0 0,-1-1 1 0 0,1 0 0 0 0,0 1 0 0 0,0 0-1 0 0,0 0 1 0 0,1 0 0 0 0,0 0-1 0 0,0 0 1 0 0,-1 12 0 0 0,3-16-66 0 0,0 0 0 0 0,1-1 1 0 0,-1 1-1 0 0,1-1 0 0 0,-1 1 0 0 0,1-1 0 0 0,-1 1 1 0 0,1-1-1 0 0,0 1 0 0 0,0-1 0 0 0,0 0 0 0 0,0 1 1 0 0,0-1-1 0 0,0 0 0 0 0,2 2 0 0 0,-2-2 38 0 0,1 1-36 0 0,1 0 0 0 0,-1 0 1 0 0,0 0-1 0 0,1 0 0 0 0,-1-1 1 0 0,1 1-1 0 0,0-1 0 0 0,0 1 0 0 0,5 0 1 0 0,-1 1 26 0 0,4 1-23 0 0,0 0 0 0 0,0-1-1 0 0,0 0 1 0 0,0-1 0 0 0,1 0-1 0 0,-1-1 1 0 0,1 0 0 0 0,-1-1 0 0 0,1 0-1 0 0,-1-1 1 0 0,1 0 0 0 0,-1-1-1 0 0,1-1 1 0 0,-1 1 0 0 0,0-2-1 0 0,17-7 1 0 0,-21 8-16 0 0,0-1 0 0 0,-1-1 0 0 0,0 1 1 0 0,0-1-1 0 0,0 0 0 0 0,-1-1 0 0 0,1 1 0 0 0,-1-1 0 0 0,0 0 0 0 0,-1 0 0 0 0,0-1 0 0 0,0 0 0 0 0,0 1 0 0 0,-1-1 0 0 0,0 0 0 0 0,0-1 1 0 0,0 1-1 0 0,1-10 0 0 0,-2 7-7 0 0,0-1 1 0 0,0 0 0 0 0,-1 0 0 0 0,0 1-1 0 0,-1-1 1 0 0,-1 0 0 0 0,1 0 0 0 0,-2 0-1 0 0,0 1 1 0 0,0-1 0 0 0,0 1-1 0 0,-7-16 1 0 0,6 20-49 0 0,0 1 0 0 0,0-1 0 0 0,0 1 1 0 0,0 0-1 0 0,-1 0 0 0 0,0 0 0 0 0,0 0 0 0 0,-1 1 0 0 0,1 0 0 0 0,-1 0 0 0 0,0 0 0 0 0,0 0 0 0 0,0 1 0 0 0,0 0 1 0 0,-1 0-1 0 0,1 0 0 0 0,-1 1 0 0 0,0-1 0 0 0,-7-1 0 0 0,5 3-28 0 0,0-1 0 0 0,1 1 0 0 0,-1 1 0 0 0,0-1 0 0 0,0 1 0 0 0,0 1 0 0 0,0-1 0 0 0,1 1 0 0 0,-1 1 0 0 0,0-1 0 0 0,1 1 0 0 0,-1 1 0 0 0,1-1 0 0 0,-13 7 0 0 0,19-8 36 0 0,-1 0 4 0 0,1-1-1 0 0,-1 1 1 0 0,1 0 0 0 0,0-1 0 0 0,-1 1 0 0 0,1 0 0 0 0,0 0-1 0 0,0 0 1 0 0,0 0 0 0 0,0 0 0 0 0,-1 0 0 0 0,1 0 0 0 0,1 1 0 0 0,-1-1-1 0 0,0 0 1 0 0,0 0 0 0 0,0 2 0 0 0,1 9-145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4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86 569 5527 0 0,'0'0'498'0'0,"-2"1"44"0"0,0 0-21 0 0,1-1 0 0 0,0 1 0 0 0,-1-1 0 0 0,1 0 0 0 0,0 1 0 0 0,-1-1 0 0 0,1 0 0 0 0,-1 0 0 0 0,1 0 0 0 0,-1 0 0 0 0,1 0 0 0 0,0 0 0 0 0,-1-1 0 0 0,1 1 0 0 0,-1 0 0 0 0,-1-1 0 0 0,1 0-82 0 0,0-1 0 0 0,-1 1 1 0 0,1 0-1 0 0,0-1 0 0 0,0 1 0 0 0,0-1 0 0 0,1 1 0 0 0,-4-5 0 0 0,1 1-219 0 0,0 1-1 0 0,1-1 0 0 0,0 0 0 0 0,1-1 0 0 0,-1 1 0 0 0,1 0 1 0 0,-4-12-1 0 0,3 4-43 0 0,1-1 0 0 0,0 0 1 0 0,0 0-1 0 0,1 0 0 0 0,1 0 0 0 0,1 0 0 0 0,0 0 1 0 0,0 0-1 0 0,2 0 0 0 0,0 0 0 0 0,5-14 0 0 0,-4 16-41 0 0,0 1-1 0 0,1 0 1 0 0,1 1-1 0 0,0-1 1 0 0,0 1-1 0 0,1 1 1 0 0,0-1-1 0 0,1 1 1 0 0,0 0-1 0 0,0 1 1 0 0,1-1-1 0 0,0 2 1 0 0,14-10-1 0 0,10-5-142 0 0,4-2-20 0 0,50-26 0 0 0,40-12-907 0 0,-110 53 58 0 0,0-2-39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4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87 10591 0 0,'3'-16'610'0'0,"0"5"-150"0"0,-1 0 0 0 0,-1 0 0 0 0,0 0 0 0 0,0-16 7721 0 0,-2 30-8028 0 0,-20 51-57 0 0,-3 0 0 0 0,-46 78 0 0 0,-103 116 164 0 0,45-73 148 0 0,100-133-276 0 0,3 1 0 0 0,-27 63 0 0 0,30-52-858 0 0,-21 85 0 0 0,42-136-630 0 0</inkml:trace>
  <inkml:trace contextRef="#ctx0" brushRef="#br0" timeOffset="1">1 588 14831 0 0,'0'0'1642'0'0,"2"1"-1308"0"0,3 2-184 0 0,0 0-1 0 0,0 0 0 0 0,0-1 1 0 0,0 0-1 0 0,1 0 1 0 0,-1-1-1 0 0,1 1 0 0 0,-1-1 1 0 0,1 0-1 0 0,-1 0 1 0 0,1-1-1 0 0,10 0 0 0 0,8-2 845 0 0,40-6 0 0 0,-54 6-798 0 0,327-57 4310 0 0,-336 59-4496 0 0,230-34 1036 0 0,-188 29-1145 0 0,-40 5-1158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5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101 358 20239 0 0,'0'0'928'0'0,"2"2"-17"0"0,3 4-667 0 0,-1-3-215 0 0,-1 0-1 0 0,0 0 1 0 0,0 1 0 0 0,0-1 0 0 0,0 1-1 0 0,3 6 1 0 0,4 10 1169 0 0,-9-18-1093 0 0,-1-1-1 0 0,1 0 0 0 0,-1 1 0 0 0,0-1 1 0 0,1 0-1 0 0,-1 1 0 0 0,0-1 1 0 0,0 1-1 0 0,0-1 0 0 0,0 0 0 0 0,0 1 1 0 0,0-1-1 0 0,0 1 0 0 0,0-1 0 0 0,-1 0 1 0 0,0 2-1 0 0,-9 15 224 0 0,-2 0 0 0 0,-22 27 1 0 0,-9 12 127 0 0,39-51-457 0 0,-8 13-148 0 0,-16 31 0 0 0,27-48-443 0 0,3 11-1929 0 0,-2-10 1018 0 0,15 0-2039 0 0,0-6 1735 0 0</inkml:trace>
  <inkml:trace contextRef="#ctx0" brushRef="#br0" timeOffset="1">352 11 11575 0 0,'0'0'1128'0'0,"-4"-10"664"0"0,19 20-1616 0 0,-3 1-176 0 0,3 4 0 0 0,3-1 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5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29 8751 0 0,'0'0'7879'0'0,"0"3"-7570"0"0,-3 6-245 0 0,1 1-1 0 0,-1 0 0 0 0,-1-1 1 0 0,0 0-1 0 0,0 0 1 0 0,-1 0-1 0 0,0-1 0 0 0,0 1 1 0 0,-1-1-1 0 0,0 0 0 0 0,0-1 1 0 0,-9 9-1 0 0,-24 15 187 0 0,31-26-157 0 0,0 1 0 0 0,1 0 0 0 0,-1 1 0 0 0,1 0-1 0 0,1 0 1 0 0,-12 15 0 0 0,17-20 81 0 0,0 1 122 0 0,1-1-221 0 0,0 0 0 0 0,0 0 0 0 0,0 0 1 0 0,0 0-1 0 0,1 0 0 0 0,-1 0 1 0 0,1 0-1 0 0,-1 0 0 0 0,1-1 1 0 0,0 1-1 0 0,-1 0 0 0 0,1 0 1 0 0,0 0-1 0 0,0-1 0 0 0,0 1 0 0 0,0-1 1 0 0,1 1-1 0 0,-1 0 0 0 0,0-1 1 0 0,1 0-1 0 0,-1 1 0 0 0,2 0 1 0 0,2 1 43 0 0,0 0 0 0 0,0 0 1 0 0,0 0-1 0 0,0-1 0 0 0,0 1 1 0 0,0-1-1 0 0,8 1 0 0 0,4 1 56 0 0,0-2 0 0 0,-1 0 0 0 0,1 0 0 0 0,0-2 0 0 0,0 0 0 0 0,21-4 0 0 0,-37 4-168 0 0,0 0 0 0 0,0 0-1 0 0,-1 0 1 0 0,1 0-1 0 0,0 0 1 0 0,0-1-1 0 0,-1 1 1 0 0,1 0-1 0 0,0-1 1 0 0,-1 1-1 0 0,1 0 1 0 0,0-1-1 0 0,-1 1 1 0 0,1-1-1 0 0,-1 1 1 0 0,2-1-1 0 0,0-1 14 0 0,7-8 33 0 0,-8 7-52 0 0,1-1-1 0 0,-1 1 1 0 0,1-1-1 0 0,-1 1 1 0 0,0-1-1 0 0,0 1 1 0 0,-1-1-1 0 0,1 0 1 0 0,-1 1-1 0 0,0-1 1 0 0,0 0-1 0 0,0 0 1 0 0,0 1-1 0 0,-1-1 1 0 0,0-4-1 0 0,-3-7 16 0 0,-1 0-1 0 0,-8-20 1 0 0,4 12 68 0 0,-24-50 27 0 0,16 39-193 0 0,14 29 28 0 0,1 0-1 0 0,-1 1 0 0 0,-7-8 0 0 0,-2-4-902 0 0,11 14-404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5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6 336 11055 0 0,'0'0'852'0'0,"-1"4"-354"0"0,-3 44 5943 0 0,6-48-6192 0 0,10-3-28 0 0,0 0-1 0 0,-1-1 0 0 0,0 0 1 0 0,0-1-1 0 0,0 0 0 0 0,17-11 1 0 0,0 0-52 0 0,22-11-84 0 0,-2-3 0 0 0,0-1 0 0 0,74-67 0 0 0,-84 64-110 0 0,69-58-12 0 0,-76 74 247 0 0,-30 18-184 0 0,-1-1 0 0 0,1 1-1 0 0,0 0 1 0 0,-1 0 0 0 0,1 0-1 0 0,0 0 1 0 0,-1 0 0 0 0,1 0-1 0 0,0 0 1 0 0,-1 0 0 0 0,1 0-1 0 0,0 0 1 0 0,-1 0 0 0 0,1 1-1 0 0,0-1 1 0 0,-1 0 0 0 0,1 0-1 0 0,-1 1 1 0 0,1-1 0 0 0,0 0 0 0 0,-1 1-1 0 0,1-1 1 0 0,-1 1 0 0 0,1-1-1 0 0,-1 1 1 0 0,1-1 0 0 0,-1 1-1 0 0,1-1 1 0 0,-1 1 0 0 0,0-1-1 0 0,1 1 1 0 0,-1-1 0 0 0,0 1-1 0 0,1 0 1 0 0,-1-1 0 0 0,0 2-1 0 0,9 22 524 0 0,-7-10-386 0 0,0 1-1 0 0,-1 0 1 0 0,-1-1 0 0 0,0 1-1 0 0,-1 0 1 0 0,-3 15 0 0 0,1-15 32 0 0,1 0 0 0 0,1 0 1 0 0,1 0-1 0 0,0 1 0 0 0,5 28 0 0 0,-3-37-165 0 0,0-1 0 0 0,0 1-1 0 0,0-1 1 0 0,1 0-1 0 0,0 0 1 0 0,0 0 0 0 0,1 0-1 0 0,-1-1 1 0 0,1 1-1 0 0,1-1 1 0 0,-1 0 0 0 0,1 0-1 0 0,8 6 1 0 0,3 1 48 0 0,1-1-1 0 0,0-1 1 0 0,23 10 0 0 0,3 2 71 0 0,-31-14-106 0 0,21 17 1 0 0,9 7-204 0 0,-38-30-721 0 0,0 0 1 0 0,1 1-1 0 0,-1-1 1 0 0,0 0-1 0 0,1-1 1 0 0,0 1 0 0 0,-1-1-1 0 0,7 1 1 0 0,7-2-6855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27 2759 0 0,'0'-2'207'0'0,"-7"-13"791"0"0,1 13-266 0 0,5 2-270 0 0,-3-2 253 0 0,1 1-1 0 0,-1 0 1 0 0,0 0 0 0 0,1 0-1 0 0,-1 0 1 0 0,0 1 0 0 0,1-1 0 0 0,-1 1-1 0 0,-7 0 1 0 0,5 1-323 0 0,0 0 0 0 0,-1 0 0 0 0,1 1 0 0 0,0 0 0 0 0,-7 3 0 0 0,-5 4-382 0 0,1 0-1 0 0,-29 20 1 0 0,39-23 265 0 0,-18 13 25 0 0,1 1 0 0 0,1 1 1 0 0,1 1-1 0 0,1 1 0 0 0,1 0 1 0 0,-17 28-1 0 0,32-44-230 0 0,1 0 0 0 0,-1 1-1 0 0,2 0 1 0 0,-1-1-1 0 0,1 1 1 0 0,0 1 0 0 0,0-1-1 0 0,1 0 1 0 0,1 1 0 0 0,-1-1-1 0 0,0 12 1 0 0,2-16-30 0 0,0 0 1 0 0,1 1-1 0 0,-1-1 1 0 0,1 0-1 0 0,-1 0 1 0 0,1 0-1 0 0,1 0 1 0 0,-1 0-1 0 0,0-1 1 0 0,1 1-1 0 0,0 0 1 0 0,0-1-1 0 0,0 1 1 0 0,0-1-1 0 0,1 1 1 0 0,-1-1-1 0 0,1 0 0 0 0,0 0 1 0 0,0 0-1 0 0,0-1 1 0 0,0 1-1 0 0,0-1 1 0 0,0 1-1 0 0,1-1 1 0 0,6 3-1 0 0,-2-2 31 0 0,0 0 0 0 0,0-1 0 0 0,0 0-1 0 0,0-1 1 0 0,0 0 0 0 0,0 0 0 0 0,0 0 0 0 0,1-1-1 0 0,-1-1 1 0 0,0 1 0 0 0,0-1 0 0 0,0 0 0 0 0,0-1-1 0 0,0 0 1 0 0,10-4 0 0 0,6-3 87 0 0,0-2 0 0 0,0 0 0 0 0,33-23 1 0 0,-34 19-89 0 0,0-1 1 0 0,25-24 0 0 0,-36 28-80 0 0,0 0 1 0 0,-1 0-1 0 0,-1-1 1 0 0,0 0-1 0 0,9-17 1 0 0,-16 25-27 0 0,-1 1 0 0 0,0-1-1 0 0,0 0 1 0 0,0 0 0 0 0,-1 0 0 0 0,0 0 0 0 0,0 0 0 0 0,0 0-1 0 0,-1 0 1 0 0,1 0 0 0 0,-1-1 0 0 0,0 1 0 0 0,-1 0 0 0 0,1 0-1 0 0,-1 0 1 0 0,0 0 0 0 0,-3-9 0 0 0,2 10-49 0 0,0 1 1 0 0,1-1-1 0 0,-1 0 0 0 0,0 1 1 0 0,-1 0-1 0 0,1-1 1 0 0,-1 1-1 0 0,1 0 0 0 0,-1 0 1 0 0,0 0-1 0 0,0 1 0 0 0,0-1 1 0 0,-1 1-1 0 0,1 0 1 0 0,0-1-1 0 0,-1 2 0 0 0,0-1 1 0 0,1 0-1 0 0,-1 1 0 0 0,0-1 1 0 0,0 1-1 0 0,0 0 1 0 0,-4 0-1 0 0,0 0-322 0 0,0 1 1 0 0,0 0-1 0 0,0 0 0 0 0,0 1 1 0 0,1 0-1 0 0,-1 0 0 0 0,-14 5 1 0 0,20-6-1061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288 822 10247 0 0,'-1'3'466'0'0,"-4"6"-317"0"0,0 1 0 0 0,-1-1 0 0 0,0 0 0 0 0,-11 12 0 0 0,16-19 360 0 0,-2 4 356 0 0,3-2 2142 0 0,286-301 217 0 0,-256 262-3123 0 0,-1-1 0 0 0,-2-2 0 0 0,-1 0 0 0 0,-2-2 0 0 0,-2 0 0 0 0,-2-2 0 0 0,-2 0 0 0 0,-1-1 0 0 0,16-67 0 0 0,-32 105-121 0 0,4-15-158 0 0,2-26 1 0 0,-7 41 103 0 0,1 1 0 0 0,-1-1-1 0 0,0 0 1 0 0,0 1 0 0 0,-1-1 0 0 0,1 1-1 0 0,-1-1 1 0 0,0 1 0 0 0,-1 0 0 0 0,1-1-1 0 0,-4-7 1 0 0,5 12 54 0 0,-1 0-1 0 0,0 0 1 0 0,1 0-1 0 0,-1-1 1 0 0,1 1 0 0 0,-1 0-1 0 0,0 0 1 0 0,1 0-1 0 0,-1 0 1 0 0,1 0-1 0 0,-1 0 1 0 0,1 0 0 0 0,-1 0-1 0 0,0 0 1 0 0,1 1-1 0 0,-1-1 1 0 0,1 0-1 0 0,-1 0 1 0 0,1 0 0 0 0,-2 1-1 0 0,1 0-23 0 0,-3 0-18 0 0,-1 2 0 0 0,0-1 0 0 0,1 0 0 0 0,-1 1 0 0 0,1 0 0 0 0,0 0-1 0 0,0 0 1 0 0,0 1 0 0 0,-6 6 0 0 0,-2 5-62 0 0,-14 22 0 0 0,9-12 114 0 0,-3 4-34 0 0,-29 59 0 0 0,-8 39 64 0 0,42-92-20 0 0,-55 161 500 0 0,-8 17 316 0 0,44-142-534 0 0,-3-2-1 0 0,-53 77 0 0 0,-65 67 243 0 0,101-150-252 0 0,53-61-293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18255 0 0,'0'0'1654'0'0,"4"2"-1364"0"0,2 1-231 0 0,1 0 0 0 0,-1-1 0 0 0,1 0 0 0 0,0 0-1 0 0,0-1 1 0 0,0 0 0 0 0,0 0 0 0 0,0-1 0 0 0,0 1-1 0 0,0-2 1 0 0,0 1 0 0 0,10-2 0 0 0,13-4 505 0 0,47-14 0 0 0,-54 13-433 0 0,91-28 702 0 0,130-32 149 0 0,-196 58-1448 0 0,2-1-1334 0 0,-17 4-3778 0 0,-6 2-1401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27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373 187 10191 0 0,'0'0'920'0'0,"0"1"-754"0"0,-2 5 250 0 0,0 0 0 0 0,1 1 0 0 0,0-1 0 0 0,0 0 0 0 0,0 0 1 0 0,1 1-1 0 0,0-1 0 0 0,1 11 0 0 0,-1-15 984 0 0,0-2-1327 0 0,1 1 1 0 0,-1 0 0 0 0,0-1-1 0 0,1 1 1 0 0,-1-1-1 0 0,1 1 1 0 0,-1 0 0 0 0,1-1-1 0 0,-1 1 1 0 0,1-1-1 0 0,-1 1 1 0 0,1-1-1 0 0,-1 1 1 0 0,1-1 0 0 0,-1 0-1 0 0,1 1 1 0 0,0-1-1 0 0,-1 0 1 0 0,1 1-1 0 0,0-1 1 0 0,-1 0 0 0 0,1 0-1 0 0,0 1 1 0 0,0-1-1 0 0,-1 0 1 0 0,2 0 0 0 0,20 3 580 0 0,-16-3-550 0 0,0-1-1 0 0,0 1 0 0 0,0-1 1 0 0,0-1-1 0 0,0 1 1 0 0,0-1-1 0 0,-1 0 0 0 0,1 0 1 0 0,0 0-1 0 0,5-4 0 0 0,10-7 80 0 0,23-17-1 0 0,-27 18-164 0 0,0 0 21 0 0,69-52 64 0 0,-78 57-105 0 0,0-1 1 0 0,0 0 0 0 0,-1 0-1 0 0,0 0 1 0 0,-1-1 0 0 0,1 0-1 0 0,6-15 1 0 0,-12 23-16 0 0,-1 0 0 0 0,1 0 1 0 0,-1 0-1 0 0,1 0 0 0 0,-1 0 1 0 0,1 0-1 0 0,-1 0 0 0 0,0-1 0 0 0,1 1 1 0 0,-1 0-1 0 0,0 0 0 0 0,0 0 1 0 0,0 0-1 0 0,0 0 0 0 0,0 0 1 0 0,0-1-1 0 0,0 1 0 0 0,-1 0 0 0 0,1 0 1 0 0,0 0-1 0 0,-1 0 0 0 0,1 0 1 0 0,0 0-1 0 0,-1 0 0 0 0,1 0 0 0 0,-1 0 1 0 0,0 0-1 0 0,1 0 0 0 0,-2-1 1 0 0,1 1-12 0 0,-1 0 0 0 0,0 0 1 0 0,1 1-1 0 0,-1-1 1 0 0,0 0-1 0 0,1 1 1 0 0,-1-1-1 0 0,0 1 1 0 0,0 0-1 0 0,0 0 0 0 0,1-1 1 0 0,-1 1-1 0 0,0 0 1 0 0,0 0-1 0 0,0 1 1 0 0,0-1-1 0 0,-2 1 1 0 0,-24 6-128 0 0,1 2 0 0 0,0 0 1 0 0,1 2-1 0 0,-48 27 0 0 0,5-3-157 0 0,-167 73-160 0 0,216-98 475 0 0,1 0 0 0 0,0 1 0 0 0,1 1 0 0 0,-20 16 0 0 0,29-21 82 0 0,1 1-1 0 0,0 0 1 0 0,1 0-1 0 0,0 0 1 0 0,0 1-1 0 0,1 0 0 0 0,0 0 1 0 0,0 1-1 0 0,1 0 1 0 0,-4 11-1 0 0,7-17-40 0 0,1 0-1 0 0,0-1 0 0 0,0 1 1 0 0,0 0-1 0 0,0 0 1 0 0,1 0-1 0 0,-1 0 1 0 0,1 1-1 0 0,0-1 0 0 0,0 0 1 0 0,1 0-1 0 0,-1 0 1 0 0,1 0-1 0 0,0 0 1 0 0,0 0-1 0 0,0-1 0 0 0,1 1 1 0 0,0 0-1 0 0,-1 0 1 0 0,1-1-1 0 0,0 1 1 0 0,0-1-1 0 0,1 0 0 0 0,-1 1 1 0 0,1-1-1 0 0,0 0 1 0 0,0 0-1 0 0,0-1 1 0 0,0 1-1 0 0,0-1 0 0 0,0 1 1 0 0,1-1-1 0 0,-1 0 1 0 0,6 2-1 0 0,5 1 81 0 0,-1 0 1 0 0,1-1-1 0 0,0-1 0 0 0,0 0 0 0 0,1-1 1 0 0,16 1-1 0 0,8-2 218 0 0,40-5-1 0 0,-32-1-202 0 0,-1-2-1 0 0,0-2 0 0 0,80-26 0 0 0,-17-8-3774 0 0,-86 33 2334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2 5063 0 0,'9'-2'9554'0'0,"-8"4"-9389"0"0,-1 1 0 0 0,1-1 1 0 0,-1 1-1 0 0,0-1 0 0 0,0 1 1 0 0,0-1-1 0 0,-1 0 0 0 0,1 1 1 0 0,0-1-1 0 0,-1 1 0 0 0,0-1 1 0 0,1 0-1 0 0,-1 1 0 0 0,-2 1 1 0 0,-19 36 555 0 0,16-29-454 0 0,-95 148 1603 0 0,71-116-1390 0 0,-36 40 0 0 0,1-3-82 0 0,-103 153 121 0 0,-24 31-328 0 0,186-256-279 0 0,4-6-372 0 0,5-18-2085 0 0,2-3-4354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9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43 12263 0 0,'15'-9'463'0'0,"1"1"0"0"0,1 0-1 0 0,30-10 2949 0 0,-51 20-3062 0 0,-136 55 1427 0 0,11-5-1436 0 0,108-43-340 0 0,-3 1 0 0 0,0 1 0 0 0,0 1 0 0 0,-41 29 0 0 0,55-31 0 0 0,3 2 0 0 0,6-10-2 0 0,0 1 0 0 0,1-1 0 0 0,-1 1 0 0 0,1 0 0 0 0,0-1 0 0 0,-1 1 0 0 0,1 0 0 0 0,1-1 0 0 0,-1 1 0 0 0,0 0 0 0 0,0-1 0 0 0,1 1 0 0 0,0-1 0 0 0,-1 1 0 0 0,1-1 0 0 0,0 1 0 0 0,0-1 0 0 0,1 0 0 0 0,-1 1 0 0 0,0-1 0 0 0,1 0 0 0 0,-1 0 0 0 0,1 0 0 0 0,3 3 0 0 0,4 3-12 0 0,0 0-1 0 0,0-1 0 0 0,1 0 0 0 0,14 7 0 0 0,2 1 3 0 0,2 5 12 0 0,31 29 0 0 0,-9-6 0 0 0,-40-36 12 0 0,-9-6 24 0 0,0 0 0 0 0,0 0 0 0 0,0 0 0 0 0,-1 0-1 0 0,1 0 1 0 0,0 0 0 0 0,0 0 0 0 0,-1 0 0 0 0,1 0 0 0 0,-1 0 0 0 0,1 0-1 0 0,-1 0 1 0 0,1 0 0 0 0,-1 1 0 0 0,0-1 0 0 0,1 0 0 0 0,-1 0 0 0 0,0 1-1 0 0,0-1 1 0 0,0 0 0 0 0,0 0 0 0 0,0 1 0 0 0,0-1 0 0 0,0 0 0 0 0,-1 0-1 0 0,1 1 1 0 0,0-1 0 0 0,-1 0 0 0 0,0 2 0 0 0,-1 3 86 0 0,-1-1-1 0 0,0 1 1 0 0,0-1 0 0 0,-5 7-1 0 0,-1 0 0 0 0,-1-1-1 0 0,0 0 0 0 0,-1 0 1 0 0,0-1-1 0 0,-16 11 0 0 0,-1-1-54 0 0,-38 18-1 0 0,55-33-55 0 0,-1 0 0 0 0,0-1-1 0 0,0 0 1 0 0,0-1-1 0 0,-1 0 1 0 0,1-1-1 0 0,-1 0 1 0 0,-14-1-1 0 0,7-1 40 0 0,0 0-1 0 0,-1-2 1 0 0,1 0-1 0 0,-26-7 1 0 0,36 6-34 0 0,-1 0 1 0 0,0-1-1 0 0,1 0 1 0 0,0-1-1 0 0,0 0 1 0 0,0-1 0 0 0,1 0-1 0 0,0-1 1 0 0,0 1-1 0 0,0-2 1 0 0,1 1 0 0 0,-10-13-1 0 0,17 19-59 0 0,-1-1 0 0 0,1 0 0 0 0,0 0 0 0 0,0 0 0 0 0,0-1 0 0 0,0 1 0 0 0,1 0 0 0 0,-1 0 0 0 0,1 0 0 0 0,-1 0-1 0 0,1-1 1 0 0,0 1 0 0 0,0 0 0 0 0,-1-1 0 0 0,2 1 0 0 0,-1 0 0 0 0,0 0 0 0 0,0-1 0 0 0,1 1 0 0 0,-1 0 0 0 0,1 0 0 0 0,0 0 0 0 0,0-1 0 0 0,0 1 0 0 0,0 0 0 0 0,0 0 0 0 0,2-2-1 0 0,0-1-175 0 0,0 1-1 0 0,1-1 0 0 0,-1 1 0 0 0,1 0 1 0 0,0 0-1 0 0,0 1 0 0 0,0-1 0 0 0,1 1 1 0 0,8-5-1 0 0,0 4-365 0 0,-10 4 487 0 0,0-1-191 0 0,-1 2-2 0 0,8 5 12 0 0,0 0 0 0 0,-1 1-1 0 0,0 0 1 0 0,14 14 0 0 0,2 1-315 0 0,-9-10-757 0 0,2-1-3872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92 270 6911 0 0,'54'-80'852'0'0,"-32"45"9794"0"0,-24 37-10216 0 0,-80 96 2050 0 0,67-79-2004 0 0,5-7-403 0 0,1 1 1 0 0,0 0-1 0 0,1 1 0 0 0,0 0 1 0 0,1 0-1 0 0,-10 29 0 0 0,17-41-39 0 0,0 1-1 0 0,0-1 0 0 0,0 1 0 0 0,0-1 0 0 0,0 1 0 0 0,1-1 0 0 0,-1 1 0 0 0,1-1 0 0 0,-1 1 0 0 0,1-1 0 0 0,0 0 0 0 0,0 1 0 0 0,0-1 0 0 0,0 0 0 0 0,1 0 0 0 0,-1 0 0 0 0,0 1 0 0 0,1-2 0 0 0,0 1 0 0 0,1 2 0 0 0,2 0 13 0 0,-1-1 0 0 0,0 0 0 0 0,1 0 0 0 0,0 0 0 0 0,0-1 0 0 0,0 1 1 0 0,0-1-1 0 0,0 0 0 0 0,0-1 0 0 0,0 1 0 0 0,1-1 0 0 0,-1 0 0 0 0,0-1 0 0 0,1 1 0 0 0,-1-1 0 0 0,8 0 0 0 0,-3-1-11 0 0,0 0-1 0 0,1 0 1 0 0,-1-1-1 0 0,0 0 0 0 0,0-1 1 0 0,0 0-1 0 0,16-8 0 0 0,-16 6-21 0 0,0-1 0 0 0,0 0 0 0 0,-1-1 0 0 0,0 0 0 0 0,0 0 0 0 0,-1-1 0 0 0,0 0 0 0 0,0-1-1 0 0,-1 0 1 0 0,0 0 0 0 0,-1 0 0 0 0,0-1 0 0 0,8-16 0 0 0,0-7-365 0 0,-2-1 0 0 0,15-69 0 0 0,-3 9-1458 0 0,-8 56-948 0 0,-8 22 339 0 0,-1 6-214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4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24 2759 0 0,'67'-12'1231'0'0,"-40"6"2308"0"0,3 1 7103 0 0,-31 7-10104 0 0,0 3-389 0 0,0-1 0 0 0,0 1 1 0 0,-1-1-1 0 0,1 0 0 0 0,-1 1 1 0 0,0-1-1 0 0,-1 0 0 0 0,1 0 1 0 0,-1 0-1 0 0,0-1 0 0 0,1 1 1 0 0,-2-1-1 0 0,-3 5 0 0 0,-9 6 439 0 0,-29 20 0 0 0,22-18-367 0 0,-77 49 243 0 0,69-47-408 0 0,0 2 0 0 0,1 1 0 0 0,-27 26 0 0 0,47-37-53 0 0,-4 3 53 0 0,-14 18 0 0 0,24-26-37 0 0,0 0 0 0 0,0 0 0 0 0,1 1 0 0 0,0-1 0 0 0,0 1 0 0 0,0 0 0 0 0,-2 9 0 0 0,4-12 28 0 0,0 1 0 0 0,0 0 0 0 0,0-1 0 0 0,1 1 0 0 0,-1 0-1 0 0,1 5 1 0 0,1-7-23 0 0,-1 0-1 0 0,1 0 1 0 0,-1 0-1 0 0,1 0 0 0 0,-1 0 1 0 0,1 0-1 0 0,0-1 1 0 0,0 1-1 0 0,0 0 0 0 0,0-1 1 0 0,1 1-1 0 0,-1 0 1 0 0,2 1-1 0 0,13 13 79 0 0,-11-13-80 0 0,1-1-2 0 0,-1 2-70 0 0,1-1 1 0 0,0 0-1 0 0,0 0 0 0 0,0 0 0 0 0,0-1 1 0 0,0 0-1 0 0,1 0 0 0 0,-1-1 0 0 0,0 1 1 0 0,13-1-1 0 0,-8 0-839 0 0,-1-2 0 0 0,1 0-1 0 0,14-3 1 0 0,4-2-6407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40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22 9671 0 0,'0'0'748'0'0,"2"-1"-492"0"0,35-19 9820 0 0,-38 22-9597 0 0,-13 15-234 0 0,-1 0 1 0 0,-1 0 0 0 0,0-1-1 0 0,-1-1 1 0 0,-20 13-1 0 0,-7 7-200 0 0,20-15-37 0 0,7-7-7 0 0,0 1-1 0 0,2 1 1 0 0,-1 0-1 0 0,2 1 1 0 0,-23 31-1 0 0,26-28 9 0 0,0 0 0 0 0,2 0 1 0 0,0 1-1 0 0,1 0 0 0 0,1 1 0 0 0,-6 28 0 0 0,10-35-9 0 0,1-2 11 0 0,4-7 43 0 0,1-3-57 0 0,0 0 0 0 0,0 0-1 0 0,0 0 1 0 0,0-1-1 0 0,1 1 1 0 0,-1-1-1 0 0,1 1 1 0 0,-1-1-1 0 0,1 0 1 0 0,-1-1-1 0 0,1 1 1 0 0,0-1-1 0 0,-1 1 1 0 0,1-1-1 0 0,7-1 1 0 0,4 0-1124 0 0,0-2 0 0 0,24-6 0 0 0,-31 6 310 0 0,19-4-6075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4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227 107 3223 0 0,'0'0'11427'0'0,"1"3"-10364"0"0,5 7-58 0 0,-4-7-272 0 0,9 6 471 0 0,-8-7-1072 0 0,-1 0-1 0 0,1 0 1 0 0,0 0 0 0 0,0 0-1 0 0,0 0 1 0 0,0-1-1 0 0,1 1 1 0 0,-1-1 0 0 0,0 0-1 0 0,0 0 1 0 0,1 0-1 0 0,-1-1 1 0 0,1 1-1 0 0,-1-1 1 0 0,1 0 0 0 0,-1 0-1 0 0,1 0 1 0 0,-1 0-1 0 0,0-1 1 0 0,1 1 0 0 0,-1-1-1 0 0,5-1 1 0 0,17-4 379 0 0,-11 3-328 0 0,0-1 0 0 0,-1 0 0 0 0,0 0 0 0 0,1-2 0 0 0,18-10 0 0 0,-19 11-160 0 0,-9 3-16 0 0,0 0 1 0 0,0 0-1 0 0,0 0 1 0 0,0 0 0 0 0,0-1-1 0 0,6-4 1 0 0,-8 5-60 0 0,1 0 1 0 0,-1 0-1 0 0,0 0 0 0 0,0 0 0 0 0,1-1 1 0 0,-2 1-1 0 0,1 0 0 0 0,0-1 1 0 0,0 1-1 0 0,-1-1 0 0 0,0 0 0 0 0,1 0 1 0 0,-1 1-1 0 0,1-6 0 0 0,-2 7 13 0 0,1-1 0 0 0,-1 1 0 0 0,0-1 0 0 0,0 1 1 0 0,0 0-1 0 0,0-1 0 0 0,0 1 0 0 0,-1 0 0 0 0,1-1 0 0 0,0 1 0 0 0,-2-3 0 0 0,1 1-87 0 0,1 1-81 0 0,-2 1-1 0 0,0-1 149 0 0,-1 0 0 0 0,0 1-1 0 0,1 0 1 0 0,-1-1 0 0 0,0 1-1 0 0,0 0 1 0 0,0 0 0 0 0,1 1-1 0 0,-1-1 1 0 0,0 0 0 0 0,0 1-1 0 0,0 0 1 0 0,-4 0 0 0 0,2 0 2 0 0,-1 1 0 0 0,1 0-1 0 0,0 0 1 0 0,1 0 0 0 0,-1 0 0 0 0,0 1 0 0 0,-6 3 0 0 0,-6 5 3 0 0,0 0 0 0 0,1 1 0 0 0,-20 17 0 0 0,17-13 69 0 0,-77 58-13 0 0,-62 50 324 0 0,152-118-282 0 0,-1 1 1 0 0,0 0-1 0 0,1 0 0 0 0,1 1 1 0 0,-1 0-1 0 0,1 0 0 0 0,0 0 1 0 0,0 1-1 0 0,1 0 0 0 0,0 0 1 0 0,1 0-1 0 0,-6 16 0 0 0,9-23-38 0 0,0 0-1 0 0,0 0 1 0 0,0 0 0 0 0,0 0-1 0 0,0 0 1 0 0,0 0-1 0 0,0 0 1 0 0,0 0 0 0 0,0 0-1 0 0,0 0 1 0 0,1 0 0 0 0,-1 0-1 0 0,0 0 1 0 0,1-1-1 0 0,-1 1 1 0 0,2 2 0 0 0,-1 0 5 0 0,1 1 5 0 0,-1-1 0 0 0,1 0-1 0 0,0 1 1 0 0,0-1 0 0 0,0 0 0 0 0,0 0 0 0 0,0 0 0 0 0,1-1-1 0 0,-1 1 1 0 0,1-1 0 0 0,0 1 0 0 0,-1-1 0 0 0,1 0 0 0 0,1 0 0 0 0,-1 0-1 0 0,0 0 1 0 0,0-1 0 0 0,1 1 0 0 0,-1-1 0 0 0,6 2 0 0 0,-1-1-311 0 0,0-1 1 0 0,0 1 0 0 0,11-1-1 0 0,22-2-4876 0 0,-7-4-1312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41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18 9215 0 0,'0'0'707'0'0,"1"-2"-464"0"0,0-8 2638 0 0,-14 5 136 0 0,7 5-2780 0 0,1-1 0 0 0,-1 1-1 0 0,0 0 1 0 0,0 1 0 0 0,1-1-1 0 0,-1 1 1 0 0,1 0 0 0 0,-1 1-1 0 0,-5 1 1 0 0,-49 22 987 0 0,53-22-1087 0 0,-5 3 62 0 0,1-1 0 0 0,-1 2 0 0 0,1-1 0 0 0,0 1 0 0 0,1 1 0 0 0,-1 0 0 0 0,-16 18 0 0 0,25-23-135 0 0,1-1-63 0 0,0 1-1 0 0,0-1 1 0 0,0 1-1 0 0,0-1 1 0 0,1 1-1 0 0,-1-1 1 0 0,0 1-1 0 0,1 0 1 0 0,0-1-1 0 0,0 1 1 0 0,0 0 0 0 0,0-1-1 0 0,0 1 1 0 0,0 0-1 0 0,1 2 1 0 0,1 1-20 0 0,-1-1-51 0 0,0 0 0 0 0,1 0 0 0 0,0 0 0 0 0,0 0 0 0 0,0 0 0 0 0,1-1 0 0 0,0 1 0 0 0,0-1 0 0 0,3 5 0 0 0,4 2 19 0 0,1-1 1 0 0,0 0-1 0 0,0 0 1 0 0,1-1 0 0 0,19 11-1 0 0,-25-17 48 0 0,14 10 17 0 0,-10-7 24 0 0,0 0 0 0 0,11 11 1 0 0,-17-14-10 0 0,-1 0 1 0 0,0 1-1 0 0,0-1 1 0 0,0 1-1 0 0,0 0 1 0 0,-1 0 0 0 0,1 0-1 0 0,-1 0 1 0 0,2 6-1 0 0,-3-7 20 0 0,0-1 0 0 0,0 1-1 0 0,0 0 1 0 0,-1 0 0 0 0,1-1-1 0 0,-1 1 1 0 0,0 0 0 0 0,0 0-1 0 0,0-1 1 0 0,0 1 0 0 0,0 0-1 0 0,0 0 1 0 0,-1 0 0 0 0,0-1-1 0 0,1 1 1 0 0,-1 0 0 0 0,-1 2 0 0 0,0-2 39 0 0,0 0 1 0 0,0 0 0 0 0,0 0 0 0 0,0 0 0 0 0,-1-1-1 0 0,1 1 1 0 0,-1-1 0 0 0,0 1 0 0 0,1-1 0 0 0,-1 0 0 0 0,0 0-1 0 0,0 0 1 0 0,-5 1 0 0 0,-42 18 356 0 0,-89 25-1 0 0,47-18-794 0 0,87-27 147 0 0,0 1-1 0 0,0-1 1 0 0,-1 0 0 0 0,1 0 0 0 0,0 0 0 0 0,-1-1-1 0 0,1 0 1 0 0,-1 0 0 0 0,-7-1 0 0 0,12 1 77 0 0,1 0-1 0 0,-1-1 1 0 0,1 1 0 0 0,0 0 0 0 0,-1 0-1 0 0,1 0 1 0 0,-1-1 0 0 0,1 1 0 0 0,0 0 0 0 0,-1-1-1 0 0,1 1 1 0 0,0 0 0 0 0,0-1 0 0 0,-1 1-1 0 0,1 0 1 0 0,0-1 0 0 0,0 1 0 0 0,-1-1-1 0 0,1 1 1 0 0,0-1 0 0 0,0 1 0 0 0,0 0 0 0 0,0-1-1 0 0,0 1 1 0 0,-1-1 0 0 0,2-12-6955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41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24 10135 0 0,'0'0'778'0'0,"0"-2"-272"0"0,1 2-404 0 0,-1-1 0 0 0,0 1-1 0 0,0-1 1 0 0,0 1 0 0 0,0-1-1 0 0,0 1 1 0 0,0-1 0 0 0,0 1-1 0 0,1-1 1 0 0,-1 1 0 0 0,-1-1-1 0 0,1 1 1 0 0,0-1 0 0 0,0 1-1 0 0,0-1 1 0 0,0 1 0 0 0,0-1-1 0 0,0 1 1 0 0,0-1-1 0 0,-1 1 1 0 0,1-1 0 0 0,0 1-1 0 0,0 0 1 0 0,-1-1 0 0 0,1 1-1 0 0,0-1 1 0 0,-1 1 0 0 0,1 0-1 0 0,-1-1 1 0 0,1 1 0 0 0,0 0-1 0 0,-1-1 1 0 0,1 1 0 0 0,-1 0-1 0 0,1 0 1 0 0,-1-1 0 0 0,1 1-1 0 0,-1 0 1 0 0,1 0 0 0 0,-1 0-1 0 0,1 0 1 0 0,-1-1 0 0 0,1 1-1 0 0,-1 0 1 0 0,-8-1 208 0 0,0-1-1 0 0,1 1 1 0 0,-1 1-1 0 0,0 0 1 0 0,0 0 0 0 0,0 1-1 0 0,1 0 1 0 0,-14 3 0 0 0,9-2-100 0 0,-50 8 190 0 0,-61 20 0 0 0,88-19-187 0 0,0 1 0 0 0,1 2 0 0 0,-35 20 0 0 0,63-31-177 0 0,0 2-1 0 0,0-1 0 0 0,0 1 1 0 0,1 0-1 0 0,-1 0 0 0 0,1 1 1 0 0,0 0-1 0 0,1 0 1 0 0,-1 0-1 0 0,1 1 0 0 0,1 0 1 0 0,-5 8-1 0 0,8-14-41 0 0,1 1 0 0 0,0-1 0 0 0,-1 1 0 0 0,1-1-1 0 0,0 1 1 0 0,0-1 0 0 0,0 0 0 0 0,0 1 0 0 0,0-1 0 0 0,1 1-1 0 0,-1-1 1 0 0,0 0 0 0 0,1 1 0 0 0,-1-1 0 0 0,1 0 0 0 0,-1 1-1 0 0,1-1 1 0 0,0 0 0 0 0,-1 1 0 0 0,1-1 0 0 0,2 2 0 0 0,0 1-12 0 0,0 0 0 0 0,0-1 1 0 0,1 1-1 0 0,5 3 0 0 0,24 15-18 0 0,68 34 0 0 0,-32-19 47 0 0,-53-28 15 0 0,60 37 204 0 0,-68-41-110 0 0,-1 1 0 0 0,0 0-1 0 0,0 0 1 0 0,0 0 0 0 0,-1 1 0 0 0,11 15 0 0 0,-15-20-67 0 0,-1-1 1 0 0,0 1 0 0 0,0 0 0 0 0,0 0 0 0 0,0 0 0 0 0,0 1 0 0 0,-1-1 0 0 0,1 0 0 0 0,-1 0 0 0 0,1 0 0 0 0,-1 0 0 0 0,0 1 0 0 0,0-1 0 0 0,0 0 0 0 0,0 0 0 0 0,0 1 0 0 0,0-1 0 0 0,0 0 0 0 0,-1 0 0 0 0,1 1 0 0 0,-1-1 0 0 0,0 0 0 0 0,0 0 0 0 0,0 0 0 0 0,0 0 0 0 0,0 0 0 0 0,0 0 0 0 0,0 0 0 0 0,-1-1 0 0 0,1 1 0 0 0,-1 0 0 0 0,1-1 0 0 0,-1 1 0 0 0,-2 1 0 0 0,-3 3 14 0 0,0-1 1 0 0,-1 0 0 0 0,0-1-1 0 0,0 0 1 0 0,0 0 0 0 0,0-1-1 0 0,-10 3 1 0 0,-7 1 19 0 0,0 0 0 0 0,0-2 0 0 0,-32 2 0 0 0,44-6-192 0 0,0 0-1 0 0,0-2 1 0 0,0 1-1 0 0,0-2 1 0 0,0 1 0 0 0,0-2-1 0 0,0 0 1 0 0,-14-5-1 0 0,16 2-1212 0 0,2-3-4338 0 0,3-1-1577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41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211 124 7367 0 0,'0'0'667'0'0,"-2"1"-547"0"0,-2 1 316 0 0,0-1-1 0 0,0 1 1 0 0,0-1-1 0 0,0 0 1 0 0,0 0 0 0 0,0 0-1 0 0,-6 0 1 0 0,-2 1 10643 0 0,23 6-10727 0 0,-6-5-332 0 0,1 0 1 0 0,0-1-1 0 0,0 0 0 0 0,-1 0 1 0 0,1-1-1 0 0,0 1 0 0 0,0-1 1 0 0,1-1-1 0 0,-1 1 0 0 0,0-1 1 0 0,0 0-1 0 0,6-1 0 0 0,13-2 14 0 0,37-8 0 0 0,-44 8-16 0 0,-1-1 0 0 0,0-1 0 0 0,0-1-1 0 0,0 0 1 0 0,-1-2 0 0 0,31-17 0 0 0,-36 18-19 0 0,-6 4 0 0 0,-1 1 0 0 0,0-1 0 0 0,0 0-1 0 0,-1 0 1 0 0,1 0 0 0 0,0 0 0 0 0,-1 0 0 0 0,0-1 0 0 0,0 0 0 0 0,0 0 0 0 0,3-4-1 0 0,-6 7-3 0 0,0 0-1 0 0,0 0 0 0 0,1 1 0 0 0,-1-1 1 0 0,0 0-1 0 0,0 0 0 0 0,0 0 0 0 0,0 0 0 0 0,0 0 1 0 0,0 0-1 0 0,0 0 0 0 0,0 0 0 0 0,0 0 0 0 0,0 1 1 0 0,0-1-1 0 0,-1 0 0 0 0,1 0 0 0 0,0 0 0 0 0,-1 0 1 0 0,1 0-1 0 0,-1 1 0 0 0,1-1 0 0 0,-1 0 0 0 0,1 0 1 0 0,-1 1-1 0 0,1-1 0 0 0,-1 0 0 0 0,0 1 0 0 0,1-1 1 0 0,-1 1-1 0 0,-1-2 0 0 0,-1 1-21 0 0,1-1-1 0 0,-1 1 1 0 0,0-1-1 0 0,1 1 1 0 0,-1 0-1 0 0,0 0 1 0 0,-5-1-1 0 0,-3 1-46 0 0,1 1-1 0 0,-1 0 1 0 0,1 0-1 0 0,0 1 0 0 0,-1 0 1 0 0,1 1-1 0 0,0 0 1 0 0,-14 5-1 0 0,-8 5-10 0 0,-37 18 0 0 0,42-16 93 0 0,1 1-1 0 0,0 1 1 0 0,1 1 0 0 0,2 1-1 0 0,-1 1 1 0 0,2 1 0 0 0,1 1 0 0 0,0 2-1 0 0,-25 34 1 0 0,41-49 14 0 0,0 0 0 0 0,0 0 0 0 0,1 0 0 0 0,0 0-1 0 0,0 1 1 0 0,1-1 0 0 0,0 1 0 0 0,1 0 0 0 0,-3 13 0 0 0,5-20-19 0 0,0 0 0 0 0,0-1 1 0 0,0 1-1 0 0,0 0 0 0 0,0 0 1 0 0,0-1-1 0 0,1 1 0 0 0,-1 0 1 0 0,1 0-1 0 0,-1-1 0 0 0,1 1 1 0 0,-1 0-1 0 0,1-1 0 0 0,0 1 1 0 0,0-1-1 0 0,0 1 0 0 0,2 1 1 0 0,-1-1-7 0 0,0 0 1 0 0,0 0-1 0 0,1 0 1 0 0,-1 0-1 0 0,1-1 0 0 0,-1 1 1 0 0,1-1-1 0 0,-1 0 1 0 0,6 2-1 0 0,2 0-39 0 0,0-1-1 0 0,0 0 0 0 0,0-1 1 0 0,0 0-1 0 0,11-1 0 0 0,20-1-1582 0 0,5-4-5811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4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2 12895 0 0,'0'0'2847'0'0,"-2"0"-1212"0"0,-7-1-1014 0 0,0 1 0 0 0,0 0-1 0 0,1 0 1 0 0,-1 1 0 0 0,0 0 0 0 0,1 1 0 0 0,-11 3 0 0 0,4-1-427 0 0,0 2-1 0 0,0 0 0 0 0,-18 10 1 0 0,26-12-222 0 0,0 1 1 0 0,0-1-1 0 0,1 1 0 0 0,0 0 1 0 0,0 1-1 0 0,0-1 1 0 0,0 1-1 0 0,1 1 0 0 0,0-1 1 0 0,0 1-1 0 0,1-1 0 0 0,0 1 1 0 0,0 1-1 0 0,1-1 1 0 0,-1 0-1 0 0,2 1 0 0 0,-1 0 1 0 0,1 0-1 0 0,0 0 1 0 0,1 0-1 0 0,0 0 0 0 0,0 0 1 0 0,0 0-1 0 0,1 0 1 0 0,1 0-1 0 0,-1 0 0 0 0,1 0 1 0 0,1 0-1 0 0,-1 0 0 0 0,4 10 1 0 0,71 185-436 0 0,-71-193 622 0 0,0 0-1 0 0,0 0 0 0 0,1-1 1 0 0,0 0-1 0 0,13 16 1 0 0,-16-23-99 0 0,-1 1 1 0 0,0-1-1 0 0,1 0 1 0 0,0 0-1 0 0,-1 0 1 0 0,4 1-1 0 0,0 1 54 0 0,-4-3 62 0 0,-2-1-167 0 0,1 0 0 0 0,-1 0-1 0 0,0 0 1 0 0,1 0 0 0 0,-1 0-1 0 0,0 1 1 0 0,1-1 0 0 0,-1 0 0 0 0,0 0-1 0 0,1 0 1 0 0,-1 0 0 0 0,0 0-1 0 0,1 1 1 0 0,-1-1 0 0 0,0 0 0 0 0,0 0-1 0 0,1 0 1 0 0,-1 1 0 0 0,0-1-1 0 0,1 0 1 0 0,-1 1 0 0 0,0-1 9 0 0,0 0 1 0 0,1 1-1 0 0,-1-1 1 0 0,0 0-1 0 0,0 1 1 0 0,1-1-1 0 0,-1 0 1 0 0,0 0-1 0 0,1 0 1 0 0,-1 1-1 0 0,0-1 1 0 0,1 0-1 0 0,-1 0 1 0 0,0 0-1 0 0,1 0 1 0 0,-1 0-1 0 0,0 0 1 0 0,1 0-1 0 0,-1 0 1 0 0,0 0-1 0 0,1 0 1 0 0,1 12 62 0 0,-2-11-77 0 0,0 0 0 0 0,-1 0 0 0 0,1-1 0 0 0,0 1-1 0 0,0 0 1 0 0,-1-1 0 0 0,1 1 0 0 0,0 0 0 0 0,-1-1 0 0 0,1 1 0 0 0,-1 0 0 0 0,1-1-1 0 0,0 1 1 0 0,-1-1 0 0 0,1 1 0 0 0,-1-1 0 0 0,0 1 0 0 0,1-1 0 0 0,-1 1 0 0 0,-1 0-1 0 0,1 0 8 0 0,-8 5 16 0 0,0 1 0 0 0,-1-2 0 0 0,1 1 0 0 0,-1-1 0 0 0,0-1 0 0 0,-17 6 1 0 0,21-8-19 0 0,-4 1 30 0 0,0 0 1 0 0,0-1 0 0 0,0 0 0 0 0,-20 0-1 0 0,-44-3 57 0 0,58 1-102 0 0,2-1 18 0 0,-1 0 0 0 0,0-1 0 0 0,-17-5 0 0 0,26 6 1 0 0,1-1-1 0 0,-1 0 0 0 0,1 0 0 0 0,0 0 0 0 0,0-1 0 0 0,0 0 1 0 0,0 0-1 0 0,0 0 0 0 0,1 0 0 0 0,-1-1 0 0 0,-5-6 0 0 0,9 9-2 0 0,0 0-1 0 0,0-1 0 0 0,0 1 0 0 0,0-1 0 0 0,0 1 1 0 0,0-1-1 0 0,1 1 0 0 0,-1-1 0 0 0,1 0 1 0 0,-1 1-1 0 0,1-1 0 0 0,-1 0 0 0 0,1 1 0 0 0,0-1 1 0 0,0 0-1 0 0,0 0 0 0 0,0 1 0 0 0,0-1 0 0 0,0 0 1 0 0,0 1-1 0 0,1-1 0 0 0,0-3 0 0 0,1 1-224 0 0,-1 1-1 0 0,1-1 1 0 0,0 1-1 0 0,0-1 1 0 0,1 1-1 0 0,-1 0 1 0 0,1 0-1 0 0,5-5 0 0 0,15-13-8085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43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 8319 0 0,'-2'0'382'0'0,"-1"-1"-138"0"0,0 0-44 0 0,-16 7-122 0 0,-8 1 5656 0 0,25-7-4408 0 0,-6 4 3589 0 0,15-1-4732 0 0,0-1 0 0 0,0 0 0 0 0,0 0 0 0 0,1-1 0 0 0,-1 0 1 0 0,10 0-1 0 0,50-2 301 0 0,-36 0-260 0 0,258-14 551 0 0,-238 11-1580 0 0,-49 3 314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6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1 366 12263 0 0,'0'0'1828'0'0,"1"-2"-1277"0"0,1-2-346 0 0,1 0 0 0 0,0 0-1 0 0,0 0 1 0 0,0 1 0 0 0,0-1 0 0 0,1 1 0 0 0,5-5-1 0 0,33-21 528 0 0,-14 9-301 0 0,57-46 343 0 0,-32 23-428 0 0,1 3 0 0 0,65-36 0 0 0,-40 38 26 0 0,-71 35-308 0 0,1-1 1 0 0,-1 2-1 0 0,1 0 1 0 0,-1 0-1 0 0,1 0 1 0 0,0 1 0 0 0,15 0-1 0 0,-22 1-36 0 0,-1 0 0 0 0,1 0 0 0 0,0 1 0 0 0,-1-1 1 0 0,1 1-1 0 0,0-1 0 0 0,-1 1 0 0 0,1 0 0 0 0,-1-1 0 0 0,1 1 0 0 0,-1 0 0 0 0,1 0 0 0 0,-1 0 0 0 0,0 0 0 0 0,1 0 0 0 0,-1 0 0 0 0,0 1 0 0 0,0-1 0 0 0,0 0 1 0 0,0 1-1 0 0,0-1 0 0 0,0 0 0 0 0,0 1 0 0 0,0-1 0 0 0,-1 1 0 0 0,1 0 0 0 0,-1-1 0 0 0,1 1 0 0 0,-1 0 0 0 0,0-1 0 0 0,1 1 0 0 0,-1 2 0 0 0,1 5 100 0 0,-1 1 0 0 0,0-1 0 0 0,0 1 0 0 0,-3 12 0 0 0,3-20-118 0 0,-5 26 261 0 0,-1 0 0 0 0,-1 1 0 0 0,-19 48 0 0 0,20-62-184 0 0,-1 0 0 0 0,0-1 1 0 0,-2 0-1 0 0,1 0 0 0 0,-2-1 1 0 0,1 0-1 0 0,-2 0 0 0 0,-16 15 0 0 0,19-22-62 0 0,0-1-1 0 0,0 0 0 0 0,0 0 0 0 0,0-1 0 0 0,-1 0 0 0 0,0 0 0 0 0,-11 3 1 0 0,-68 13 164 0 0,76-17-185 0 0,-82 12-132 0 0,76-11-470 0 0,1-1 0 0 0,-32 0-1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43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36 14135 0 0,'-4'1'208'0'0,"-1"0"-1"0"0,1 0 0 0 0,0 0 0 0 0,0 1 0 0 0,-5 2 1 0 0,3 0 11 0 0,0 0 1 0 0,0 1-1 0 0,0-1 1 0 0,-9 11 4177 0 0,18-13-3724 0 0,2 1-512 0 0,0 1 0 0 0,0-1 0 0 0,0 0-1 0 0,0 0 1 0 0,1-1 0 0 0,-1 0 0 0 0,1 0-1 0 0,0 0 1 0 0,0-1 0 0 0,0 1 0 0 0,-1-2-1 0 0,1 1 1 0 0,0 0 0 0 0,12-2 0 0 0,9-1 123 0 0,-1-1 0 0 0,30-7-1 0 0,-23 4-121 0 0,205-55-2241 0 0,-236 60 1980 0 0,32-12-3326 0 0,-16 6-3914 0 0,-6 3 2208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4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 16095 0 0,'0'0'1460'0'0,"0"2"-1204"0"0,-1 13 142 0 0,0-1 0 0 0,-1 0 0 0 0,-1 1 0 0 0,-1-1 0 0 0,0 0 0 0 0,0-1 0 0 0,-2 1 0 0 0,-6 13 0 0 0,-5 6 0 0 0,-2-2-1 0 0,-23 32 1 0 0,-207 241 124 0 0,122-156-375 0 0,116-136-141 0 0,4-3 4 0 0,0-1-1 0 0,0 1 1 0 0,0 0-1 0 0,1 1 1 0 0,1-1 0 0 0,0 1-1 0 0,0 1 1 0 0,-3 10-1 0 0,7-19-120 0 0,10-15-4470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4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161 281 11055 0 0,'-3'2'852'0'0,"-12"10"-1027"0"0,-12 7 1784 0 0,1 1-1 0 0,1 2 0 0 0,-23 25 1 0 0,33-23-112 0 0,14-23-186 0 0,9-1-1185 0 0,1-1 1 0 0,-1 0-1 0 0,1-1 1 0 0,-1 0-1 0 0,0-1 1 0 0,0 1-1 0 0,0-2 1 0 0,0 1-1 0 0,0-1 1 0 0,-1 0-1 0 0,1 0 1 0 0,-1-1-1 0 0,6-6 1 0 0,3-2-126 0 0,-1 0 0 0 0,-1-2 1 0 0,0 1-1 0 0,16-25 0 0 0,8-15-10 0 0,-16 20-40 0 0,3 1-1 0 0,37-40 1 0 0,-53 64 34 0 0,0 1 0 0 0,0 0 0 0 0,1 0 0 0 0,1 1 0 0 0,-1 0 0 0 0,1 1 0 0 0,0 0 0 0 0,0 1 0 0 0,1 0 0 0 0,0 0 0 0 0,0 2 0 0 0,12-4 0 0 0,-3 4-64 0 0,34-3 0 0 0,-45 6 77 0 0,-1 0-1 0 0,0 1 1 0 0,1 0-1 0 0,-1 0 0 0 0,0 1 1 0 0,10 4-1 0 0,-6-2 40 0 0,-1 0-1 0 0,0 1 0 0 0,0 1 1 0 0,0 0-1 0 0,0 1 1 0 0,-1 0-1 0 0,0 0 1 0 0,14 14-1 0 0,-17-13 11 0 0,24 25 82 0 0,-19-15-128 0 0,-12-12 7 0 0,-1-2 6 0 0,0 0 18 0 0,1 0 0 0 0,-1 0 0 0 0,0 0 0 0 0,0 0 0 0 0,-1 1 0 0 0,1-1 1 0 0,-1 0-1 0 0,0-1 0 0 0,0 1 0 0 0,0 0 0 0 0,0 0 0 0 0,-1 0 0 0 0,0-1 0 0 0,0 1 0 0 0,0-1 0 0 0,-2 5 1 0 0,-7 6 113 0 0,0 0 1 0 0,-17 17-1 0 0,16-18-62 0 0,-23 24-13 0 0,-2-2-1 0 0,-1-1 0 0 0,-2-2 1 0 0,-2-2-1 0 0,-45 26 1 0 0,68-45-12 0 0,-1 1 46 0 0,0-2-1 0 0,-24 9 1 0 0,40-18-25 0 0,-6 2-53 0 0,10-3-34 0 0,-1 0 0 0 0,0 0 0 0 0,1 0 0 0 0,-1 0 0 0 0,1 0 0 0 0,-1 0 0 0 0,0 0 0 0 0,1 0 0 0 0,-1 0 0 0 0,1 0 0 0 0,-1 0 0 0 0,0 0 0 0 0,1-1 0 0 0,-1 1 0 0 0,1 0 0 0 0,-1 0 0 0 0,1-1 0 0 0,-1 1 0 0 0,1 0 0 0 0,-1-1 0 0 0,1 1 0 0 0,-1 0 0 0 0,1-1 0 0 0,-1 1 0 0 0,1-1 0 0 0,0 1 0 0 0,-1-1 0 0 0,1 1 0 0 0,0-1 0 0 0,-1 1 0 0 0,1-1 0 0 0,0 1 0 0 0,-1-1 0 0 0,1 1 0 0 0,0-1 0 0 0,0 0 0 0 0,-3-20-1284 0 0,6-12-1592 0 0,1 12-2708 0 0,0 3-764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44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0,'0'0'11909'0'0,"1"2"-12057"0"0,1 7 48 0 0,15 0-6657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0:5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 1839 0 0,'15'0'16201'0'0,"-12"6"-18052"0"0,-1-2 2057 0 0,-2 0 0 0 0,1 1 1 0 0,0-1-1 0 0,-1 0 1 0 0,0 0-1 0 0,0 0 1 0 0,0 1-1 0 0,0-1 0 0 0,-1 0 1 0 0,1 0-1 0 0,-1 0 1 0 0,-2 7-1 0 0,-4 8 384 0 0,-13 26-1 0 0,9-22-423 0 0,-85 212 51 0 0,7-8-93 0 0,29-77-67 0 0,-45 92 71 0 0,97-227-116 0 0,7-14 21 0 0,1-2-11 0 0,2-7-11 0 0,6-12-130 0 0,19-42-1284 0 0,-8 22 551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0:5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77 604 1375 0 0,'0'2'107'0'0,"-6"12"-849"0"0,1-5 2378 0 0,1 0 0 0 0,0 0 0 0 0,1 1 0 0 0,0 0-1 0 0,0 0 1 0 0,-1 13 0 0 0,3-21-1049 0 0,0-1-1 0 0,0 1 1 0 0,0 0-1 0 0,0 0 0 0 0,0 0 1 0 0,0-1-1 0 0,-1 1 1 0 0,1 0-1 0 0,-3 1 1 0 0,3-2-605 0 0,0 0 762 0 0,-1-2-552 0 0,0 0-169 0 0,0-1 1 0 0,0 1-1 0 0,0 0 0 0 0,1-1 1 0 0,-1 1-1 0 0,0-1 0 0 0,1 0 1 0 0,-1 0-1 0 0,1 0 0 0 0,0 1 1 0 0,-1-1-1 0 0,1 0 0 0 0,0-1 1 0 0,0 1-1 0 0,0 0 0 0 0,1 0 1 0 0,-1 0-1 0 0,0 0 0 0 0,1-1 1 0 0,0 1-1 0 0,-1 0 0 0 0,1-1 1 0 0,0 1-1 0 0,0 0 0 0 0,0-1 1 0 0,1 1-1 0 0,-1 0 0 0 0,0 0 1 0 0,2-3-1 0 0,0-6-21 0 0,1 0 0 0 0,1 1 0 0 0,0-1 0 0 0,0 1 0 0 0,1 0 0 0 0,12-18 1 0 0,46-53-6 0 0,-47 61 4 0 0,191-215-246 0 0,-179 206 243 0 0,2 1 1 0 0,61-44 0 0 0,-66 55 153 0 0,1 1 1 0 0,0 1 0 0 0,2 1 0 0 0,42-15 0 0 0,-62 27-29 0 0,1-1-1 0 0,0 1 1 0 0,0 1 0 0 0,-1 0-1 0 0,1 0 1 0 0,0 1 0 0 0,0 0 0 0 0,0 0-1 0 0,0 1 1 0 0,0 0 0 0 0,9 3 0 0 0,-13-3-85 0 0,0 0 0 0 0,-1 1 0 0 0,1 0 0 0 0,0 0 0 0 0,0 1 0 0 0,-1-1 0 0 0,1 1 0 0 0,-1 0 0 0 0,0 0 0 0 0,0 0 0 0 0,0 0 0 0 0,0 1 1 0 0,-1 0-1 0 0,1 0 0 0 0,-1 0 0 0 0,0 0 0 0 0,0 0 0 0 0,-1 1 0 0 0,1-1 0 0 0,2 7 0 0 0,-3-3-19 0 0,1 1 0 0 0,-1-1 0 0 0,-1 0 0 0 0,1 1 0 0 0,-1 0 0 0 0,-1-1 0 0 0,0 1 0 0 0,0 0-1 0 0,-1-1 1 0 0,0 1 0 0 0,0-1 0 0 0,-1 1 0 0 0,0-1 0 0 0,0 1 0 0 0,-1-1 0 0 0,-5 9 0 0 0,-6 12 16 0 0,-2-1-1 0 0,0-1 1 0 0,-22 26 0 0 0,23-32-21 0 0,-138 173-9 0 0,128-167 10 0 0,-1 0 0 0 0,-2-3 0 0 0,0 0 0 0 0,-52 32 0 0 0,63-45-7 0 0,0-2 0 0 0,-1 0-1 0 0,0-1 1 0 0,0-1 0 0 0,-20 5 0 0 0,19-7-9 0 0,0-1 0 0 0,0 0 0 0 0,-1-2 0 0 0,1 0 0 0 0,-1-1 0 0 0,0-1 0 0 0,-25-3 0 0 0,34 1-6 0 0,-26-5-74 0 0,35 7 75 0 0,1-1 0 0 0,-1 1 0 0 0,1-1 0 0 0,-1 0-1 0 0,1 1 1 0 0,-1-1 0 0 0,1 0 0 0 0,-1 0 0 0 0,1 0 0 0 0,0 0 0 0 0,-1 0 0 0 0,1-1 0 0 0,0 1 0 0 0,0 0 0 0 0,0 0 0 0 0,0-1 0 0 0,0 1 0 0 0,-1-2-1 0 0,4-1-75 0 0,5-3-38 0 0,0-1 1 0 0,1 1-1 0 0,0 1 0 0 0,0 0 0 0 0,14-8 0 0 0,-1 3-867 0 0,30-12 0 0 0,-20 10-641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0:53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31 437 2303 0 0,'-1'2'167'0'0,"-1"-1"-985"0"0,-5 9 2050 0 0,-7 9 8795 0 0,8-8-2747 0 0,7-14-6708 0 0,10-14 65 0 0,25-29 1 0 0,-5 8-357 0 0,29-46-115 0 0,77-99 188 0 0,-123 167-282 0 0,0 1 0 0 0,1 0 0 0 0,1 1 0 0 0,0 1 0 0 0,27-18 0 0 0,-41 31-33 0 0,-1-1-29 0 0,-1 1 0 0 0,1-1 1 0 0,0 1-1 0 0,-1-1 1 0 0,1 1-1 0 0,0 0 1 0 0,0-1-1 0 0,0 1 1 0 0,-1 0-1 0 0,1 0 0 0 0,0 0 1 0 0,0 0-1 0 0,0 0 1 0 0,0 0-1 0 0,-1 0 1 0 0,2 0-1 0 0,2 0 57 0 0,9 0 2 0 0,1 4-16 0 0,0 3-42 0 0,-1 4-11 0 0,-10-6 15 0 0,1-1-1 0 0,-1 1 1 0 0,0 0-1 0 0,-1 0 0 0 0,1 0 1 0 0,-1 0-1 0 0,0 0 1 0 0,-1 1-1 0 0,1-1 1 0 0,-1 1-1 0 0,0-1 1 0 0,0 1-1 0 0,-1-1 1 0 0,1 9-1 0 0,-2 8 105 0 0,-1 0 0 0 0,-7 31-1 0 0,1-10-27 0 0,8-38-72 0 0,-3 10 80 0 0,1 1-1 0 0,0 0 0 0 0,2-1 0 0 0,0 1 0 0 0,3 27 0 0 0,-1-38-2 0 0,7 8-1 0 0,4-2-7 0 0,3-4-20 0 0,0-3-55 0 0,-1-4-184 0 0,-11 0-57 0 0,10-4-1602 0 0,-4-1 603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0:53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2303 0 0,'5'-2'13580'0'0,"10"-2"-6891"0"0,3-1-4744 0 0,44-13-4502 0 0,-40 11 4369 0 0,47-15-1327 0 0,31-10-36 0 0,-89 29-684 0 0,0 1-1 0 0,0-1 1 0 0,0 2 0 0 0,1-1 0 0 0,-1 2 0 0 0,1-1 0 0 0,14 3-1 0 0,-9 1-1469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0:54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36 182 12439 0 0,'-8'-1'444'0'0,"5"0"-257"0"0,-1 0 0 0 0,0 0 0 0 0,1-1 0 0 0,-1 1 0 0 0,-6-4 1226 0 0,11 4-1139 0 0,-1 0 0 0 0,0 0 0 0 0,0-1 0 0 0,1 1 1 0 0,-1 0-1 0 0,1 0 0 0 0,-1 0 0 0 0,1 0 0 0 0,-1 0 0 0 0,1 0 0 0 0,0 1 0 0 0,-1-1 0 0 0,1 0 0 0 0,0 0 0 0 0,1-1 0 0 0,16-12 775 0 0,-12 10-657 0 0,20-14 58 0 0,2 1 1 0 0,0 1 0 0 0,1 2 0 0 0,0 0 0 0 0,1 2-1 0 0,1 2 1 0 0,60-14 0 0 0,-66 20-278 0 0,0 1-1 0 0,1 1 1 0 0,37 1-1 0 0,7 7-1788 0 0,-2 3-5459 0 0,-40-5-100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0:56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0,'0'0'128'0'0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6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16 5983 0 0,'0'0'464'0'0,"-3"-16"12695"0"0,-3 18-13021 0 0,1 1 0 0 0,0-1 0 0 0,1 1 0 0 0,-1 0 0 0 0,1 0 1 0 0,-1 1-1 0 0,1-1 0 0 0,-8 9 0 0 0,-29 39 86 0 0,20-24-171 0 0,8-11 22 0 0,-21 32 0 0 0,31-42-58 0 0,1-1-1 0 0,-1 0 1 0 0,1 1 0 0 0,-1-1 0 0 0,1 1 0 0 0,1-1 0 0 0,-1 1 0 0 0,1 0 0 0 0,0 0 0 0 0,1 0 0 0 0,-1 8 0 0 0,1-12-6 0 0,1 0-1 0 0,-1 0 1 0 0,1 1 0 0 0,-1-1-1 0 0,1 0 1 0 0,-1 0 0 0 0,1 0-1 0 0,0 1 1 0 0,0-1 0 0 0,0 0-1 0 0,1 0 1 0 0,-1 0 0 0 0,0-1-1 0 0,1 1 1 0 0,-1 0-1 0 0,1 0 1 0 0,2 1 0 0 0,-1 0 8 0 0,1-1 1 0 0,0 0-1 0 0,0 0 1 0 0,-1 0-1 0 0,1 0 1 0 0,0 0-1 0 0,0-1 1 0 0,8 2-1 0 0,0-1 8 0 0,-1-1 0 0 0,1 0 0 0 0,-1-1 0 0 0,1 0-1 0 0,-1-1 1 0 0,14-2 0 0 0,-6 0-80 0 0,0-2 1 0 0,-1-1 0 0 0,0 0-1 0 0,0-1 1 0 0,0-1-1 0 0,-1 0 1 0 0,0-2 0 0 0,0 0-1 0 0,27-22 1 0 0,-16 8-19 0 0,47-52 1 0 0,-55 54 60 0 0,-12 14 10 0 0,-2-1 0 0 0,9-13 0 0 0,-13 16-2 0 0,-7 7 1 0 0,-6 4 19 0 0,6-1 4 0 0,0 0 1 0 0,1 0-1 0 0,-1 1 0 0 0,1-1 1 0 0,0 1-1 0 0,0 0 0 0 0,1 0 1 0 0,-1 1-1 0 0,-2 5 1 0 0,-3 8 77 0 0,-9 27 1 0 0,16-40-100 0 0,0-1 1 0 0,1 1-1 0 0,0 0 0 0 0,1-1 1 0 0,-1 1-1 0 0,1 0 0 0 0,0 0 1 0 0,0-1-1 0 0,1 1 0 0 0,0 0 0 0 0,0-1 1 0 0,0 1-1 0 0,0 0 0 0 0,1-1 1 0 0,0 0-1 0 0,5 9 0 0 0,-5-9-5 0 0,0-1 0 0 0,1 0 0 0 0,0 0 0 0 0,-1 0 0 0 0,2-1 0 0 0,-1 1 0 0 0,0-1-1 0 0,1 1 1 0 0,-1-1 0 0 0,1 0 0 0 0,0 0 0 0 0,0-1 0 0 0,0 1 0 0 0,1-1 0 0 0,-1 0 0 0 0,1 0 0 0 0,-1 0-1 0 0,1-1 1 0 0,-1 0 0 0 0,6 1 0 0 0,19 1-1824 0 0,-13-4 40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0:5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3679 0 0,'0'0'7640'0'0,"9"-2"-6784"0"0,-1 0-392 0 0,3 4-464 0 0,-2 0-168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845 13 13247 0 0,'14'-10'604'0'0,"-12"8"640"0"0,-3 4-793 0 0,-25 26 8 0 0,-34 28-1 0 0,30-29-338 0 0,-233 184-576 0 0,257-206 421 0 0,0-1-1 0 0,0 0 1 0 0,-1 0-1 0 0,1-1 0 0 0,-1 0 1 0 0,0 0-1 0 0,0-1 1 0 0,-9 2-1 0 0,8-3-41 0 0,7-4 7 0 0,8-12 73 0 0,-6 13-7 0 0,1 0-1 0 0,-1 0 0 0 0,1 0 1 0 0,0 0-1 0 0,0 0 0 0 0,0 0 1 0 0,0 0-1 0 0,0 1 0 0 0,0-1 1 0 0,0 1-1 0 0,1-1 0 0 0,-1 1 1 0 0,0 0-1 0 0,1 0 1 0 0,-1 0-1 0 0,1 0 0 0 0,-1 1 1 0 0,1-1-1 0 0,-1 1 0 0 0,1-1 1 0 0,0 1-1 0 0,-1 0 0 0 0,1 0 1 0 0,0 0-1 0 0,-1 0 0 0 0,1 1 1 0 0,3 0-1 0 0,5 2-6 0 0,-1 1 1 0 0,1 0-1 0 0,-1 1 0 0 0,0 0 0 0 0,12 8 1 0 0,7 3 96 0 0,2-2 564 0 0,0-2-1 0 0,54 14 0 0 0,-70-22-199 0 0,0 1 0 0 0,0 0 0 0 0,21 11 0 0 0,-35-15-435 0 0,0 0-1 0 0,0-1 0 0 0,0 1 0 0 0,-1 0 1 0 0,1 0-1 0 0,0 0 0 0 0,-1 0 1 0 0,1 0-1 0 0,-1 0 0 0 0,1 0 1 0 0,-1 0-1 0 0,1 0 0 0 0,-1 0 1 0 0,0 0-1 0 0,1 0 0 0 0,-1 0 0 0 0,0 2 1 0 0,0 17-25 0 0,-1-15 10 0 0,0 0 0 0 0,-1 0 0 0 0,0 1 0 0 0,0-1 0 0 0,0 0 0 0 0,-1-1 0 0 0,0 1 0 0 0,0 0 0 0 0,0-1 0 0 0,0 0 0 0 0,-1 0 0 0 0,1 0 0 0 0,-1 0 0 0 0,-8 6 0 0 0,-2 1 0 0 0,-1-1 0 0 0,0 0 0 0 0,-20 9 0 0 0,-39 14 0 0 0,-114 33 0 0 0,-115 23 58 0 0,289-85-52 0 0,-8 3-32 0 0,-1-2-1 0 0,-34 5 0 0 0,47-10 39 0 0,10-1-8 0 0,0 1-1 0 0,0-1 1 0 0,0 0-1 0 0,0 0 1 0 0,-1 1-1 0 0,1-1 1 0 0,0 0-1 0 0,1 0 1 0 0,-1 1-1 0 0,0-1 1 0 0,0 0 0 0 0,0 1-1 0 0,0-1 1 0 0,0 0-1 0 0,1 1 1 0 0,0-2-1 0 0,1-3-86 0 0,1 0-1 0 0,0 0 1 0 0,0 0 0 0 0,0 1-1 0 0,0-1 1 0 0,1 1 0 0 0,0 0-1 0 0,0 0 1 0 0,0 0-1 0 0,8-5 1 0 0,15-9-5060 0 0,-7 6-685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2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439 182 3679 0 0,'0'0'7594'0'0,"2"0"-6225"0"0,1-1-984 0 0,-1 1-1 0 0,0-1 1 0 0,1 0-1 0 0,-1 0 1 0 0,0 0-1 0 0,0 0 1 0 0,0 0 0 0 0,0-1-1 0 0,0 1 1 0 0,0 0-1 0 0,0-1 1 0 0,0 0-1 0 0,0 1 1 0 0,1-4 0 0 0,1 1-178 0 0,-1 0 1 0 0,-1-1 0 0 0,1 1-1 0 0,-1-1 1 0 0,0 1 0 0 0,3-10 0 0 0,-3 8-220 0 0,0 0 0 0 0,-1 0 0 0 0,0 0 0 0 0,0 0 1 0 0,0 0-1 0 0,-1-1 0 0 0,0 1 0 0 0,0 0 0 0 0,-1 0 1 0 0,1 0-1 0 0,-1 0 0 0 0,-3-9 0 0 0,-3-4 12 0 0,3 12 0 0 0,3 6-2 0 0,1 1 0 0 0,0-1 1 0 0,-1 1-1 0 0,1-1 0 0 0,0 1 0 0 0,-1 0 0 0 0,1-1 0 0 0,-1 1 0 0 0,1 0 0 0 0,0-1 0 0 0,-1 1 1 0 0,1 0-1 0 0,-1 0 0 0 0,1-1 0 0 0,-1 1 0 0 0,1 0 0 0 0,-1 0 0 0 0,1 0 0 0 0,-1-1 0 0 0,1 1 1 0 0,-1 0-1 0 0,1 0 0 0 0,-1 0 0 0 0,1 0 0 0 0,-1 0 0 0 0,0 0 0 0 0,1 0 0 0 0,-1 0 0 0 0,1 1 1 0 0,-1-1-1 0 0,0 0-6 0 0,-2 1-3 0 0,1-1 1 0 0,-1 1 0 0 0,1-1-1 0 0,0 1 1 0 0,-1 0 0 0 0,1 0-1 0 0,0 0 1 0 0,-1 1 0 0 0,1-1-1 0 0,0 0 1 0 0,-2 2 0 0 0,-22 20-85 0 0,-8 7-273 0 0,-73 51-1 0 0,47-38 151 0 0,17-12 99 0 0,-42 32 4 0 0,74-53 214 0 0,0 0-1 0 0,0 1 0 0 0,2 0 0 0 0,-18 23 1 0 0,25-31-52 0 0,0 0 1 0 0,1 0 0 0 0,-1 0 0 0 0,1 0 0 0 0,-1 0 0 0 0,1 1 0 0 0,0-1 0 0 0,0 0 0 0 0,0 1 0 0 0,1-1 0 0 0,-1 0-1 0 0,1 1 1 0 0,0-1 0 0 0,0 5 0 0 0,0-7 96 0 0,31 6 320 0 0,-19-9-361 0 0,-1 1 1 0 0,1-2-1 0 0,-1 1 0 0 0,0-2 1 0 0,20-7-1 0 0,-7 0 35 0 0,32-21 0 0 0,-23 12-246 0 0,-2-2 0 0 0,0-2 0 0 0,30-29 0 0 0,-60 52 22 0 0,0 12-308 0 0,-1-1 407 0 0,-1 0-1 0 0,-4 18 0 0 0,2-14 54 0 0,1-1 0 0 0,1 1-1 0 0,-1 15 1 0 0,3-20-18 0 0,5-1-36 0 0,-5-7-101 0 0,1 0 0 0 0,0 0 0 0 0,-1-1 0 0 0,1 1 0 0 0,0-1 0 0 0,0 1 0 0 0,0-1 0 0 0,0 1 0 0 0,0-1 0 0 0,-1 0 0 0 0,1 0 0 0 0,0 0 0 0 0,0 0 0 0 0,0 0 0 0 0,0-1 0 0 0,2 0 0 0 0,10-2-1622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2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6911 0 0,'0'0'12455'0'0,"0"-2"-12262"0"0,6-5-139 0 0,-1-1 0 0 0,1 1-1 0 0,0 0 1 0 0,13-10 0 0 0,32-23-275 0 0,-41 33 182 0 0,0 1 0 0 0,0 0 0 0 0,21-9 0 0 0,-26 13 30 0 0,0 1 0 0 0,-1-1 0 0 0,1 1 0 0 0,0 0 0 0 0,0 0 0 0 0,0 0 0 0 0,0 1 0 0 0,0 0 0 0 0,0 0 0 0 0,0 0 0 0 0,9 2 0 0 0,-11-2 37 0 0,-1 1 0 0 0,0 0 0 0 0,1 0 0 0 0,-1 0 0 0 0,0 0 0 0 0,0 0 0 0 0,0 0 0 0 0,0 1 0 0 0,0-1 0 0 0,0 1 0 0 0,0-1 0 0 0,0 1 0 0 0,0 0 0 0 0,-1 0 0 0 0,1 0 0 0 0,-1 0 0 0 0,1 0 0 0 0,-1 0 0 0 0,0 0 0 0 0,0 0 0 0 0,0 1 0 0 0,1 3 0 0 0,0 0 43 0 0,-1-1 0 0 0,0 1 0 0 0,-1-1-1 0 0,1 1 1 0 0,-1-1 0 0 0,0 1 0 0 0,-1-1 0 0 0,1 0-1 0 0,-2 6 1 0 0,1-9 649 0 0,8-17-492 0 0,-3 8-184 0 0,5-12-36 0 0,1 0 0 0 0,22-34 0 0 0,-25 44-20 0 0,1-1 1 0 0,0 1-1 0 0,0 0 1 0 0,1 1-1 0 0,0 0 0 0 0,16-11 1 0 0,-22 17 1 0 0,-2 1 10 0 0,0 0 0 0 0,0 1 0 0 0,0-1 1 0 0,0 0-1 0 0,0 1 0 0 0,0-1 1 0 0,0 1-1 0 0,0-1 0 0 0,0 1 0 0 0,0 0 1 0 0,0-1-1 0 0,0 1 0 0 0,0 0 1 0 0,0 0-1 0 0,1 0 0 0 0,-1 0 0 0 0,0 0 1 0 0,0 0-1 0 0,0 0 0 0 0,0 0 1 0 0,2 1-1 0 0,1 0 29 0 0,-1-1 0 0 0,1 2-1 0 0,-1-1 1 0 0,0 0 0 0 0,1 1 0 0 0,-1-1 0 0 0,0 1 0 0 0,0 0-1 0 0,0 0 1 0 0,0 0 0 0 0,4 4 0 0 0,30 31 441 0 0,-31-31-374 0 0,40 36 160 0 0,-37-32-174 0 0,-8-6-70 0 0,-2-2 0 0 0,1-1-11 0 0,1-1-1 0 0,-1 1 1 0 0,0 0-1 0 0,0-1 0 0 0,0 1 1 0 0,0 0-1 0 0,0-1 1 0 0,0 1-1 0 0,0 0 0 0 0,0 0 1 0 0,0-1-1 0 0,0 1 1 0 0,0 0-1 0 0,0-1 0 0 0,0 1 1 0 0,-1 0-1 0 0,1 0 1 0 0,0-1-1 0 0,0 1 0 0 0,-1-1 1 0 0,1 1-1 0 0,-1 0 1 0 0,1-1-1 0 0,-1 2 1 0 0,-1 0-1 0 0,-13 26-1 0 0,8-15-5 0 0,0 0 1 0 0,1 0-1 0 0,0 1 0 0 0,-5 20 1 0 0,11-34-250 0 0,-2 15 238 0 0,4-10-3946 0 0,7 0 2115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2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 9671 0 0,'1'1'8198'0'0,"3"1"-7910"0"0,-1 1 0 0 0,1 0 1 0 0,-1 0-1 0 0,0 0 0 0 0,0 0 1 0 0,0 0-1 0 0,0 1 1 0 0,-1 0-1 0 0,0-1 0 0 0,1 1 1 0 0,2 7-1 0 0,-3-4-111 0 0,1 1 0 0 0,-1-1 0 0 0,-1 0 0 0 0,0 1 0 0 0,0-1-1 0 0,0 11 1 0 0,-1 3-100 0 0,-2 1 0 0 0,-1-1 0 0 0,-10 42 0 0 0,-7 6-60 0 0,-56 126-1 0 0,-49 59-341 0 0,122-249 308 0 0,-12 26-417 0 0,-17 29-430 0 0,7-22-6242 0 0,16-27 991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3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0 343 12695 0 0,'9'-20'533'0'0,"1"0"0"0"0,0 0 0 0 0,2 1-1 0 0,0 0 1 0 0,1 1 0 0 0,1 0 0 0 0,1 2 0 0 0,0-1-1 0 0,27-20 1 0 0,-15 17-290 0 0,2 1 0 0 0,0 1 0 0 0,1 2 0 0 0,1 1 0 0 0,1 1 0 0 0,40-11 1 0 0,-61 22-149 0 0,0 0 1 0 0,1 1-1 0 0,-1 1 1 0 0,0-1-1 0 0,1 2 1 0 0,-1 0-1 0 0,0 0 1 0 0,1 1-1 0 0,-1 0 1 0 0,0 1-1 0 0,0 0 1 0 0,14 5-1 0 0,-18-5 6 0 0,-1 1 0 0 0,1 0 0 0 0,0 0 0 0 0,-1 1 0 0 0,1 0-1 0 0,-1 0 1 0 0,0 0 0 0 0,-1 1 0 0 0,1 0 0 0 0,-1 0 0 0 0,0 0-1 0 0,0 1 1 0 0,0-1 0 0 0,-1 1 0 0 0,0 0 0 0 0,0 1 0 0 0,-1-1-1 0 0,1 1 1 0 0,3 11 0 0 0,-5-11-38 0 0,0-1 0 0 0,-1 1 0 0 0,0-1 0 0 0,0 1 0 0 0,-1 0 0 0 0,1-1 0 0 0,-2 1 0 0 0,1 0 0 0 0,-1-1-1 0 0,1 1 1 0 0,-2 0 0 0 0,1-1 0 0 0,-1 1 0 0 0,0-1 0 0 0,-1 0 0 0 0,1 0 0 0 0,-1 0 0 0 0,0 0 0 0 0,-1 0 0 0 0,1 0 0 0 0,-1-1 0 0 0,0 0 0 0 0,-1 0 0 0 0,1 0-1 0 0,-1 0 1 0 0,0-1 0 0 0,0 1 0 0 0,-1-1 0 0 0,-5 3 0 0 0,-26 16-78 0 0,-1-1 0 0 0,-1-3 0 0 0,-1-1 0 0 0,-57 18 0 0 0,64-26-558 0 0,-66 11 0 0 0,93-21 318 0 0,0 1 1 0 0,1-1-1 0 0,-1 0 1 0 0,0-1-1 0 0,0 1 1 0 0,1-1-1 0 0,-1-1 1 0 0,1 1-1 0 0,-7-3 1 0 0,5-1-1234 0 0,3-5-58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81 3223 0 0,'18'-19'569'0'0,"24"-22"-875"0"0,-37 36 1899 0 0,0 2 0 0 0,0-1 0 0 0,12-5 8407 0 0,-16 10-9878 0 0,0 0-1 0 0,1 0 1 0 0,-1 0 0 0 0,0 0 0 0 0,0 1 0 0 0,0-1 0 0 0,0 0 0 0 0,0 0 0 0 0,0 1 0 0 0,0-1 0 0 0,0 0 0 0 0,-1 1 0 0 0,1-1 0 0 0,0 1 0 0 0,-1-1 0 0 0,1 1 0 0 0,-1 0 0 0 0,1-1 0 0 0,-1 1 0 0 0,0-1-1 0 0,0 1 1 0 0,0 0 0 0 0,0-1 0 0 0,0 3 0 0 0,0 7 154 0 0,-1 0-1 0 0,-3 15 0 0 0,4-24-218 0 0,-13 63 918 0 0,-23 69 0 0 0,-31 62-329 0 0,29-89-546 0 0,9-26-86 0 0,-41 80-1 0 0,49-120-63 0 0,-2-1 0 0 0,-2-1-1 0 0,-49 60 1 0 0,70-95-29 0 0,-59 64-1369 0 0,54-60-17 0 0,0 0 0 0 0,-20 13-1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3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45 13903 0 0,'0'0'638'0'0,"0"3"-14"0"0,4 9-292 0 0,-1 0 1 0 0,-1 0 0 0 0,2 15-1 0 0,-3-13 1051 0 0,2 0 0 0 0,4 18 1 0 0,-6-31-1295 0 0,-1 1 0 0 0,1-1 0 0 0,0 0 0 0 0,-1 0 0 0 0,1 1 1 0 0,0-1-1 0 0,0 0 0 0 0,0 0 0 0 0,0 0 0 0 0,0 0 1 0 0,0 0-1 0 0,0 0 0 0 0,0 0 0 0 0,1 0 0 0 0,-1-1 1 0 0,0 1-1 0 0,0 0 0 0 0,1-1 0 0 0,-1 1 0 0 0,0-1 1 0 0,1 1-1 0 0,-1-1 0 0 0,1 0 0 0 0,-1 0 0 0 0,1 1 1 0 0,-1-1-1 0 0,0 0 0 0 0,3 0 0 0 0,1-1 17 0 0,1 1 0 0 0,0-1-1 0 0,-1 0 1 0 0,1 0 0 0 0,7-3 0 0 0,11-6-12 0 0,0-1 1 0 0,-2-1 0 0 0,1-1-1 0 0,-1-1 1 0 0,21-17 0 0 0,-27 17-217 0 0,0-1 0 0 0,-1-1 0 0 0,25-31 0 0 0,-39 45-130 0 0,-16 5-480 0 0,4 0 638 0 0,0 1 0 0 0,0 1 0 0 0,0 0 0 0 0,1 0 0 0 0,-13 10 0 0 0,-48 38-31 0 0,51-37 96 0 0,-14 10 44 0 0,2 3 0 0 0,1 0-1 0 0,1 2 1 0 0,2 1 0 0 0,-27 39-1 0 0,49-62 33 0 0,1 0 0 0 0,-1 0-1 0 0,2 1 1 0 0,-1 0-1 0 0,1 0 1 0 0,-5 17-1 0 0,9-24-29 0 0,-1 0 0 0 0,1-1 1 0 0,-1 1-1 0 0,1 0 0 0 0,0 0 0 0 0,0-1 0 0 0,0 1 1 0 0,0 0-1 0 0,1 0 0 0 0,-1-1 0 0 0,1 1 0 0 0,0 0 1 0 0,0-1-1 0 0,0 1 0 0 0,0-1 0 0 0,0 1 0 0 0,0-1 1 0 0,1 1-1 0 0,-1-1 0 0 0,1 0 0 0 0,-1 0 0 0 0,1 0 1 0 0,0 0-1 0 0,0 0 0 0 0,0 0 0 0 0,0 0 0 0 0,0 0 1 0 0,1-1-1 0 0,-1 1 0 0 0,5 1 0 0 0,0 0 22 0 0,0 0 0 0 0,0-1 0 0 0,0 1 0 0 0,1-2 0 0 0,-1 1-1 0 0,0-1 1 0 0,12 0 0 0 0,56-3 320 0 0,-43 0-217 0 0,-8 1-167 0 0,42-2-288 0 0,0-2 0 0 0,68-15 0 0 0,-116 15-1103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4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0 5527 0 0,'0'0'8248'0'0,"-9"2"-6448"0"0,8-2-1689 0 0,-1 0 0 0 0,1 1 1 0 0,-1-1-1 0 0,1 0 0 0 0,-1 1 0 0 0,1 0 0 0 0,0-1 0 0 0,-1 1 0 0 0,1 0 0 0 0,0 0 0 0 0,0 0 1 0 0,-1 0-1 0 0,1 0 0 0 0,0 0 0 0 0,0 0 0 0 0,0 0 0 0 0,0 0 0 0 0,0 0 0 0 0,1 0 0 0 0,-1 1 1 0 0,0-1-1 0 0,0 0 0 0 0,0 3 0 0 0,-2 3 59 0 0,1 0 1 0 0,0 1-1 0 0,-1 11 1 0 0,1-9 76 0 0,-13 58 153 0 0,-3-1-1 0 0,-3-1 1 0 0,-3-1-1 0 0,-60 116 1 0 0,33-92-295 0 0,-4-2 1 0 0,-109 131 0 0 0,137-183 41 0 0,12-15-57 0 0,-30 30 0 0 0,67-79-2979 0 0,-5 5-1868 0 0,2 0-1363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4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11 448 10135 0 0,'0'0'8946'0'0,"1"-1"-8394"0"0,9-31 44 0 0,-1-1 1 0 0,-1 1 0 0 0,5-51 0 0 0,-2 13-433 0 0,-8 59-140 0 0,-1 1 0 0 0,1 0-1 0 0,1-1 1 0 0,0 1-1 0 0,1 0 1 0 0,-1 1 0 0 0,2-1-1 0 0,-1 1 1 0 0,2 0-1 0 0,-1 1 1 0 0,15-15 0 0 0,-15 16 5 0 0,2 0 0 0 0,-1 1 0 0 0,1 0 0 0 0,0 1 0 0 0,0 0 0 0 0,0 0 0 0 0,1 1 0 0 0,0 0 0 0 0,-1 0 0 0 0,2 1 0 0 0,-1 0 0 0 0,0 1 0 0 0,15-2 0 0 0,10 2 32 0 0,-1 2 1 0 0,1 2-1 0 0,49 9 0 0 0,-17-3 27 0 0,-47-6-73 0 0,28 3 55 0 0,-2 2 0 0 0,51 13-1 0 0,-95-20-67 0 0,0 0 1 0 0,0 0-1 0 0,0 1 0 0 0,0-1 0 0 0,0 1 1 0 0,0-1-1 0 0,0 0 0 0 0,0 1 1 0 0,0-1-1 0 0,0 1 0 0 0,-1 0 0 0 0,1-1 1 0 0,0 1-1 0 0,0 0 0 0 0,-1 0 0 0 0,1-1 1 0 0,0 1-1 0 0,-1 0 0 0 0,1 0 0 0 0,-1 0 1 0 0,1 0-1 0 0,-1 0 0 0 0,1 0 0 0 0,-1 0 1 0 0,1 0-1 0 0,-1 1 0 0 0,0 0-1 0 0,0 0-1 0 0,0 0 1 0 0,0 0-1 0 0,-1 0 1 0 0,1 0 0 0 0,-1 0-1 0 0,1 0 1 0 0,-1 0-1 0 0,0 0 1 0 0,0 0-1 0 0,1 0 1 0 0,-3 2-1 0 0,-3 4 3 0 0,0 0-1 0 0,0 0 0 0 0,-1-1 1 0 0,-11 11-1 0 0,-287 243 142 0 0,156-134-144 0 0,141-120 16 0 0,-1-1 0 0 0,1 0 0 0 0,-1 0 0 0 0,0-1 0 0 0,-13 6-1 0 0,19-10-9 0 0,-1 0 0 0 0,1 0 0 0 0,0 0 0 0 0,-1 0-1 0 0,1 0 1 0 0,-1-1 0 0 0,1 1 0 0 0,-1-1-1 0 0,1 0 1 0 0,-1 0 0 0 0,1 0 0 0 0,-1-1-1 0 0,1 1 1 0 0,-1-1 0 0 0,1 0 0 0 0,-1 0 0 0 0,1 0-1 0 0,0 0 1 0 0,-4-3 0 0 0,-36-25 62 0 0,28 18-303 0 0,-25-12 0 0 0,39 22 58 0 0,51-7-1055 0 0,1 1-766 0 0,-23 2 812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 10591 0 0,'0'0'964'0'0,"-1"1"-794"0"0,-84 114 7708 0 0,-32 70-6403 0 0,58-88-843 0 0,-124 239 89 0 0,149-275-905 0 0,-2-1 0 0 0,-49 60 0 0 0,84-119-517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5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157 572 17247 0 0,'-17'6'923'0'0,"-22"12"0"0"0,10-5-897 0 0,25-11 253 0 0,-1 1-1 0 0,0-2 1 0 0,1 1-1 0 0,-1 0 1 0 0,0-1-1 0 0,0 0 1 0 0,-1 0-1 0 0,1 0 1 0 0,-9-1 0 0 0,13 0-239 0 0,0 0 1 0 0,0-1-1 0 0,1 1 1 0 0,-1 0-1 0 0,0-1 1 0 0,0 1-1 0 0,1-1 1 0 0,-1 1 0 0 0,1-1-1 0 0,-1 1 1 0 0,0-1-1 0 0,1 0 1 0 0,-1 1-1 0 0,1-1 1 0 0,-1 1-1 0 0,1-1 1 0 0,0 0 0 0 0,-1 0-1 0 0,1 1 1 0 0,0-1-1 0 0,-1 0 1 0 0,1 0-1 0 0,0 1 1 0 0,0-1 0 0 0,0 0-1 0 0,-1 0 1 0 0,1 0-1 0 0,0 1 1 0 0,0-1-1 0 0,0 0 1 0 0,0 0-1 0 0,1 0 1 0 0,-1 0 0 0 0,1-5 89 0 0,0 1 0 0 0,0 1 0 0 0,0-1 0 0 0,3-6 0 0 0,12-26 135 0 0,3 1 0 0 0,1 1 0 0 0,33-45 0 0 0,-10 15-84 0 0,-23 36-1109 0 0,1 0-1 0 0,1 2 0 0 0,1 0 1 0 0,2 2-1 0 0,45-38 1 0 0,-51 49 284 0 0,0 0 0 0 0,1 1 0 0 0,1 1 0 0 0,0 1 0 0 0,1 0 0 0 0,0 2 0 0 0,0 1 0 0 0,1 0 1 0 0,29-4-1 0 0,-27 8-1098 0 0,-5 4-2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58 11951 0 0,'0'0'1083'0'0,"2"-2"-891"0"0,9-11 957 0 0,1 1 1 0 0,23-19 2308 0 0,-46 35-3266 0 0,-13 7-89 0 0,0 1 1 0 0,-38 27-1 0 0,39-24-29 0 0,-12 8 278 0 0,-50 43 0 0 0,72-54-133 0 0,0 0-1 0 0,1 1 0 0 0,1 0 0 0 0,0 1 1 0 0,1 0-1 0 0,-13 24 0 0 0,20-33-119 0 0,0 1 1 0 0,1 0-1 0 0,0 0 0 0 0,0 0 0 0 0,0 1 0 0 0,1-1 1 0 0,0 0-1 0 0,0 1 0 0 0,0 7 0 0 0,1-11-74 0 0,1 0 1 0 0,-1-1-1 0 0,0 1 0 0 0,1 0 0 0 0,0-1 1 0 0,-1 1-1 0 0,1-1 0 0 0,0 1 1 0 0,0-1-1 0 0,1 1 0 0 0,-1-1 0 0 0,0 0 1 0 0,1 0-1 0 0,-1 1 0 0 0,1-1 1 0 0,0 0-1 0 0,0-1 0 0 0,0 1 0 0 0,0 0 1 0 0,0 0-1 0 0,0-1 0 0 0,0 1 1 0 0,1-1-1 0 0,2 2 0 0 0,0-1-1 0 0,0-1 0 0 0,1 1 0 0 0,-1-1 0 0 0,0 0 0 0 0,0 0 0 0 0,1-1 0 0 0,-1 0-1 0 0,0 0 1 0 0,0 0 0 0 0,1 0 0 0 0,-1-1 0 0 0,0 0 0 0 0,0 0 0 0 0,1-1 0 0 0,5-1 0 0 0,9-5 91 0 0,0-1 0 0 0,24-13 0 0 0,-34 16-84 0 0,-1 1 0 0 0,0-2 1 0 0,0 1-1 0 0,0-1 0 0 0,-1 0 0 0 0,0-1 0 0 0,0 0 0 0 0,-1 0 1 0 0,7-10-1 0 0,-11 13-21 0 0,1-1 1 0 0,-1 0 0 0 0,-1 0-1 0 0,1 0 1 0 0,-1 0 0 0 0,0-1 0 0 0,0 1-1 0 0,0 0 1 0 0,-1-1 0 0 0,0 1-1 0 0,-1-1 1 0 0,1 0 0 0 0,-1 1-1 0 0,-1-1 1 0 0,1 1 0 0 0,-3-10-1 0 0,2 10-91 0 0,0 1 0 0 0,0-1 0 0 0,-1 0-1 0 0,0 1 1 0 0,0-1 0 0 0,0 1 0 0 0,-1-1-1 0 0,0 1 1 0 0,0 0 0 0 0,0 0 0 0 0,-1 1-1 0 0,1-1 1 0 0,-1 1 0 0 0,0-1 0 0 0,-1 1-1 0 0,-7-5 1 0 0,11 8-179 0 0,0 0-1 0 0,1 1 1 0 0,-1-1-1 0 0,0 0 1 0 0,1 0-1 0 0,-1 0 1 0 0,0 1-1 0 0,1-1 1 0 0,-1 0-1 0 0,1 0 1 0 0,-1 0-1 0 0,1 0 1 0 0,0 0-1 0 0,-1 0 1 0 0,1 0-1 0 0,0 0 1 0 0,0 0-1 0 0,0 0 1 0 0,0 0-1 0 0,0 0 1 0 0,0 0-1 0 0,0-2 1 0 0,0 2 537 0 0,0-2-2179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6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0 11975 0 0,'0'0'923'0'0,"-9"1"1578"0"0,4 1-1563 0 0,-1 0 1 0 0,1 1-1 0 0,0-1 0 0 0,1 1 0 0 0,-1 0 1 0 0,0 0-1 0 0,-5 5 0 0 0,-5 4-412 0 0,-3 1-371 0 0,1 1 0 0 0,0 1 0 0 0,-25 28 0 0 0,-38 58-50 0 0,52-59-89 0 0,1 1-1 0 0,-24 52 1 0 0,-34 97 46 0 0,4-8-32 0 0,67-159-39 0 0,-1 0-1 0 0,-1-1 1 0 0,-1-1 0 0 0,-38 40-1 0 0,47-54-283 0 0,-42 41-888 0 0,15-21-8182 0 0,26-23 3535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28 372 5527 0 0,'-3'-10'75'0'0,"1"0"-1"0"0,-6-11 1 0 0,-3-10 2839 0 0,8 10 5927 0 0,3 19-8708 0 0,1 0-1 0 0,0 0 1 0 0,0 1-1 0 0,0-1 1 0 0,0 0 0 0 0,0 0-1 0 0,0 0 1 0 0,0 1-1 0 0,1-1 1 0 0,1-1 0 0 0,-1 0 17 0 0,9-9-69 0 0,1 1 0 0 0,-1 0-1 0 0,2 0 1 0 0,23-14 0 0 0,8-7-30 0 0,-20 13 81 0 0,1 1 0 0 0,0 1 0 0 0,1 1 0 0 0,1 2 0 0 0,0 1 0 0 0,1 1 1 0 0,56-16-1 0 0,-67 23 118 0 0,0 2 1 0 0,0 0 0 0 0,0 1-1 0 0,0 1 1 0 0,0 0 0 0 0,0 1 0 0 0,0 1-1 0 0,0 1 1 0 0,0 0 0 0 0,0 1-1 0 0,0 1 1 0 0,0 1 0 0 0,-1 0-1 0 0,0 1 1 0 0,22 12 0 0 0,-35-16-231 0 0,1-1 0 0 0,-1 1 0 0 0,0 0 0 0 0,0 1 0 0 0,-1-1-1 0 0,1 0 1 0 0,0 1 0 0 0,-1 0 0 0 0,1-1 0 0 0,-1 1 0 0 0,0 0 0 0 0,0 0 0 0 0,0 0 0 0 0,0 1 0 0 0,-1-1 0 0 0,1 0 0 0 0,-1 1 0 0 0,2 6 0 0 0,-3-6-17 0 0,1 1-1 0 0,-1 0 1 0 0,0 0 0 0 0,-1-1-1 0 0,1 1 1 0 0,-1 0 0 0 0,0-1 0 0 0,0 1-1 0 0,0-1 1 0 0,-1 1 0 0 0,0-1 0 0 0,1 0-1 0 0,-1 1 1 0 0,-4 4 0 0 0,-1 1 2 0 0,0 1 0 0 0,-1-2 0 0 0,0 1 0 0 0,-1-1-1 0 0,-18 16 1 0 0,-56 35 17 0 0,53-40-20 0 0,-37 25-7 0 0,-95 49-1 0 0,123-76-2 0 0,0-1-1 0 0,-1-2 1 0 0,-1-1-1 0 0,-51 9 1 0 0,91-23 2 0 0,-31 5-154 0 0,30-5 139 0 0,0 0 0 0 0,0 0 0 0 0,-1 0-1 0 0,1 0 1 0 0,0-1 0 0 0,0 1 0 0 0,0 0 0 0 0,0-1-1 0 0,0 0 1 0 0,0 1 0 0 0,0-1 0 0 0,1 0-1 0 0,-3-1 1 0 0,3 1-14 0 0,1 1 0 0 0,-1-1 1 0 0,0 0-1 0 0,1 0 0 0 0,0 0 0 0 0,-1 1 0 0 0,1-1 0 0 0,-1 0 0 0 0,1 0 1 0 0,0 0-1 0 0,-1 0 0 0 0,1 0 0 0 0,0 0 0 0 0,0 1 0 0 0,0-1 0 0 0,0 0 1 0 0,0 0-1 0 0,0 0 0 0 0,0 0 0 0 0,0 0 0 0 0,0 0 0 0 0,0 0 0 0 0,1 0 1 0 0,-1 0-1 0 0,0 0 0 0 0,0 1 0 0 0,1-1 0 0 0,-1 0 0 0 0,1 0 0 0 0,0-1 1 0 0,17-25-1633 0 0,-18 27 1666 0 0,10-11-1493 0 0,-1 1 0 0 0,15-11 0 0 0,-7 5-2394 0 0,7-7-1958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6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13 14943 0 0,'1'-1'687'0'0,"23"-10"4521"0"0,-24 12-5166 0 0,1 1-1 0 0,-1 0 1 0 0,0 0 0 0 0,1-1 0 0 0,-1 1-1 0 0,0 0 1 0 0,0 0 0 0 0,0 0-1 0 0,-1 1 1 0 0,0 4 20 0 0,-1 0 0 0 0,0 0 0 0 0,-1 0 0 0 0,0-1 0 0 0,0 1 0 0 0,0-1-1 0 0,-1 0 1 0 0,0 0 0 0 0,0 0 0 0 0,-6 6 0 0 0,-8 14 82 0 0,-21 33-61 0 0,-36 62-100 0 0,63-99 128 0 0,1 1-1 0 0,1-1 0 0 0,-11 41 0 0 0,20-60-54 0 0,0 0-1 0 0,1 1 1 0 0,-1-1-1 0 0,1 0 1 0 0,0 1-1 0 0,0-1 1 0 0,0 1-1 0 0,0-1 1 0 0,1 0-1 0 0,-1 1 1 0 0,1-1-1 0 0,2 6 1 0 0,-3-7-34 0 0,1-1 1 0 0,0 0 0 0 0,0 1-1 0 0,0-1 1 0 0,0 1 0 0 0,0-1-1 0 0,0 0 1 0 0,0 0 0 0 0,0 0-1 0 0,0 0 1 0 0,1 0 0 0 0,-1 0-1 0 0,0 0 1 0 0,1 0 0 0 0,-1 0-1 0 0,0 0 1 0 0,1-1 0 0 0,-1 1-1 0 0,1-1 1 0 0,0 1 0 0 0,-1-1-1 0 0,1 0 1 0 0,-1 1 0 0 0,1-1-1 0 0,0 0 1 0 0,-1 0-1 0 0,4 0 1 0 0,4-1 15 0 0,0 0-1 0 0,0-1 1 0 0,0 0-1 0 0,-1-1 1 0 0,1 0-1 0 0,-1 0 1 0 0,0 0 0 0 0,1-1-1 0 0,-1-1 1 0 0,-1 1-1 0 0,1-1 1 0 0,-1 0-1 0 0,11-11 1 0 0,-10 8-18 0 0,0 0 1 0 0,0-1 0 0 0,-1 0-1 0 0,0 0 1 0 0,0 0-1 0 0,-1-1 1 0 0,-1 0-1 0 0,0-1 1 0 0,0 1 0 0 0,3-14-1 0 0,-4 10-3 0 0,0 0-1 0 0,-1 0 1 0 0,-1-1 0 0 0,-1 1-1 0 0,0 0 1 0 0,-1-1-1 0 0,0 1 1 0 0,-1-1 0 0 0,-5-23-1 0 0,5 30-50 0 0,-2 1 0 0 0,1-1 0 0 0,-1 0 0 0 0,0 1 0 0 0,0 0-1 0 0,-1-1 1 0 0,0 1 0 0 0,0 1 0 0 0,-1-1 0 0 0,0 0 0 0 0,0 1-1 0 0,0 0 1 0 0,-1 1 0 0 0,0-1 0 0 0,0 1 0 0 0,-1 0 0 0 0,1 0 0 0 0,-13-6-1 0 0,14 9-100 0 0,0 1 0 0 0,0-1-1 0 0,0 1 1 0 0,0 0 0 0 0,0 0-1 0 0,0 0 1 0 0,0 1 0 0 0,0 0-1 0 0,0 0 1 0 0,0 0 0 0 0,-1 1-1 0 0,1 0 1 0 0,0-1 0 0 0,0 2-1 0 0,0-1 1 0 0,0 1 0 0 0,-7 3 0 0 0,11-5-153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41 511 3679 0 0,'2'10'337'0'0,"-1"0"-1"0"0,0 14 0 0 0,-3-5 7130 0 0,-6 4-1362 0 0,0 3-1931 0 0,6-25-3942 0 0,0 1-1 0 0,1-1 1 0 0,-1 0-1 0 0,0 1 1 0 0,0-1-1 0 0,0 0 1 0 0,0 0 0 0 0,0 0-1 0 0,0 0 1 0 0,-3 0-1 0 0,4 0 294 0 0,0-9 231 0 0,1-2-552 0 0,-1-1 0 0 0,2 0 0 0 0,0 0 0 0 0,0 0 0 0 0,0 0 0 0 0,6-15 0 0 0,23-62 129 0 0,-5 30-282 0 0,1 1 1 0 0,3 1-1 0 0,51-73 0 0 0,-69 114-134 0 0,0 1-1 0 0,1-1 0 0 0,1 2 0 0 0,0 0 0 0 0,1 0 0 0 0,20-13 0 0 0,-26 20-82 0 0,1 1-1 0 0,-1 1 1 0 0,1-1-1 0 0,0 2 1 0 0,0-1 0 0 0,0 1-1 0 0,0 0 1 0 0,1 1-1 0 0,-1 0 1 0 0,1 1-1 0 0,0 0 1 0 0,-1 0-1 0 0,20 2 1 0 0,4 3-1951 0 0,50 15 0 0 0,-56-12 587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8 11519 0 0,'1'-8'11676'0'0,"0"11"-11675"0"0,0-1 0 0 0,0 1 0 0 0,-1-1 0 0 0,1 1 0 0 0,-1-1 0 0 0,1 1 1 0 0,-1-1-1 0 0,0 1 0 0 0,0 0 0 0 0,0-1 0 0 0,-1 1 0 0 0,1-1 0 0 0,-2 5 0 0 0,-11 39-3 0 0,9-32 1 0 0,-17 39 57 0 0,-1 0 0 0 0,-49 82 0 0 0,25-49 24 0 0,41-77-55 0 0,-110 226 590 0 0,76-145-444 0 0,-30 71 114 0 0,58-131-298 0 0,2-10-19 0 0,1 1 0 0 0,2-1 0 0 0,-8 35 0 0 0,14-55 4 0 0,0 0 1 0 0,0 1 0 0 0,0-1-1 0 0,0 0 1 0 0,0 0 0 0 0,0 1-1 0 0,-1-1 1 0 0,1 0 0 0 0,0 1-1 0 0,0-1 1 0 0,0 0 0 0 0,0 0-1 0 0,0 1 1 0 0,0-1 0 0 0,1 0-1 0 0,-1 1 1 0 0,0-1 0 0 0,0 0-1 0 0,0 0 1 0 0,0 1 0 0 0,0-1-1 0 0,0 0 1 0 0,0 0 0 0 0,0 1-1 0 0,1-1 1 0 0,-1 0 0 0 0,0 0-1 0 0,0 0 1 0 0,0 1 0 0 0,1-1-1 0 0,-1 0 1 0 0,0 0 0 0 0,0 0-1 0 0,1 1 1 0 0,8-6-968 0 0,11-15-1400 0 0,-16 14 664 0 0,0-1 0 0 0,0 1 0 0 0,5-15 0 0 0,0-5-3969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88 8287 0 0,'-9'4'521'0'0,"0"0"-1"0"0,1 1 0 0 0,-1 0 0 0 0,-13 11 3938 0 0,40-17-2462 0 0,0 0 1 0 0,24-5-1 0 0,75-25 882 0 0,-24 5-1357 0 0,-19 12-713 0 0,0 3 1 0 0,84-2-1 0 0,-36 4-382 0 0,102-1-491 0 0,-217 10-360 0 0,1 1 0 0 0,0 0 0 0 0,9 2 0 0 0,-1 3-1396 0 0</inkml:trace>
  <inkml:trace contextRef="#ctx0" brushRef="#br0" timeOffset="1">1090 72 9671 0 0,'0'0'13828'0'0,"1"-1"-13617"0"0,1 1-1 0 0,-1-1 1 0 0,0 1 0 0 0,0 0-1 0 0,0 0 1 0 0,0-1 0 0 0,0 1-1 0 0,0 0 1 0 0,0 0 0 0 0,0 0-1 0 0,0 0 1 0 0,2 1 0 0 0,-2 1-200 0 0,0 0 1 0 0,0 0-1 0 0,0 1 1 0 0,0-1-1 0 0,0 1 0 0 0,-1-1 1 0 0,1 1-1 0 0,-1-1 1 0 0,0 1-1 0 0,0-1 1 0 0,0 1-1 0 0,0 0 1 0 0,0-1-1 0 0,0 1 0 0 0,-1-1 1 0 0,1 1-1 0 0,-1-1 1 0 0,0 1-1 0 0,-1 3 1 0 0,-4 10 44 0 0,-15 26 1 0 0,18-34-54 0 0,-70 110-409 0 0,28-49 148 0 0,29-45-153 0 0,15-22-219 0 0,10-5-1948 0 0,-3-1 1624 0 0,1 1 0 0 0,9-7 0 0 0,-10 6 326 0 0,15-10-1287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8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8751 0 0,'0'0'936'0'0,"-9"0"352"0"0,-2 5 232 0 0,-3 4 48 0 0,0 2 0 0 0,-3 3-1240 0 0,1 1-248 0 0,2-1-80 0 0,3 2-4256 0 0,4 4-888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8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0 15863 0 0,'0'0'1439'0'0,"-1"2"-1186"0"0,-18 22 28 0 0,4-4 349 0 0,-1-1 1 0 0,-36 33-1 0 0,-29 21 632 0 0,66-58-1190 0 0,2 0 1 0 0,0 1 0 0 0,-15 23-1 0 0,25-34-41 0 0,0-1 0 0 0,1 1 0 0 0,0 0 0 0 0,-1 1 0 0 0,2-1 1 0 0,-1 0-1 0 0,1 0 0 0 0,0 1 0 0 0,0-1 0 0 0,0 1 0 0 0,1-1 0 0 0,-1 1 0 0 0,1-1 0 0 0,1 1 0 0 0,-1-1 0 0 0,3 10 0 0 0,-3-14 3 0 0,1 0 0 0 0,0 0 0 0 0,-1 0 0 0 0,1 0 0 0 0,0 0 0 0 0,-1 0 1 0 0,1 0-1 0 0,0-1 0 0 0,0 1 0 0 0,0 0 0 0 0,0 0 0 0 0,0-1 0 0 0,0 1 0 0 0,0-1 0 0 0,0 1 0 0 0,2 0 0 0 0,16 5 275 0 0,-18-5-273 0 0,4 0 65 0 0,1-1 0 0 0,-1 1 0 0 0,0-1 0 0 0,0 0 0 0 0,0 0 0 0 0,1 0 0 0 0,-1-1 0 0 0,0 1 0 0 0,0-2 0 0 0,0 1 0 0 0,0 0 0 0 0,0-1-1 0 0,0 0 1 0 0,0 0 0 0 0,-1 0 0 0 0,1-1 0 0 0,5-3 0 0 0,-7 3-43 0 0,1 1 0 0 0,-1-1 0 0 0,0 1 0 0 0,-1-1 0 0 0,1 0 0 0 0,0 0 0 0 0,-1 0 0 0 0,0 0 0 0 0,0 0 0 0 0,0-1 0 0 0,0 1 0 0 0,0-1 0 0 0,0 1 0 0 0,-1-1 0 0 0,0 0 0 0 0,0 1 0 0 0,0-1 0 0 0,0 0 0 0 0,-1 0 0 0 0,1 0 0 0 0,-1 0 0 0 0,0 0 0 0 0,0-5 0 0 0,-2-1 20 0 0,0 0-1 0 0,-1 1 0 0 0,0 0 1 0 0,0-1-1 0 0,-1 1 1 0 0,0 0-1 0 0,-1 1 0 0 0,-9-15 1 0 0,4 10-134 0 0,0 1 1 0 0,0 0-1 0 0,-1 1 1 0 0,-20-17-1 0 0,27 21-1845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7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327 147 12439 0 0,'0'0'958'0'0,"-9"-16"2766"0"0,7 14-3269 0 0,1 0-335 0 0,0 0-1 0 0,0 1 1 0 0,-1-1-1 0 0,2 0 1 0 0,-1 0-1 0 0,0-1 1 0 0,0 1 0 0 0,1 0-1 0 0,-1 0 1 0 0,1 0-1 0 0,-1 0 1 0 0,1 0-1 0 0,0-5 1 0 0,0-23-120 0 0,0 24-71 0 0,1 1 1 0 0,-1 0-1 0 0,0 0 1 0 0,-1-1-1 0 0,1 1 1 0 0,-1 0-1 0 0,0 0 1 0 0,-4-10-1 0 0,5 15 44 0 0,-1-1 0 0 0,1 1 1 0 0,-1-1-1 0 0,1 0 0 0 0,-1 1 0 0 0,1-1 0 0 0,-1 1 0 0 0,0-1 0 0 0,1 1 1 0 0,-1-1-1 0 0,0 1 0 0 0,1 0 0 0 0,-1-1 0 0 0,0 1 0 0 0,1 0 1 0 0,-1-1-1 0 0,0 1 0 0 0,0 0 0 0 0,0 0 0 0 0,1 0 0 0 0,-1 0 0 0 0,0 0 1 0 0,0 0-1 0 0,0 0 0 0 0,1 0 0 0 0,-2 0 0 0 0,-20 5-83 0 0,20-4 97 0 0,-13 4 111 0 0,1 1 0 0 0,0 0 0 0 0,0 2-1 0 0,0-1 1 0 0,1 2 0 0 0,-17 13 0 0 0,0 4 521 0 0,-34 37 1 0 0,56-55-476 0 0,0 1 0 0 0,1-1-1 0 0,-7 14 1 0 0,12-21-114 0 0,1 1 1 0 0,0 0-1 0 0,0-1 0 0 0,0 1 0 0 0,0 0 0 0 0,1 0 0 0 0,-1 0 1 0 0,0 0-1 0 0,1 0 0 0 0,-1 0 0 0 0,1 0 0 0 0,0 0 1 0 0,0 0-1 0 0,-1 0 0 0 0,1 0 0 0 0,1 0 0 0 0,-1 0 1 0 0,0 0-1 0 0,0 0 0 0 0,1 0 0 0 0,-1 0 0 0 0,1 0 1 0 0,0 0-1 0 0,0 0 0 0 0,1 2 0 0 0,-1-3-2 0 0,0 0-1 0 0,0 0 0 0 0,0 0 1 0 0,0-1-1 0 0,0 1 0 0 0,0 0 1 0 0,1-1-1 0 0,-1 1 0 0 0,0-1 1 0 0,0 1-1 0 0,1-1 0 0 0,-1 0 1 0 0,0 1-1 0 0,3-1 0 0 0,18 1 153 0 0,-20-1-147 0 0,12 0 25 0 0,0-1 1 0 0,-1 0-1 0 0,1-1 0 0 0,17-5 1 0 0,-23 4-112 0 0,0 1 1 0 0,0-1 0 0 0,-1-1-1 0 0,1 1 1 0 0,-1-1 0 0 0,0-1 0 0 0,0 1-1 0 0,9-8 1 0 0,13-16-364 0 0,-28 27 324 0 0,-4 9-10 0 0,2-7 109 0 0,1 0-1 0 0,-1 1 1 0 0,0-1-1 0 0,1 0 1 0 0,-1 0 0 0 0,1 0-1 0 0,-1 1 1 0 0,1-1 0 0 0,0 0-1 0 0,0 1 1 0 0,-1-1 0 0 0,1 0-1 0 0,0 1 1 0 0,0-1 0 0 0,0 0-1 0 0,1 3 1 0 0,-1 1-65 0 0,0-1 0 0 0,1 0 0 0 0,0 1 0 0 0,0-1 0 0 0,0 0 0 0 0,0 0 0 0 0,1 0 0 0 0,0 0 1 0 0,-1 0-1 0 0,1 0 0 0 0,1 0 0 0 0,-1 0 0 0 0,1-1 0 0 0,-1 1 0 0 0,1-1 0 0 0,0 0 0 0 0,6 5 0 0 0,2 0-658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8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63 303 14191 0 0,'0'0'690'0'0,"3"11"167"0"0,-5-6-740 0 0,0 0 0 0 0,-1 0-1 0 0,0 0 1 0 0,0 0 0 0 0,0-1 0 0 0,0 1 0 0 0,-1-1 0 0 0,0 0-1 0 0,0 0 1 0 0,0 0 0 0 0,0 0 0 0 0,-1-1 0 0 0,1 0 0 0 0,-1 0-1 0 0,-7 4 4656 0 0,23-20-3578 0 0,12-12-960 0 0,1 2-1 0 0,1 0 0 0 0,1 2 0 0 0,1 1 0 0 0,33-19 0 0 0,28-23 244 0 0,-1 1-79 0 0,19 3-180 0 0,-89 50-164 0 0,0 1-1 0 0,1 1 0 0 0,-1 0 1 0 0,28-4-1 0 0,-42 9-41 0 0,-1 1-1 0 0,1 0 1 0 0,-1 0-1 0 0,1 0 1 0 0,-1 0 0 0 0,0 0-1 0 0,1 0 1 0 0,-1 1-1 0 0,1-1 1 0 0,-1 1 0 0 0,0-1-1 0 0,1 1 1 0 0,-1 0-1 0 0,0 0 1 0 0,0 0 0 0 0,0 0-1 0 0,0 1 1 0 0,0-1-1 0 0,0 1 1 0 0,0-1 0 0 0,0 1-1 0 0,0 0 1 0 0,0-1-1 0 0,-1 1 1 0 0,1 0 0 0 0,-1 0-1 0 0,0 0 1 0 0,1 0-1 0 0,-1 0 1 0 0,0 1 0 0 0,1 3-1 0 0,2 7 82 0 0,0 0 0 0 0,-1 0 0 0 0,-1 0-1 0 0,2 23 1 0 0,-2-14-56 0 0,5 122 266 0 0,-5-67-171 0 0,-2-70-107 0 0,0-1 1 0 0,1 1 0 0 0,0-1 0 0 0,1 1-1 0 0,-1-1 1 0 0,1 1 0 0 0,5 10-1 0 0,-6-15-118 0 0,0 0-1 0 0,0 0 0 0 0,1 0 1 0 0,-1 0-1 0 0,1 0 0 0 0,0 0 0 0 0,-1 0 1 0 0,1-1-1 0 0,0 1 0 0 0,0 0 0 0 0,0-1 1 0 0,0 0-1 0 0,0 1 0 0 0,1-1 0 0 0,-1 0 1 0 0,0 0-1 0 0,1 0 0 0 0,-1-1 0 0 0,0 1 1 0 0,1-1-1 0 0,-1 1 0 0 0,1-1 0 0 0,3 1 1 0 0,20-2-9034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9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10 3679 0 0,'-1'-1'5907'0'0,"-6"-3"-4114"0"0,5 3-1531 0 0,-1 0 0 0 0,1 0 1 0 0,-1 1-1 0 0,1-1 0 0 0,-1 1 0 0 0,1-1 0 0 0,-1 1 0 0 0,1 0 0 0 0,-1 0 0 0 0,0 0 0 0 0,1 1 0 0 0,-1-1 0 0 0,1 1 1 0 0,-1-1-1 0 0,1 1 0 0 0,-1 0 0 0 0,-2 1 0 0 0,-7 3-42 0 0,1 0 1 0 0,-13 8-1 0 0,20-10 21 0 0,-39 21 341 0 0,15-9-325 0 0,1 1 1 0 0,0 1 0 0 0,-48 42-1 0 0,73-57-246 0 0,-21 19 151 0 0,-31 40 1 0 0,48-54-146 0 0,1 0 1 0 0,0 1 0 0 0,1 0 0 0 0,-1 0 0 0 0,2 0 0 0 0,-1 0 0 0 0,1 0 0 0 0,0 1-1 0 0,1-1 1 0 0,-3 15 0 0 0,5-19-4 0 0,0-1 0 0 0,-1 0 0 0 0,1 0 0 0 0,1 0 0 0 0,-1 0 0 0 0,0 1-1 0 0,1-1 1 0 0,-1 0 0 0 0,1 0 0 0 0,0 0 0 0 0,0 0 0 0 0,0 0 0 0 0,1 0 0 0 0,-1-1 0 0 0,1 1-1 0 0,0 0 1 0 0,2 3 0 0 0,-1-3 34 0 0,-1-1-1 0 0,1 1 0 0 0,1-1 1 0 0,-1 0-1 0 0,0 0 0 0 0,0 0 1 0 0,1 0-1 0 0,-1 0 0 0 0,1-1 1 0 0,-1 0-1 0 0,1 1 0 0 0,6 0 1 0 0,0-1 95 0 0,1 0 0 0 0,0 0 0 0 0,0-1 0 0 0,0 0 0 0 0,0-1 0 0 0,0 0 0 0 0,0-1 0 0 0,0 0 0 0 0,11-4 0 0 0,-4 0-61 0 0,0-2 0 0 0,0 0-1 0 0,0-1 1 0 0,-1-1 0 0 0,-1 0-1 0 0,0-1 1 0 0,23-20 0 0 0,-29 21-213 0 0,0 0 1 0 0,0 0-1 0 0,-1-1 0 0 0,0 0 1 0 0,-1-1-1 0 0,0 0 1 0 0,-1 0-1 0 0,0-1 1 0 0,-1 1-1 0 0,0-2 0 0 0,4-14 1 0 0,-9 23-78 0 0,0-1 1 0 0,0 0-1 0 0,0 0 0 0 0,-1 0 1 0 0,1 0-1 0 0,-1 0 1 0 0,-1 0-1 0 0,0-7 0 0 0,0 10 72 0 0,0-1 0 0 0,0 1 0 0 0,0 0-1 0 0,0-1 1 0 0,-1 1 0 0 0,1 0-1 0 0,-1 0 1 0 0,0 0 0 0 0,0 0-1 0 0,0 0 1 0 0,0 1 0 0 0,0-1-1 0 0,-1 0 1 0 0,1 1 0 0 0,-4-3 0 0 0,5 4-150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511 951 16783 0 0,'11'-9'384'0'0,"0"2"1"0"0,0 0-1 0 0,1 0 0 0 0,0 1 0 0 0,14-5 1 0 0,-18 8-76 0 0,0-1 1 0 0,0 0-1 0 0,0-1 1 0 0,0 0 0 0 0,0 0-1 0 0,-1 0 1 0 0,0-1 0 0 0,8-9-1 0 0,2-3 117 0 0,26-36 0 0 0,-28 32-373 0 0,-2 0 0 0 0,17-36-1 0 0,13-51 88 0 0,-23 58-118 0 0,-1 3-60 0 0,-3 0 1 0 0,-2-1-1 0 0,-2-1 0 0 0,-2 0 0 0 0,5-67 0 0 0,-14 99-38 0 0,-1 0 0 0 0,0 1 0 0 0,-1-1-1 0 0,-8-35 1 0 0,9 51 67 0 0,-1 0 0 0 0,1-1 0 0 0,-1 1 0 0 0,0 0-1 0 0,0 0 1 0 0,0 0 0 0 0,0 0 0 0 0,0 0 0 0 0,-1 0 0 0 0,1 0 0 0 0,0 1-1 0 0,-1-1 1 0 0,-2-2 0 0 0,-4 3-71 0 0,5 2 64 0 0,0 0-1 0 0,1 0 0 0 0,-1 1 1 0 0,1-1-1 0 0,-1 1 1 0 0,1 0-1 0 0,0 0 0 0 0,0 0 1 0 0,-1 0-1 0 0,2 0 1 0 0,-1 1-1 0 0,-2 2 0 0 0,-20 33-91 0 0,19-28 83 0 0,-54 109-18 0 0,25-48 11 0 0,-51 112 6 0 0,-101 314-1 0 0,109-285 208 0 0,55-164-126 0 0,-1-1 0 0 0,-39 55-1 0 0,34-63-33 0 0,-2-1-1 0 0,-2-1 1 0 0,-1-2 0 0 0,-2-1 0 0 0,-58 43-1 0 0,91-76-24 0 0,-1 2-4 0 0,-1 0 1 0 0,0-1 0 0 0,0 1-1 0 0,0-1 1 0 0,0 1 0 0 0,0-1-1 0 0,0 0 1 0 0,-6 1-1 0 0,10-4-11 0 0,0 1-1 0 0,0-1 0 0 0,0 1 0 0 0,0-1 0 0 0,0 1 0 0 0,0-1 1 0 0,0 0-1 0 0,0 1 0 0 0,0-1 0 0 0,0 1 0 0 0,0-1 0 0 0,0 1 1 0 0,1-1-1 0 0,-1 1 0 0 0,0-1 0 0 0,1 0 0 0 0,3-6-322 0 0,0 1-1 0 0,0 0 0 0 0,9-9 1 0 0,-8 10 4 0 0,21-25-1370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57 17359 0 0,'-5'1'180'0'0,"-33"12"1261"0"0,34-12-1406 0 0,1 0 1 0 0,0 1 0 0 0,0-1 0 0 0,1 1 0 0 0,-1 0 0 0 0,0 0-1 0 0,1 0 1 0 0,-1 1 0 0 0,-3 3 0 0 0,5-5 431 0 0,2 0 146 0 0,2 1-471 0 0,0 0-1 0 0,-1 0 1 0 0,1-1 0 0 0,0 1-1 0 0,0-1 1 0 0,0 1 0 0 0,0-1-1 0 0,0 0 1 0 0,0-1 0 0 0,0 1 0 0 0,0 0-1 0 0,1-1 1 0 0,4 0 0 0 0,9 1 338 0 0,21-3 0 0 0,-30 1-323 0 0,172-27 1287 0 0,-95 12-1080 0 0,91-9-129 0 0,23-5-1941 0 0,-151 21 737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22 12351 0 0,'7'-4'227'0'0,"0"0"0"0"0,0 1-1 0 0,1 1 1 0 0,-1-1-1 0 0,16-2 1 0 0,3 6 3351 0 0,-26-2-3477 0 0,1 2 1 0 0,0-1-1 0 0,0 0 1 0 0,0 0-1 0 0,0 0 1 0 0,0 0-1 0 0,-1 0 1 0 0,1 1-1 0 0,0-1 1 0 0,0 0-1 0 0,0 1 1 0 0,-1-1-1 0 0,1 1 1 0 0,0-1 0 0 0,-1 1-1 0 0,1-1 1 0 0,0 1-1 0 0,-1-1 1 0 0,1 1-1 0 0,0 0 1 0 0,-1-1-1 0 0,1 1 1 0 0,-1 0-1 0 0,1-1 1 0 0,-1 1-1 0 0,0 0 1 0 0,1 0-1 0 0,-1-1 1 0 0,0 1 0 0 0,1 0-1 0 0,-1 0 1 0 0,0 0-1 0 0,0 0 1 0 0,0 0-1 0 0,0-1 1 0 0,0 1-1 0 0,0 0 1 0 0,0 0-1 0 0,0 0 1 0 0,0 0-1 0 0,0 0 1 0 0,0-1-1 0 0,-1 1 1 0 0,1 0 0 0 0,-1 1-1 0 0,0 1 13 0 0,-1 1 0 0 0,1-1-1 0 0,-1 1 1 0 0,0-1 0 0 0,0 0 0 0 0,-1 0 0 0 0,1 0-1 0 0,-5 4 1 0 0,-8 5 5 0 0,0-1 1 0 0,-24 14-1 0 0,-5 2-136 0 0,-49 31-216 0 0,36-24-67 0 0,53-32 287 0 0,0 1 0 0 0,1-1 1 0 0,-1 1-1 0 0,1 0 0 0 0,0 0 0 0 0,0 0 0 0 0,0 1 0 0 0,0-1 1 0 0,1 1-1 0 0,-5 7 0 0 0,2 4 0 0 0,8-10 14 0 0,-2-3 0 0 0,2 3-7 0 0,-1-1-1 0 0,1 0 0 0 0,1 1 1 0 0,-1-1-1 0 0,1 0 1 0 0,-1 0-1 0 0,1-1 1 0 0,0 1-1 0 0,0-1 1 0 0,1 0-1 0 0,-1 0 0 0 0,1 0 1 0 0,-1-1-1 0 0,1 0 1 0 0,6 3-1 0 0,9 2-32 0 0,1-1 0 0 0,29 5-1 0 0,-43-9 39 0 0,84 9-27 0 0,-33-4 368 0 0,-57-7-332 0 0,0 0 0 0 0,0 0-1 0 0,0 0 1 0 0,-1 0 0 0 0,1 1-1 0 0,0-1 1 0 0,0 0 0 0 0,0 1 0 0 0,-1-1-1 0 0,1 0 1 0 0,0 1 0 0 0,-1-1-1 0 0,1 1 1 0 0,0-1 0 0 0,-1 1 0 0 0,1 0-1 0 0,0-1 1 0 0,-1 1 0 0 0,1 0-1 0 0,-1-1 1 0 0,1 1 0 0 0,-1 0 0 0 0,0-1-1 0 0,1 1 1 0 0,-1 0 0 0 0,0 0-1 0 0,1 0 1 0 0,-1-1 0 0 0,0 1 0 0 0,0 0-1 0 0,0 0 1 0 0,0 0 0 0 0,0 0-1 0 0,0 1 1 0 0,0 1 14 0 0,0 0-1 0 0,-1-1 1 0 0,1 1-1 0 0,-1 0 1 0 0,1-1-1 0 0,-1 1 1 0 0,0-1 0 0 0,-2 4-1 0 0,-3 5 4 0 0,-1-1 1 0 0,-1 1-1 0 0,1-1 0 0 0,-2-1 1 0 0,-18 17-1 0 0,11-12 26 0 0,-1-1-1 0 0,-31 18 1 0 0,24-20-31 0 0,0 0-1 0 0,0-2 1 0 0,-1-1-1 0 0,0-1 1 0 0,-42 6-1 0 0,53-11-7 0 0,-1 0 0 0 0,0-1 0 0 0,1-1 0 0 0,-1 0 0 0 0,0-2 0 0 0,-16-2-1 0 0,23 3 17 0 0,-1-1-1 0 0,1-1 1 0 0,-1 1-1 0 0,1-1 1 0 0,0 0-1 0 0,0-1 0 0 0,1 0 1 0 0,-1 0-1 0 0,1-1 1 0 0,-1 0-1 0 0,-8-8 0 0 0,11 6-66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69 5527 0 0,'-1'-2'423'0'0,"-3"-4"4993"0"0,1 7-4922 0 0,1 0-1 0 0,-1 0 1 0 0,1 1-1 0 0,0-1 1 0 0,0 1-1 0 0,-1 0 1 0 0,1-1-1 0 0,0 1 1 0 0,1 0-1 0 0,-1 0 1 0 0,0 0-1 0 0,-2 5 1 0 0,1-2-247 0 0,0 0 0 0 0,1 1 0 0 0,0-1 0 0 0,0 1 0 0 0,-2 9 1 0 0,1 4-44 0 0,1-1 1 0 0,0 34 0 0 0,5 5 497 0 0,-1-40-421 0 0,-2 1 1 0 0,1 0-1 0 0,-2 0 1 0 0,-3 21-1 0 0,2-16-126 0 0,2-21 93 0 0,0 0-160 0 0,0-2-64 0 0,0 1-1 0 0,0-1 1 0 0,0 0-1 0 0,0 1 1 0 0,0-1 0 0 0,0 0-1 0 0,0 0 1 0 0,0 1-1 0 0,0-1 1 0 0,1 0 0 0 0,-1 1-1 0 0,0-1 1 0 0,0 0-1 0 0,0 1 1 0 0,0-1-1 0 0,1 0 1 0 0,-1 0 0 0 0,0 1-1 0 0,0-1 1 0 0,0 0-1 0 0,1 0 1 0 0,-1 0 0 0 0,1 1-1 0 0,9-4 336 0 0,-4 0-257 0 0,-1 0-1 0 0,0 0 1 0 0,0 0-1 0 0,-1-1 0 0 0,1 0 1 0 0,6-8-1 0 0,24-31 343 0 0,-17 21-332 0 0,15-18 76 0 0,49-46 1 0 0,-47 51-913 0 0,36-47 0 0 0,-13 13-271 0 0,-52 62-715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2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22 16871 0 0,'8'-13'771'0'0,"-7"10"-14"0"0,0 2-483 0 0,5-3 4463 0 0,-7 5-4600 0 0,-18 24-110 0 0,0-1-1 0 0,-40 37 1 0 0,39-43-17 0 0,2 1 0 0 0,0 0 0 0 0,1 2 0 0 0,-27 42-1 0 0,17-14 49 0 0,10-21 151 0 0,1 2-1 0 0,-18 48 0 0 0,14-32-75 0 0,16-35-111 0 0,2-3 32 0 0,2-8-53 0 0,1 1 0 0 0,-1-1-1 0 0,1 0 1 0 0,-1 1 0 0 0,1-1-1 0 0,-1 0 1 0 0,1 1 0 0 0,-1-1-1 0 0,1 0 1 0 0,-1 1-1 0 0,1-1 1 0 0,-1 0 0 0 0,1 0-1 0 0,0 0 1 0 0,-1 0 0 0 0,1 0-1 0 0,-1 0 1 0 0,2 0-1 0 0,-2 0-8 0 0,4 1-116 0 0,1-1 0 0 0,-1 0 0 0 0,0 0-1 0 0,0-1 1 0 0,0 1 0 0 0,1-1 0 0 0,-1 0-1 0 0,4-2 1 0 0,34-14-942 0 0,-24 9 535 0 0,141-49-4469 0 0,-133 50-1122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2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10 15431 0 0,'2'-1'706'0'0,"38"-7"4122"0"0,-42 10-4376 0 0,-11 13-247 0 0,0-1 1 0 0,-1 0 0 0 0,-27 20-1 0 0,8-7-93 0 0,15-11-43 0 0,-27 22 365 0 0,-74 84 0 0 0,82-79-105 0 0,17-22-40 0 0,2 1-1 0 0,1 1 0 0 0,-24 41 0 0 0,40-61-258 0 0,-1-1 0 0 0,1 0 0 0 0,0 1 0 0 0,0-1 0 0 0,1 1 0 0 0,-1 0 0 0 0,0-1 0 0 0,1 1 0 0 0,0 0 0 0 0,-1-1 0 0 0,1 1 0 0 0,0 0 0 0 0,0-1 0 0 0,1 1 0 0 0,-1 0 0 0 0,0-1 0 0 0,1 1 0 0 0,0-1 0 0 0,0 1 0 0 0,0-1 1 0 0,0 1-1 0 0,0-1 0 0 0,0 1 0 0 0,0-1 0 0 0,1 0 0 0 0,-1 0 0 0 0,1 1 0 0 0,0-1 0 0 0,0 0 0 0 0,0 0 0 0 0,0-1 0 0 0,0 1 0 0 0,0 0 0 0 0,0-1 0 0 0,0 1 0 0 0,1-1 0 0 0,2 2 0 0 0,6 1 53 0 0,0 0-1 0 0,0 0 1 0 0,0-1 0 0 0,1 0-1 0 0,-1-1 1 0 0,15 1-1 0 0,71 1 457 0 0,-90-4-536 0 0,12 0-394 0 0,0 0 0 0 0,-1-1 0 0 0,1-1 0 0 0,0 0 0 0 0,-1-2 0 0 0,1 0 0 0 0,20-8 0 0 0,-12 1-5551 0 0,0-2-1796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2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86 1375 0 0,'-2'2'575'0'0,"1"-1"-374"0"0,0 1 592 0 0,0-1 1 0 0,-1 1 0 0 0,1 0 0 0 0,0 0 0 0 0,0 0 0 0 0,0 0 0 0 0,0 0-1 0 0,0 0 1 0 0,1 0 0 0 0,-1 1 0 0 0,1-1 0 0 0,-1 0 0 0 0,1 0 0 0 0,0 0-1 0 0,0 1 1 0 0,0-1 0 0 0,0 0 0 0 0,0 3 0 0 0,11 3 1293 0 0,-7-5-1830 0 0,1-1 1 0 0,-1 0-1 0 0,0 0 1 0 0,1 0-1 0 0,0-1 1 0 0,-1 0 0 0 0,1 0-1 0 0,0 0 1 0 0,-1 0-1 0 0,1-1 1 0 0,9 0-1 0 0,6-1 413 0 0,30-5 1 0 0,-29 3-408 0 0,151-34 675 0 0,-162 34-932 0 0,-1 1-39 0 0,0-1 0 0 0,0-1-1 0 0,0 1 1 0 0,0-1 0 0 0,12-9 0 0 0,-17 10 6 0 0,1 0-1 0 0,-1 0 1 0 0,0-1 0 0 0,1 1 0 0 0,-2-1 0 0 0,1 0-1 0 0,0 0 1 0 0,-1-1 0 0 0,0 1 0 0 0,5-10-1 0 0,-8 13 3 0 0,1 1 0 0 0,-1-1-1 0 0,0 1 1 0 0,1-1-1 0 0,-1 0 1 0 0,0 1 0 0 0,0-1-1 0 0,0 0 1 0 0,0 1-1 0 0,0-1 1 0 0,1 0 0 0 0,-1 1-1 0 0,0-1 1 0 0,0 0-1 0 0,-1 1 1 0 0,1-1 0 0 0,0 0-1 0 0,0 1 1 0 0,0-1-1 0 0,0 0 1 0 0,-1 1-1 0 0,1-1 1 0 0,0 1 0 0 0,0-1-1 0 0,-1 0 1 0 0,0 0-1 0 0,1 1-6 0 0,-1-1 0 0 0,0 0 0 0 0,0 1 0 0 0,0-1-1 0 0,0 1 1 0 0,0-1 0 0 0,0 1 0 0 0,0-1-1 0 0,0 1 1 0 0,0 0 0 0 0,0-1 0 0 0,-1 1 0 0 0,1 0-1 0 0,-1 0 1 0 0,-3 0-69 0 0,0 0 0 0 0,0 0 0 0 0,0 1 0 0 0,0-1 0 0 0,-9 4-1 0 0,-8 4 30 0 0,0 1 0 0 0,1 1 0 0 0,0 1 0 0 0,-27 20 0 0 0,11-4-51 0 0,-44 43 1 0 0,43-35 179 0 0,1 1 0 0 0,-44 60 0 0 0,77-92-22 0 0,1 1 0 0 0,0 0 1 0 0,0 0-1 0 0,1 1 0 0 0,0-1 0 0 0,-2 6 1 0 0,3-10-25 0 0,1 1 0 0 0,-1-1 1 0 0,1 0-1 0 0,0 1 0 0 0,0-1 0 0 0,0 0 1 0 0,0 1-1 0 0,0-1 0 0 0,0 1 1 0 0,0-1-1 0 0,0 0 0 0 0,0 1 1 0 0,1-1-1 0 0,-1 0 0 0 0,0 1 1 0 0,1-1-1 0 0,-1 0 0 0 0,1 0 0 0 0,0 1 1 0 0,-1-1-1 0 0,1 0 0 0 0,0 0 1 0 0,0 0-1 0 0,0 0 0 0 0,0 0 1 0 0,0 0-1 0 0,0 0 0 0 0,0 0 1 0 0,0 0-1 0 0,2 1 0 0 0,2 0 33 0 0,0 1 1 0 0,0-1-1 0 0,0-1 0 0 0,0 1 0 0 0,0-1 1 0 0,0 0-1 0 0,1 0 0 0 0,-1-1 0 0 0,0 1 1 0 0,10-1-1 0 0,20-4-817 0 0,-1-2-3300 0 0,-26 4 2199 0 0,24-5-5261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3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35 2759 0 0,'0'0'126'0'0,"0"-1"-5"0"0,0-5-96 0 0,0 5 295 0 0,0 0-1 0 0,0-1 0 0 0,-1 1 0 0 0,1 0 0 0 0,0 0 0 0 0,0 0 0 0 0,-1 0 0 0 0,1 0 0 0 0,0 0 1 0 0,-1 1-1 0 0,1-1 0 0 0,-1 0 0 0 0,1 0 0 0 0,-1 0 0 0 0,0 0 0 0 0,1 0 0 0 0,-1 1 0 0 0,0-1 0 0 0,1 0 1 0 0,-1 1-1 0 0,0-1 0 0 0,0 0 0 0 0,0 1 0 0 0,0-1 0 0 0,0 1 0 0 0,0-1 0 0 0,0 1 0 0 0,0 0 0 0 0,0-1 1 0 0,0 1-1 0 0,0 0 0 0 0,-1 0 0 0 0,0-1 618 0 0,-3 0-279 0 0,0 0 0 0 0,0 1 0 0 0,1-1 0 0 0,-1 1 0 0 0,0 0 0 0 0,0 0-1 0 0,0 1 1 0 0,-5 1 0 0 0,1 0-260 0 0,0 0 0 0 0,0 1 0 0 0,-15 7 0 0 0,8-1-353 0 0,1 0 0 0 0,-1 1-1 0 0,-23 20 1 0 0,27-19-44 0 0,0 0-1 0 0,-19 23 0 0 0,28-31-1 0 0,1 0 1 0 0,-1 0-1 0 0,1 1 0 0 0,0-1 0 0 0,0 1 1 0 0,1 0-1 0 0,-1-1 0 0 0,1 1 0 0 0,0 0 1 0 0,0 0-1 0 0,0 0 0 0 0,0 0 0 0 0,1 0 0 0 0,-1 0 1 0 0,1 0-1 0 0,1 7 0 0 0,-1-9-4 0 0,1 0 0 0 0,0-1 0 0 0,0 1 1 0 0,0 0-1 0 0,0 0 0 0 0,0-1 0 0 0,0 1 0 0 0,0 0 0 0 0,1-1 0 0 0,-1 1 0 0 0,3 1 0 0 0,1 2-8 0 0,15 14-15 0 0,27 21-1 0 0,-31-28 16 0 0,-1 0-1 0 0,-1 1 1 0 0,0 1 0 0 0,17 21-1 0 0,-29-31 33 0 0,0-1-1 0 0,0 0 1 0 0,0 1 0 0 0,0-1-1 0 0,0 1 1 0 0,-1 0 0 0 0,0 0-1 0 0,0-1 1 0 0,0 1 0 0 0,0 0-1 0 0,-1 0 1 0 0,1 0-1 0 0,-1 0 1 0 0,0 0 0 0 0,0 0-1 0 0,0 0 1 0 0,-1 0 0 0 0,1 0-1 0 0,-1 0 1 0 0,0-1-1 0 0,0 1 1 0 0,-1 0 0 0 0,1 0-1 0 0,-1-1 1 0 0,0 1 0 0 0,0-1-1 0 0,0 1 1 0 0,0-1 0 0 0,0 0-1 0 0,-1 0 1 0 0,1 0-1 0 0,-1 0 1 0 0,0 0 0 0 0,0-1-1 0 0,0 1 1 0 0,0-1 0 0 0,-1 0-1 0 0,1 0 1 0 0,-1 0 0 0 0,-4 2-1 0 0,-5 0 14 0 0,0 0-1 0 0,-1-1 1 0 0,1 0 0 0 0,-1-1-1 0 0,0 0 1 0 0,0-1 0 0 0,0-1-1 0 0,0 0 1 0 0,1-1 0 0 0,-19-3-1 0 0,28 3-178 0 0,0 0 0 0 0,0 0 0 0 0,1 0-1 0 0,-1-1 1 0 0,0 1 0 0 0,1-1 0 0 0,-1 0 0 0 0,1 0 0 0 0,0 0-1 0 0,0-1 1 0 0,0 1 0 0 0,-4-5 0 0 0,-3-7-1884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7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0 5063 0 0,'0'0'390'0'0,"-2"1"104"0"0,-5 3 1138 0 0,-1 1-1 0 0,0 0 0 0 0,1 0 1 0 0,0 1-1 0 0,-10 10 0 0 0,6-4-618 0 0,1 0-1 0 0,-13 21 1 0 0,1 4-247 0 0,-23 54 0 0 0,25-47-327 0 0,-143 335 1827 0 0,27 48-2398 0 0,135-423-284 0 0,0-1-1 0 0,0 1 1 0 0,0-1 0 0 0,-1 1 0 0 0,-2 5 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46 5983 0 0,'2'-2'-13'0'0,"0"0"72"0"0,0 1 0 0 0,-1-1 0 0 0,1 1 0 0 0,0-1 1 0 0,-1 0-1 0 0,1 0 0 0 0,-1 0 0 0 0,0 1 0 0 0,0-1 1 0 0,1-3-1 0 0,-1 5-57 0 0,-1-1 1 0 0,0 1-1 0 0,0-1 1 0 0,0 1-1 0 0,0-1 1 0 0,1 1-1 0 0,-1-1 1 0 0,0 1-1 0 0,0-1 1 0 0,0 1 0 0 0,0-1-1 0 0,0 1 1 0 0,0-1-1 0 0,0 1 1 0 0,-1-1-1 0 0,1 1 1 0 0,0-1-1 0 0,0 1 1 0 0,0-1-1 0 0,0 1 1 0 0,-1-2-1 0 0,-4 0 303 0 0,4 2-167 0 0,-3-1 794 0 0,-1-1 1 0 0,0 1-1 0 0,1 0 0 0 0,-1 0 0 0 0,0 0 0 0 0,0 1 0 0 0,0 0 0 0 0,0 0 0 0 0,0 0 0 0 0,-6 1 0 0 0,-5 2 882 0 0,-26 8 1 0 0,-2 3-1690 0 0,1 3 1 0 0,0 1-1 0 0,2 3 1 0 0,-43 27 0 0 0,58-31-171 0 0,0 2 1 0 0,2 1-1 0 0,0 1 1 0 0,1 1-1 0 0,-28 35 1 0 0,50-56 7 0 0,0 0 0 0 0,0 0-1 0 0,0 0 1 0 0,0 0 0 0 0,0 1 0 0 0,1-1 0 0 0,-1 1 0 0 0,0-1 0 0 0,1 0 0 0 0,-1 1-1 0 0,1-1 1 0 0,-1 1 0 0 0,1-1 0 0 0,0 1 0 0 0,-1-1 0 0 0,1 1 0 0 0,0 0 0 0 0,0-1-1 0 0,0 1 1 0 0,0-1 0 0 0,1 1 0 0 0,-1-1 0 0 0,0 1 0 0 0,1-1 0 0 0,-1 1 0 0 0,1-1-1 0 0,0 3 1 0 0,1-1-49 0 0,0-1-1 0 0,0 1 1 0 0,1-1 0 0 0,-1 0-1 0 0,0 0 1 0 0,1 0 0 0 0,0 0-1 0 0,-1 0 1 0 0,1 0-1 0 0,0-1 1 0 0,0 1 0 0 0,5 1-1 0 0,3 1-70 0 0,88 40-397 0 0,-88-37 712 0 0,0 0-1 0 0,0 0 0 0 0,-1 1 1 0 0,0 0-1 0 0,0 1 1 0 0,12 14-1 0 0,-16-16 117 0 0,1 2 0 0 0,-1-1 0 0 0,-1 1 0 0 0,1-1 1 0 0,-2 2-1 0 0,1-1 0 0 0,3 13 0 0 0,-6-17-177 0 0,-1-1 1 0 0,0 1-1 0 0,0 0 0 0 0,0-1 0 0 0,-1 1 1 0 0,0 0-1 0 0,0 0 0 0 0,0 0 0 0 0,-1-1 1 0 0,1 1-1 0 0,-1 0 0 0 0,0-1 0 0 0,0 1 1 0 0,-1 0-1 0 0,1-1 0 0 0,-1 1 1 0 0,-5 7-1 0 0,2-4-56 0 0,-2 0-1 0 0,1-1 1 0 0,-1 1 0 0 0,0-1 0 0 0,-1 0 0 0 0,1-1 0 0 0,-1 0 0 0 0,-1 0-1 0 0,1-1 1 0 0,-1 0 0 0 0,0 0 0 0 0,0-1 0 0 0,-16 5 0 0 0,9-4-38 0 0,1-1 0 0 0,-1 0 1 0 0,0-2-1 0 0,0 1 0 0 0,0-2 1 0 0,0 0-1 0 0,-30-3 0 0 0,40 1-77 0 0,-1 0-1 0 0,0 0 1 0 0,1-1-1 0 0,-11-3 0 0 0,15 4-187 0 0,0 0-1 0 0,-1-1 1 0 0,1 1-1 0 0,0 0 1 0 0,0-1-1 0 0,-3-2 1 0 0,4 2-253 0 0,0 1 1 0 0,0 0-1 0 0,0 0 1 0 0,0-1-1 0 0,0 1 1 0 0,0-1-1 0 0,1 1 0 0 0,-1-1 1 0 0,0 1-1 0 0,1-1 1 0 0,-1-2-1 0 0,0-11-6281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92 16039 0 0,'0'0'1452'0'0,"2"1"-1057"0"0,0 2-162 0 0,1-1 1 0 0,0 1-1 0 0,0-1 1 0 0,0 0-1 0 0,0 0 1 0 0,0 0-1 0 0,0 0 1 0 0,1-1-1 0 0,-1 0 1 0 0,1 1-1 0 0,-1-1 1 0 0,1 0-1 0 0,-1 0 1 0 0,1-1-1 0 0,-1 1 1 0 0,1-1-1 0 0,0 0 0 0 0,3 0 1 0 0,12-1 324 0 0,-1 0 0 0 0,25-5 1 0 0,-30 3-369 0 0,24-3-205 0 0,-1-3-1 0 0,0-1 1 0 0,0-1-1 0 0,0-3 1 0 0,-2 0 0 0 0,49-29-1 0 0,-82 42-88 0 0,-5 2-44 0 0,0-1 104 0 0,0 1-1 0 0,0 0 1 0 0,1 0 0 0 0,-1 1-1 0 0,-7 3 1 0 0,-4 1-22 0 0,-151 56-42 0 0,-192 103 0 0 0,357-165 108 0 0,-46 27 50 0 0,43-25-41 0 0,0 1 0 0 0,1-1-1 0 0,0 1 1 0 0,-1 0 0 0 0,1 1 0 0 0,0-1-1 0 0,1 0 1 0 0,-1 1 0 0 0,-3 5-1 0 0,6-8 0 0 0,0 0 0 0 0,-1-1-1 0 0,1 1 1 0 0,0 0 0 0 0,0-1-1 0 0,0 1 1 0 0,0-1-1 0 0,0 1 1 0 0,0 0 0 0 0,0-1-1 0 0,0 1 1 0 0,1 0 0 0 0,-1-1-1 0 0,0 1 1 0 0,0 0-1 0 0,1-1 1 0 0,-1 1 0 0 0,0-1-1 0 0,0 1 1 0 0,1-1 0 0 0,0 2-1 0 0,8 8 68 0 0,2-2-14 0 0,-1-1 0 0 0,1 0 0 0 0,0-1 0 0 0,0 0 0 0 0,1-1 0 0 0,16 6 0 0 0,18 8-41 0 0,-12-3-1086 0 0,0-2 1 0 0,65 16 0 0 0,-67-22-6542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4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9 10135 0 0,'-1'-1'464'0'0,"-4"0"-325"0"0,1-1-1 0 0,-1 1 1 0 0,0 0 0 0 0,1 0-1 0 0,-1 0 1 0 0,0 1-1 0 0,0-1 1 0 0,-5 2-1 0 0,4-1 606 0 0,-1 1-1 0 0,1 0 0 0 0,0 1 0 0 0,0-1 1 0 0,0 1-1 0 0,0 1 0 0 0,0-1 1 0 0,1 1-1 0 0,-8 4 0 0 0,3 0 441 0 0,1 0 0 0 0,0 0 0 0 0,0 0 0 0 0,-11 14 1 0 0,-10 17-2627 0 0,17-16 1464 0 0,0 0 1 0 0,-14 32-1 0 0,22-44-19 0 0,1 1 0 0 0,1-1 0 0 0,0 1-1 0 0,0 0 1 0 0,1 0 0 0 0,1 0-1 0 0,-1 22 1 0 0,2-29-6 0 0,1 0-1 0 0,0 1 1 0 0,0-1 0 0 0,0 0-1 0 0,0 0 1 0 0,1 0-1 0 0,-1 0 1 0 0,1 0-1 0 0,0 0 1 0 0,0 0 0 0 0,0-1-1 0 0,1 1 1 0 0,0-1-1 0 0,-1 0 1 0 0,1 1 0 0 0,0-1-1 0 0,0 0 1 0 0,1-1-1 0 0,-1 1 1 0 0,1-1 0 0 0,5 4-1 0 0,8 3-20 0 0,-1-2 0 0 0,1 0 0 0 0,32 9 0 0 0,-29-10 19 0 0,-20-6 5 0 0,21 6 63 0 0,0 1 1 0 0,-1 1-1 0 0,22 12 1 0 0,-37-17-44 0 0,1 0 1 0 0,-1 1 0 0 0,0 0-1 0 0,0 0 1 0 0,0 0 0 0 0,-1 1-1 0 0,1-1 1 0 0,-1 1 0 0 0,0 0-1 0 0,-1 0 1 0 0,1 1-1 0 0,-1-1 1 0 0,0 1 0 0 0,0 0-1 0 0,2 8 1 0 0,-2-8 58 0 0,-1 0-1 0 0,-1 1 1 0 0,1 0-1 0 0,-1-1 1 0 0,0 1-1 0 0,0 12 1 0 0,-2-16-47 0 0,1 0 0 0 0,-1 0 0 0 0,1-1 0 0 0,-1 1 0 0 0,0 0 0 0 0,0-1 0 0 0,0 1 0 0 0,-1 0 0 0 0,1-1 0 0 0,-1 0 0 0 0,1 1 0 0 0,-1-1 0 0 0,0 0 0 0 0,0 0 1 0 0,0 0-1 0 0,0 0 0 0 0,0 0 0 0 0,-5 3 0 0 0,-2 1 21 0 0,-1 0 1 0 0,0-1-1 0 0,0 0 0 0 0,0-1 1 0 0,-1 0-1 0 0,0-1 0 0 0,0 0 1 0 0,-18 3-1 0 0,-10-2 139 0 0,-44 0 0 0 0,72-4-156 0 0,-21 1 44 0 0,-46-6 1 0 0,62 3-748 0 0,1-1 0 0 0,0 0 0 0 0,0-1 0 0 0,1-1 1 0 0,-19-8-1 0 0,13 3-7528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97 13215 0 0,'-2'0'604'0'0,"-21"2"200"0"0,7-1-320 0 0,12-2-302 0 0,-3-3 5877 0 0,11 1-3583 0 0,16-6-1058 0 0,25-9-1374 0 0,-6 5 301 0 0,8-3 10 0 0,69-13 1 0 0,-100 26-653 0 0,23 0 0 0 0,-21 3-2351 0 0,-1 2-3646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5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5063 0 0,'3'0'3686'0'0,"3"-2"-1977"0"0,0 1 0 0 0,0-2 0 0 0,-1 1 0 0 0,9-5 1 0 0,25-17 2346 0 0,-12 8-3280 0 0,-6 3-132 0 0,63-32 1110 0 0,-71 39-1485 0 0,1 0 1 0 0,0 1-1 0 0,0 0 1 0 0,19-3-1 0 0,-29 8-233 0 0,-1-1 0 0 0,1 1 0 0 0,0 0-1 0 0,-1 0 1 0 0,1 0 0 0 0,-1 0 0 0 0,1 1-1 0 0,-1 0 1 0 0,1-1 0 0 0,-1 1 0 0 0,1 0 0 0 0,-1 1-1 0 0,0-1 1 0 0,0 0 0 0 0,0 1 0 0 0,1 0-1 0 0,-1 0 1 0 0,-1 0 0 0 0,5 3 0 0 0,-2 0-120 0 0,0 1 1 0 0,0 0 0 0 0,0 0 0 0 0,-1 0 0 0 0,0 0 0 0 0,0 1-1 0 0,-1-1 1 0 0,3 8 0 0 0,6 8-1812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6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13 8287 0 0,'-56'-5'368'0'0,"19"1"80"0"0,-8 1-360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6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 14079 0 0,'-8'-1'218'0'0,"0"0"0"0"0,0 1 0 0 0,0 0-1 0 0,0 0 1 0 0,0 0 0 0 0,0 1 0 0 0,-9 3 0 0 0,12-3-2 0 0,0 0 1 0 0,1 1-1 0 0,-1 0 1 0 0,1 0 0 0 0,0 0-1 0 0,0 0 1 0 0,-1 1-1 0 0,2 0 1 0 0,-1 0-1 0 0,0 0 1 0 0,0 0 0 0 0,1 0-1 0 0,-4 6 1 0 0,5-6-115 0 0,0 0 0 0 0,0 0 0 0 0,1 0 0 0 0,-1 1 0 0 0,1-1 0 0 0,0 0 0 0 0,0 1 0 0 0,0-1 0 0 0,1 1 0 0 0,-1-1-1 0 0,1 1 1 0 0,0-1 0 0 0,0 1 0 0 0,0 0 0 0 0,0-1 0 0 0,1 1 0 0 0,1 6 0 0 0,1 1 56 0 0,0 0 0 0 0,1-1-1 0 0,0 1 1 0 0,8 13 0 0 0,23 35 292 0 0,4-1 1 0 0,51 60 0 0 0,-86-113-433 0 0,156 174 269 0 0,12-10 120 0 0,-142-140-310 0 0,-20-20-77 0 0,38 41 116 0 0,-42-44-122 0 0,0 1 0 0 0,-1-1 0 0 0,-1 1 0 0 0,1 1 0 0 0,6 13 0 0 0,-6-3-941 0 0,-7-11-1006 0 0,1-3 452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6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36 14567 0 0,'0'-1'664'0'0,"2"-34"3871"0"0,-1 50-3576 0 0,-2-5-820 0 0,0-1 0 0 0,0 1 1 0 0,-1-1-1 0 0,0 0 1 0 0,-1 1-1 0 0,0-1 0 0 0,-7 13 1 0 0,-35 60 189 0 0,33-60-234 0 0,-71 110 177 0 0,-5-4 0 0 0,-109 121-1 0 0,188-238-256 0 0,-97 105 425 0 0,93-105-398 0 0,0 0 0 0 0,-1 0 1 0 0,0-1-1 0 0,0-1 0 0 0,-1 0 0 0 0,0-1 0 0 0,-17 6 0 0 0,6-3-59 0 0,24-11-78 0 0,12-14-587 0 0,-9 12 509 0 0,1-1 1 0 0,0 1-1 0 0,-1 0 1 0 0,1-1 0 0 0,0 1-1 0 0,3-3 1 0 0,22-15-1419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7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3223 0 0,'0'0'16556'0'0,"1"2"-15528"0"0,4 17-154 0 0,-1 0 0 0 0,-1 0 0 0 0,-1 0 0 0 0,1 26 0 0 0,-4-21-722 0 0,-1 0 0 0 0,0 0 0 0 0,-2-1 0 0 0,-1 1 1 0 0,-14 41-1 0 0,17-59-136 0 0,1-2-15 0 0,-1 1 0 0 0,1-1 0 0 0,-1 0 0 0 0,0 1 0 0 0,-1-1 0 0 0,1 0 0 0 0,-1 0 0 0 0,0 0 0 0 0,0-1-1 0 0,-5 6 1 0 0,7-8-129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93 9671 0 0,'-56'32'1592'0'0,"40"-23"548"0"0,-1 0 1 0 0,-21 17 1312 0 0,51-20-2947 0 0,-8-5-410 0 0,1 1 0 0 0,0-1 0 0 0,0-1 0 0 0,-1 1 0 0 0,1-1 0 0 0,9-1 0 0 0,37-7 658 0 0,-25 4-412 0 0,127-19 1470 0 0,169-47 0 0 0,-87 9-612 0 0,-219 57-1412 0 0,0 1 1 0 0,0 1-1 0 0,26-1 0 0 0,-5 5-7627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8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86 5983 0 0,'0'0'464'0'0,"-1"-17"11699"0"0,3 15-11891 0 0,0 0-1 0 0,0 0 1 0 0,0 1-1 0 0,0-1 1 0 0,0 1 0 0 0,1-1-1 0 0,-1 1 1 0 0,0 0 0 0 0,1 0-1 0 0,-1 0 1 0 0,1 0 0 0 0,0 0-1 0 0,4 0 1 0 0,40-5 1143 0 0,-38 5-1044 0 0,354-21 2390 0 0,-77 5-4899 0 0,-263 15 580 0 0,-3 0-67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7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18 14335 0 0,'0'0'662'0'0,"1"-1"-18"0"0,5-16 1474 0 0,-5 18-2024 0 0,1-1 1 0 0,-1 0-1 0 0,0 0 0 0 0,0 0 0 0 0,0 0 0 0 0,0 1 1 0 0,0-1-1 0 0,1 0 0 0 0,-1 1 0 0 0,0-1 0 0 0,0 1 1 0 0,0 0-1 0 0,0-1 0 0 0,0 1 0 0 0,-1 0 0 0 0,1-1 1 0 0,0 1-1 0 0,1 2 0 0 0,0-1 19 0 0,0 0 1 0 0,-1 1-1 0 0,0-1 0 0 0,1 0 0 0 0,-1 1 1 0 0,0 0-1 0 0,1 4 0 0 0,0 2 135 0 0,0 0 0 0 0,-1 0 0 0 0,0 17 0 0 0,-2 14 382 0 0,-2 0 1 0 0,-15 69-1 0 0,-30 77 368 0 0,27-112-595 0 0,1-9-168 0 0,11-41-377 0 0,1 1 0 0 0,-5 32-1 0 0,13-55-450 0 0,12-7-3551 0 0,2-2 2612 0 0,1-5-11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8751 0 0,'-1'2'399'0'0,"-7"14"84"0"0,4-10-432 0 0,0 0-1 0 0,1 1 0 0 0,1-1 0 0 0,-1 1 0 0 0,1-1 0 0 0,0 1 0 0 0,-1 8 0 0 0,2-4 928 0 0,0 0 1 0 0,1 0-1 0 0,1 0 0 0 0,-1 0 0 0 0,2-1 1 0 0,0 1-1 0 0,4 13 0 0 0,-2-10-287 0 0,2 0 0 0 0,-1 0 0 0 0,2-1 0 0 0,14 23 0 0 0,-5-14-300 0 0,1-1 0 0 0,1-1 0 0 0,1 0 0 0 0,1-1 1 0 0,32 24-1 0 0,-21-21 15 0 0,0 0 0 0 0,2-2 1 0 0,69 31-1 0 0,-35-24-226 0 0,126 56 725 0 0,-156-64-764 0 0,-1 1-1 0 0,0 2 1 0 0,33 27 0 0 0,-62-43-193 0 0,3 2-319 0 0,-1-1 1 0 0,0 1-1 0 0,11 13 0 0 0,-19-19 301 0 0,1-1-1 0 0,-1 1 1 0 0,0 0 0 0 0,0 0 0 0 0,1-1 0 0 0,-1 1 0 0 0,0 0-1 0 0,-1 0 1 0 0,1 0 0 0 0,0 0 0 0 0,-1 1 0 0 0,1-1-1 0 0,-1 0 1 0 0,1 0 0 0 0,-1 0 0 0 0,0 0 0 0 0,0 0 0 0 0,0 1-1 0 0,0-1 1 0 0,0 0 0 0 0,-1 0 0 0 0,1 0 0 0 0,-1 0 0 0 0,1 0-1 0 0,-2 3 1 0 0,0-3-1319 0 0,-6 1-46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1 9215 0 0,'0'0'1287'0'0,"-1"3"489"0"0,-25 66 5199 0 0,19-53-6252 0 0,-2 1 0 0 0,-12 17 0 0 0,-124 153 1791 0 0,-13-9-1466 0 0,23-26-686 0 0,78-86-472 0 0,-89 135 1 0 0,145-200 26 0 0,1 0 1 0 0,-1 1-1 0 0,0-1 0 0 0,1 0 1 0 0,-1 0-1 0 0,0 1 0 0 0,1-1 1 0 0,0 0-1 0 0,-1 1 0 0 0,1-1 1 0 0,0 1-1 0 0,0-1 0 0 0,-1 0 1 0 0,1 1-1 0 0,0 1 0 0 0,0-3 62 0 0,0 0-1 0 0,0 0 1 0 0,0 0-1 0 0,0 0 1 0 0,0 1-1 0 0,1-1 1 0 0,-1 0-1 0 0,0 0 1 0 0,0 0-1 0 0,0 0 0 0 0,0 0 1 0 0,0 0-1 0 0,0 0 1 0 0,0 0-1 0 0,0 0 1 0 0,0 0-1 0 0,0 0 1 0 0,0 0-1 0 0,0 0 1 0 0,0 0-1 0 0,0 0 0 0 0,0 0 1 0 0,0 0-1 0 0,0 0 1 0 0,0 0-1 0 0,0 0 1 0 0,0 1-1 0 0,0-1 1 0 0,0 0-1 0 0,0 0 1 0 0,1 0-1 0 0,-1 0 1 0 0,0 0-1 0 0,0 0 0 0 0,0 0 1 0 0,0 0-1 0 0,0 0 1 0 0,0 0-1 0 0,0 0 1 0 0,0 0-1 0 0,0 0 1 0 0,0 0-1 0 0,0 0 1 0 0,0 0-1 0 0,0 0 0 0 0,0-1 1 0 0,0 1-1 0 0,1 0 1 0 0,-1 0-1 0 0,0 0 1 0 0,0 0-1 0 0,0 0 1 0 0,0 0-1 0 0,0 0 1 0 0,0 0-1 0 0,0 0 0 0 0,0 0 1 0 0,0 0-1 0 0,0 0 1 0 0,0 0-1 0 0,0 0 1 0 0,0 0-1 0 0,12-5-1402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9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8 10591 0 0,'-35'7'1368'0'0,"-64"20"0"0"0,43-7 7456 0 0,69-22-8480 0 0,9-3 58 0 0,30-13 0 0 0,10-2 262 0 0,-46 16-494 0 0,-3 0 137 0 0,29-3-1 0 0,-39 6-205 0 0,1 1-1 0 0,-1 0 1 0 0,1 0 0 0 0,0 0-1 0 0,-1 1 1 0 0,1-1-1 0 0,0 1 1 0 0,-1 0-1 0 0,1 0 1 0 0,-1 0 0 0 0,1 0-1 0 0,4 3 1 0 0,-7-3-87 0 0,0 0 1 0 0,0 0-1 0 0,0 0 0 0 0,0 0 1 0 0,0 0-1 0 0,-1 0 0 0 0,1 0 1 0 0,0 0-1 0 0,-1 0 0 0 0,1 0 1 0 0,-1 0-1 0 0,1 1 1 0 0,-1-1-1 0 0,1 0 0 0 0,-1 0 1 0 0,0 1-1 0 0,0-1 0 0 0,0 0 1 0 0,1 1-1 0 0,-1-1 1 0 0,0 0-1 0 0,-1 1 0 0 0,1-1 1 0 0,0 0-1 0 0,0 0 0 0 0,-1 1 1 0 0,1 0-1 0 0,-2 4-7 0 0,0 0 1 0 0,0-1-1 0 0,0 1 0 0 0,-4 6 0 0 0,2-6 3 0 0,-1 1-1 0 0,0-1 0 0 0,0 0 1 0 0,0-1-1 0 0,-1 1 0 0 0,0-1 1 0 0,0 0-1 0 0,-8 5 0 0 0,-22 19-10 0 0,-109 111-127 0 0,127-122 128 0 0,-10 11 0 0 0,2 0 0 0 0,-27 38 0 0 0,49-60 3 0 0,1-1 0 0 0,0 1 0 0 0,-5 11 0 0 0,8-17 6 0 0,0-1 0 0 0,0 1 1 0 0,0 0-1 0 0,0-1 0 0 0,0 1 0 0 0,0 0 0 0 0,0-1 0 0 0,0 1 0 0 0,0-1 1 0 0,1 1-1 0 0,-1 0 0 0 0,0-1 0 0 0,0 1 0 0 0,1-1 0 0 0,-1 1 1 0 0,0 0-1 0 0,1-1 0 0 0,-1 1 0 0 0,0-1 0 0 0,1 1 0 0 0,-1-1 0 0 0,1 1 1 0 0,-1-1-1 0 0,1 0 0 0 0,-1 1 0 0 0,1-1 0 0 0,-1 1 0 0 0,1-1 1 0 0,-1 0-1 0 0,1 0 0 0 0,0 1 0 0 0,0-1 0 0 0,1 1 0 0 0,3 1 39 0 0,0 1 0 0 0,0-1 0 0 0,0-1-1 0 0,0 1 1 0 0,1-1 0 0 0,-1 0 0 0 0,1 0 0 0 0,-1-1 0 0 0,9 1 0 0 0,7-2 131 0 0,25-3 0 0 0,-18 0-27 0 0,82-7 301 0 0,158-10 25 0 0,-266 21-477 0 0,15-1-37 0 0,-1 1 1 0 0,0 1 0 0 0,1 0-1 0 0,21 5 1 0 0,-36-6-733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9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53 150 5527 0 0,'-9'2'1200'0'0,"-10"5"-2537"0"0,9-3 6352 0 0,-4 3 5847 0 0,29-6-9759 0 0,3-1-652 0 0,0-2 1 0 0,0 0 0 0 0,0-1-1 0 0,0-1 1 0 0,29-10 0 0 0,12-2 119 0 0,186-25 162 0 0,1 17-52 0 0,-213 21-667 0 0,-2 0-168 0 0,106-11-3059 0 0,-111 9 2378 0 0,-1 0-1 0 0,0-2 1 0 0,31-11-1 0 0,-37 9-999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10 9671 0 0,'4'-2'286'0'0,"0"1"-1"0"0,-1-1 0 0 0,1 1 0 0 0,0 0 0 0 0,0 0 1 0 0,0 1-1 0 0,0-1 0 0 0,-1 1 0 0 0,1 0 0 0 0,0 0 0 0 0,0 0 1 0 0,6 1-1 0 0,-7 1 136 0 0,1-1 1 0 0,-1 0-1 0 0,0 1 1 0 0,1 0 0 0 0,-1-1-1 0 0,0 1 1 0 0,0 1-1 0 0,0-1 1 0 0,0 0-1 0 0,-1 1 1 0 0,1-1-1 0 0,0 1 1 0 0,2 4 0 0 0,-1-1-218 0 0,0 0 1 0 0,0 1 0 0 0,-1-1-1 0 0,0 1 1 0 0,0 0 0 0 0,-1 0 0 0 0,0 0-1 0 0,0 0 1 0 0,0 1 0 0 0,-1-1 0 0 0,0 0-1 0 0,-1 1 1 0 0,0-1 0 0 0,0 0-1 0 0,-1 11 1 0 0,-2 3 109 0 0,0 0 0 0 0,-2 0 0 0 0,0-1 0 0 0,-9 23 0 0 0,-9 10 104 0 0,-2-1 1 0 0,-32 50-1 0 0,30-57-396 0 0,1 3 0 0 0,-31 82 0 0 0,56-128-73 0 0,1-1 0 0 0,-1 1 0 0 0,1 0 0 0 0,-1 0 1 0 0,1 0-1 0 0,0 0 0 0 0,0 0 0 0 0,0 0 0 0 0,0 0 0 0 0,0 0 0 0 0,0 2 0 0 0,7 5-2243 0 0,7-4-3334 0 0,0-4-1663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2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12895 0 0,'0'0'998'0'0,"-1"1"-657"0"0,-1 12 1289 0 0,1 0 0 0 0,0 0 0 0 0,1 0 0 0 0,0 0 0 0 0,2 14 0 0 0,-1-25-1178 0 0,-1-1-357 0 0,0 1 0 0 0,0-1 0 0 0,0 1 0 0 0,0-1 0 0 0,0 0 0 0 0,1 1 0 0 0,-1-1 0 0 0,1 0 0 0 0,-1 1 0 0 0,1-1 0 0 0,-1 0 0 0 0,1 1 0 0 0,0-1 0 0 0,0 0 0 0 0,-1 0-1 0 0,2 2 1 0 0,1 2-185 0 0,-2-4-233 0 0,7 21-2638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2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8287 0 0,'0'0'15895'0'0,"2"1"-15191"0"0,0 0-626 0 0,0 0 0 0 0,1 1 0 0 0,-1-1 0 0 0,0 1 0 0 0,0-1 0 0 0,0 1 0 0 0,-1 0 0 0 0,1 0 0 0 0,0 0 0 0 0,-1 0 1 0 0,1 0-1 0 0,-1 0 0 0 0,0 0 0 0 0,1 0 0 0 0,-1 1 0 0 0,0-1 0 0 0,-1 0 0 0 0,2 4 0 0 0,1 5-207 0 0,0 0 1 0 0,3 19-1 0 0,-5-28-133 0 0,0 0-1 0 0,0-1 1 0 0,0 1 0 0 0,0 0-1 0 0,0 0 1 0 0,1 0 0 0 0,-1-1-1 0 0,1 1 1 0 0,-1-1 0 0 0,1 1-1 0 0,0-1 1 0 0,0 0 0 0 0,-1 0-1 0 0,1 0 1 0 0,0 1 0 0 0,2-1-1 0 0,9 3-7637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2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0,'0'0'13997'0'0,"2"2"-13179"0"0,34 27 573 0 0,-25-22-958 0 0,-1 1-1 0 0,14 14 1 0 0,-23-21-434 0 0,1 2-147 0 0,1 1 1 0 0,0-1 0 0 0,0 0-1 0 0,0 0 1 0 0,1 0 0 0 0,-1-1-1 0 0,1 1 1 0 0,-1-1 0 0 0,1 0-1 0 0,0 0 1 0 0,6 2 0 0 0,4-3-1436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2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87 11055 0 0,'-16'-11'9647'0'0,"23"5"-8302"0"0,19 0-624 0 0,-1 1 0 0 0,48-4 0 0 0,56 6-177 0 0,-45 2-307 0 0,206-20 302 0 0,69-1-2853 0 0,-333 21-193 0 0,-4 0-5139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8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119 320 16183 0 0,'0'0'1462'0'0,"-1"2"-1201"0"0,-22 69 6006 0 0,-2 1-4140 0 0,-15 41-2053 0 0,14-45-3120 0 0,22-57 1477 0 0</inkml:trace>
  <inkml:trace contextRef="#ctx0" brushRef="#br0" timeOffset="1">440 20 13359 0 0,'0'0'1184'0'0,"-7"-7"-944"0"0,0 1-240 0 0,-2 3 0 0 0,0-1 920 0 0,0 4 136 0 0,0 2 24 0 0,0 0 8 0 0,0-2-736 0 0,2 5-288 0 0,1 2 0 0 0,1 4-136 0 0,1 2-24 0 0,2 3-8 0 0,1 2-7568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21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42 16583 0 0,'3'-8'221'0'0,"-3"6"-136"0"0,1 0 0 0 0,-1 0 1 0 0,1 0-1 0 0,0 0 1 0 0,0 0-1 0 0,0 1 0 0 0,0-1 1 0 0,0 0-1 0 0,0 1 0 0 0,0-1 1 0 0,1 1-1 0 0,-1-1 1 0 0,0 1-1 0 0,1-1 0 0 0,-1 1 1 0 0,1 0-1 0 0,0 0 0 0 0,-1 0 1 0 0,5-2 1523 0 0,1 14 133 0 0,-4-1-1515 0 0,-1 1 1 0 0,-1-1-1 0 0,0 0 1 0 0,0 0 0 0 0,-1 1-1 0 0,0-1 1 0 0,-2 17-1 0 0,0-5 39 0 0,-14 282 1299 0 0,15-289-1765 0 0,1 12 369 0 0,-7 41 0 0 0,6-62-650 0 0,0 1 0 0 0,-1-1 1 0 0,0 1-1 0 0,0-1 0 0 0,0 0 1 0 0,-1 0-1 0 0,0 0 0 0 0,0 0 1 0 0,-1-1-1 0 0,1 1 1 0 0,-8 8-1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2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9215 0 0,'-3'0'197'0'0,"0"1"0"0"0,0 0 0 0 0,0 0 0 0 0,0 0 0 0 0,0 1 0 0 0,0-1 0 0 0,0 0 0 0 0,0 1 0 0 0,0 0 0 0 0,1 0 0 0 0,-1 0 0 0 0,1 0 0 0 0,-1 0 0 0 0,1 0 0 0 0,0 1 0 0 0,-2 3 0 0 0,1-2 192 0 0,1 0 1 0 0,0 0-1 0 0,0 0 0 0 0,0 1 0 0 0,0-1 0 0 0,1 1 0 0 0,0 0 0 0 0,0-1 0 0 0,0 1 0 0 0,0 5 0 0 0,1 1 17 0 0,0-1 0 0 0,1 0 0 0 0,0 1-1 0 0,1-1 1 0 0,0 1 0 0 0,0-1 0 0 0,1 0-1 0 0,0 0 1 0 0,7 13 0 0 0,-2-9-145 0 0,1 0 0 0 0,0 0 0 0 0,1-1-1 0 0,0 0 1 0 0,1-1 0 0 0,1 0 0 0 0,0-1 0 0 0,17 13 0 0 0,1-2 226 0 0,1-2 1 0 0,54 26-1 0 0,-28-20-58 0 0,2-3 0 0 0,0-2-1 0 0,2-3 1 0 0,101 17-1 0 0,-24-19 43 0 0,-112-15-1079 0 0,1 0 0 0 0,0-2 0 0 0,28-5 0 0 0,-53 5-115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22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855 1 6911 0 0,'-2'0'9308'0'0,"-8"2"-8660"0"0,1 1 0 0 0,-1 0-1 0 0,1 1 1 0 0,0 0 0 0 0,0 0 0 0 0,-9 6-1 0 0,-50 36-790 0 0,-2 11 458 0 0,-106 112-1 0 0,18 4 1099 0 0,14-13 101 0 0,65-69-683 0 0,33-36-322 0 0,43-51-480 0 0,-1 0 1 0 0,0 0 0 0 0,0 0 0 0 0,-1 0-1 0 0,1-1 1 0 0,-8 6 0 0 0,10-9-138 0 0,3-1-247 0 0,-1-1 119 0 0,0 1 0 0 0,0 0 0 0 0,1-1 0 0 0,-1 1 0 0 0,1 0 0 0 0,-1 0 0 0 0,1-1 0 0 0,-1 1 0 0 0,1 0-1 0 0,0 0 1 0 0,0 0 0 0 0,0 0 0 0 0,-1-1 0 0 0,1 1 0 0 0,0 1 0 0 0,0-1 0 0 0,1 0 0 0 0,-1 0 0 0 0,2-1 0 0 0,11-9-7351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22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29 175 5063 0 0,'0'0'390'0'0,"-2"1"-252"0"0,-25 29 19106 0 0,30-30-19220 0 0,0 0-1 0 0,0 0 0 0 0,-1 0 1 0 0,1 0-1 0 0,0 0 1 0 0,0-1-1 0 0,-1 1 0 0 0,1-1 1 0 0,0 0-1 0 0,-1 0 1 0 0,1 0-1 0 0,-1 0 0 0 0,1 0 1 0 0,-1 0-1 0 0,1-1 1 0 0,-1 1-1 0 0,0-1 1 0 0,0 0-1 0 0,1 0 0 0 0,-1 0 1 0 0,2-3-1 0 0,5-5-51 0 0,-1-1 0 0 0,0 0 0 0 0,8-16 0 0 0,-1 2 5 0 0,-5 8-64 0 0,23-25 0 0 0,-29 38 83 0 0,-1 1-1 0 0,0-1 0 0 0,1 1 1 0 0,-1 0-1 0 0,1 0 0 0 0,0 0 1 0 0,0 1-1 0 0,1-1 0 0 0,-1 1 0 0 0,0 0 1 0 0,1 0-1 0 0,7-2 0 0 0,-9 4 20 0 0,0-1-1 0 0,0 1 0 0 0,1 0 1 0 0,-1 1-1 0 0,0-1 0 0 0,0 0 1 0 0,0 1-1 0 0,0 0 0 0 0,1 0 0 0 0,-1 0 1 0 0,0 0-1 0 0,0 0 0 0 0,-1 1 1 0 0,4 1-1 0 0,4 3 34 0 0,-1 1 1 0 0,14 12-1 0 0,-8-6 3 0 0,8 8 76 0 0,30 34 0 0 0,-29-29-85 0 0,54 48-42 0 0,-14-15 0 0 0,-33-25-139 0 0,-30-33-42 0 0,10 5-1988 0 0,-2-4 194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25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1 250 1375 0 0,'0'0'444'0'0,"1"2"1228"0"0,27 36 8894 0 0,-27-37-9694 0 0,1 0 4 0 0,1 0-546 0 0,0 0 0 0 0,0 0 1 0 0,0 0-1 0 0,0-1 0 0 0,0 0 1 0 0,0 1-1 0 0,1-1 0 0 0,-1 0 1 0 0,0 0-1 0 0,6-2 0 0 0,31-10 2485 0 0,-11 3-1585 0 0,-23 8-1181 0 0,0 1 1 0 0,0-1-1 0 0,0 1 0 0 0,0 0 1 0 0,0 1-1 0 0,0-1 0 0 0,10 4 0 0 0,-1-2-15 0 0,31 7-34 0 0,-28-5 0 0 0,0-1 0 0 0,0 0 0 0 0,27-1 0 0 0,21-7 47 0 0,0-3 0 0 0,76-20 0 0 0,11-2 56 0 0,61 15 163 0 0,-157 14-240 0 0,37-1 97 0 0,105-7 290 0 0,-24-14-262 0 0,249-21 175 0 0,-140 46-19 0 0,-280-2-307 0 0,283 14 0 0 0,0-21 0 0 0,-238 5 0 0 0,243-3 0 0 0,-193 13 0 0 0,-55-4 0 0 0,0-1 0 0 0,64-5 0 0 0,16-5 0 0 0,-42 3 0 0 0,217 0 140 0 0,-188 4-99 0 0,121-9 298 0 0,-125 2-183 0 0,142 9 0 0 0,-26-1 92 0 0,4-29 372 0 0,-63 5-303 0 0,122 12-185 0 0,-236 14-125 0 0,61 9 0 0 0,-72-5-8 0 0,0-3 0 0 0,1-1 1 0 0,47-3-1 0 0,457-28-251 0 0,-102 34 637 0 0,-184-13-141 0 0,123 3 248 0 0,75 12 340 0 0,-54-3-157 0 0,-261 1-675 0 0,303-4 0 0 0,298-17 0 0 0,-717 16 0 0 0,169 6 0 0 0,0-17 0 0 0,-75-8 23 0 0,56-6 18 0 0,-89 17-34 0 0,-19 1 16 0 0,77 2 0 0 0,-129 5-6 0 0,0 1-1 0 0,0 1 1 0 0,27 7-1 0 0,43 22 83 0 0,-6-3-53 0 0,-62-23-43 0 0,-7-3-9 0 0,-1 0 1 0 0,1 0 0 0 0,12 1-1 0 0,-20-3-83 0 0,0-2-54 0 0,0 0-1 0 0,1 1 1 0 0,-1-1 0 0 0,0 0 0 0 0,0 0-1 0 0,0 0 1 0 0,0-1 0 0 0,0 1 0 0 0,-1 0-1 0 0,1-1 1 0 0,0 1 0 0 0,-1-1-1 0 0,1 1 1 0 0,0-1 0 0 0,-1 0 0 0 0,0 0-1 0 0,1 0 1 0 0,-1 0 0 0 0,0 0 0 0 0,0 0-1 0 0,0 0 1 0 0,-1 0 0 0 0,2-2-1 0 0,-2-5-1285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2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111 198 1375 0 0,'2'0'66'0'0,"7"-2"4643"0"0,-4 11-1701 0 0,-4-7-2233 0 0,0 0 1 0 0,-1 0-1 0 0,1 1 1 0 0,0-1-1 0 0,-1 1 1 0 0,0-1-1 0 0,1 0 1 0 0,-1 1-1 0 0,-1 2 1 0 0,-4 24 2278 0 0,-1-14-2684 0 0,-14 26 0 0 0,13-28 429 0 0,-85 160 1213 0 0,91-172-2072 0 0,9-12-263 0 0,27-51 502 0 0,-18 29-131 0 0,42-58 0 0 0,-29 54-206 0 0,2 1 1 0 0,2 1 0 0 0,0 2-1 0 0,3 2 1 0 0,0 1 0 0 0,47-28-1 0 0,-70 50 136 0 0,0 1-1 0 0,0 0 1 0 0,28-9-1 0 0,-37 15 34 0 0,0-1 0 0 0,1 1 0 0 0,-1 0 0 0 0,0 0 0 0 0,1 0 0 0 0,-1 1 0 0 0,0 0 0 0 0,1 0 0 0 0,-1 0 0 0 0,0 1 0 0 0,1 0 0 0 0,-1 0 0 0 0,0 0 0 0 0,9 4 0 0 0,-11-4 32 0 0,-1 0 1 0 0,0 1-1 0 0,0-1 0 0 0,-1 0 0 0 0,1 1 0 0 0,0-1 0 0 0,0 1 1 0 0,-1 0-1 0 0,1-1 0 0 0,-1 1 0 0 0,1 0 0 0 0,-1 0 0 0 0,1 2 1 0 0,1 3 105 0 0,0 0 0 0 0,-1 0 0 0 0,2 8 1 0 0,9 25 312 0 0,-10-31-451 0 0,-2-5-6 0 0,1-1 1 0 0,-1 0-1 0 0,-1 0 1 0 0,1 1-1 0 0,0-1 1 0 0,-1 1 0 0 0,0-1-1 0 0,0 1 1 0 0,0-1-1 0 0,0 1 1 0 0,0-1-1 0 0,-1 0 1 0 0,1 1-1 0 0,-1-1 1 0 0,0 1-1 0 0,-2 4 1 0 0,-1 5 38 0 0,-12 44 335 0 0,8-34-199 0 0,2 1 0 0 0,0-1 0 0 0,-2 31 0 0 0,7-39-119 0 0,1 0 1 0 0,1 0-1 0 0,0 0 0 0 0,3 17 0 0 0,-2-23-34 0 0,1-1-1 0 0,-1 1 0 0 0,1 0 1 0 0,1-1-1 0 0,-1 0 1 0 0,1 0-1 0 0,1 0 1 0 0,5 8-1 0 0,-7-13-49 0 0,-1 0 0 0 0,1 0 0 0 0,0 0 0 0 0,-1-1 0 0 0,1 1 0 0 0,1-1 0 0 0,-1 0 0 0 0,0 0-1 0 0,0 0 1 0 0,1-1 0 0 0,-1 1 0 0 0,1-1 0 0 0,-1 1 0 0 0,1-1 0 0 0,0-1 0 0 0,0 1 0 0 0,-1 0 0 0 0,1-1 0 0 0,0 0 0 0 0,0 1 0 0 0,0-2-1 0 0,7 0 1 0 0,6-2-171 0 0,-1 0 0 0 0,1-2 0 0 0,30-12 0 0 0,-21 8 94 0 0,58-21-1510 0 0,-60 22-919 0 0,-10 2-4893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2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7831 0 0,'0'0'10778'0'0,"2"-1"-10138"0"0,8-5-396 0 0,0 1 1 0 0,0 1 0 0 0,1 0 0 0 0,-1 0 0 0 0,1 1 0 0 0,0 0 0 0 0,0 1 0 0 0,1 1 0 0 0,20-2 0 0 0,5 4-174 0 0,63 9 0 0 0,-65-5-2435 0 0,71 0-1 0 0,-88-6 541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28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14743 0 0,'0'0'1136'0'0,"1"-1"-570"0"0,4-1-45 0 0,0 0 1 0 0,0 0-1 0 0,0 0 0 0 0,1 0 1 0 0,-1 1-1 0 0,0 0 1 0 0,7-1-1 0 0,43-1 1257 0 0,-28 2-1262 0 0,95-3 1502 0 0,-105 5-1831 0 0,-1 1 0 0 0,1 0-1 0 0,-1 1 1 0 0,1 1 0 0 0,20 7-1 0 0,-26-6-418 0 0,0-1-1 0 0,1 0 0 0 0,-1-1 1 0 0,1 0-1 0 0,0-1 0 0 0,0 0 1 0 0,17 0-1 0 0,-6-3-715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33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60 4143 0 0,'0'0'3026'0'0,"-4"-18"7386"0"0,3 12-9651 0 0,-1 1 0 0 0,0-1 0 0 0,0 1 0 0 0,-4-5 0 0 0,4 5-461 0 0,2 4 122 0 0,-1 1-419 0 0,1-1 0 0 0,0 1 0 0 0,-1 0 0 0 0,1-1 0 0 0,0 1 0 0 0,-1 0 0 0 0,1 0 0 0 0,0-1 0 0 0,-1 1-1 0 0,1 0 1 0 0,-1 0 0 0 0,1 0 0 0 0,0-1 0 0 0,-1 1 0 0 0,1 0 0 0 0,-1 0 0 0 0,1 0 0 0 0,-1 0 0 0 0,1 0-1 0 0,0 0 1 0 0,-1 0 0 0 0,1 0 0 0 0,-1 0 0 0 0,1 0 0 0 0,-1 0 0 0 0,1 0 0 0 0,-1 1 0 0 0,-13 0-10 0 0,2 4-6 0 0,-1 1 0 0 0,1 0-1 0 0,0 0 1 0 0,-17 13 0 0 0,-12 6 15 0 0,5-3 53 0 0,-38 29-1 0 0,-27 17 50 0 0,69-51-141 0 0,-55 19 0 0 0,47-20-252 0 0,39-15-239 0 0,3-1 155 0 0,11 0-21 0 0,22-3 216 0 0,-31 3 124 0 0,22-1 17 0 0,0 0-1 0 0,0 2 1 0 0,0 1 0 0 0,48 10 0 0 0,99 38 773 0 0,-167-48-673 0 0,7 2 78 0 0,0 0 0 0 0,-1 1 0 0 0,0 1 1 0 0,0 0-1 0 0,0 0 0 0 0,-1 1 0 0 0,0 1 0 0 0,0 0 0 0 0,-1 0 0 0 0,9 10 0 0 0,-17-15-115 0 0,0-1-1 0 0,0 1 1 0 0,0-1-1 0 0,0 1 1 0 0,-1 0 0 0 0,1 0-1 0 0,-1-1 1 0 0,0 1-1 0 0,0 0 1 0 0,0 0-1 0 0,0 0 1 0 0,0 1-1 0 0,-1-1 1 0 0,0 0 0 0 0,1 0-1 0 0,-1 0 1 0 0,0 0-1 0 0,0 0 1 0 0,-1 1-1 0 0,1-1 1 0 0,-1 0 0 0 0,0 0-1 0 0,1 0 1 0 0,-1 0-1 0 0,-2 4 1 0 0,0-2-5 0 0,1 0 1 0 0,-1-1-1 0 0,-1 1 1 0 0,1-1-1 0 0,0 0 1 0 0,-1 0-1 0 0,0 0 1 0 0,0 0-1 0 0,0 0 1 0 0,-1-1-1 0 0,1 0 1 0 0,-1 0-1 0 0,-8 4 0 0 0,-6 1-11 0 0,0 0-1 0 0,-1-2 1 0 0,-36 8-1 0 0,-64 2 23 0 0,58-8-27 0 0,-17 3-89 0 0,-162 1 0 0 0,236-13 85 0 0,0 1 1 0 0,0-1-1 0 0,0 1 0 0 0,1-1 0 0 0,-1-1 1 0 0,-5-1-1 0 0,9 3-8 0 0,0-1 1 0 0,0 1 0 0 0,0-1-1 0 0,0 1 1 0 0,0-1 0 0 0,0 1-1 0 0,0-1 1 0 0,1 1-1 0 0,-1-1 1 0 0,0 0 0 0 0,0 0-1 0 0,1 1 1 0 0,-1-1-1 0 0,0 0 1 0 0,1 0 0 0 0,-1 0-1 0 0,1 0 1 0 0,-1 0 0 0 0,1 1-1 0 0,0-1 1 0 0,-1 0-1 0 0,1 0 1 0 0,0 0 0 0 0,0 0-1 0 0,-1 0 1 0 0,1 0 0 0 0,0-1-1 0 0,0 1 1 0 0,0 0-1 0 0,0 0 1 0 0,0 0 0 0 0,1 0-1 0 0,-1 0 1 0 0,1-1-1 0 0,2-6-56 0 0,0 0 0 0 0,1 0 0 0 0,0 1 0 0 0,1 0 0 0 0,-1-1 0 0 0,1 2 0 0 0,1-1 0 0 0,-1 1 0 0 0,11-10 0 0 0,9-11-505 0 0,-23 26 204 0 0,-10 14-4172 0 0,1 1-1783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33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566 117 3679 0 0,'9'-7'-913'0'0,"-4"4"1704"0"0,0 0 1 0 0,0 0 0 0 0,0-1 0 0 0,0 0-1 0 0,-1 0 1 0 0,8-8 0 0 0,-11 10-455 0 0,-1 0 0 0 0,1 1 0 0 0,0-1 1 0 0,0 0-1 0 0,-1 0 0 0 0,1 0 1 0 0,-1 1-1 0 0,1-1 0 0 0,-1 0 0 0 0,0 0 1 0 0,0 0-1 0 0,0 0 0 0 0,0 0 0 0 0,0 0 1 0 0,0 0-1 0 0,0 0 0 0 0,-1 1 0 0 0,1-1 1 0 0,-1 0-1 0 0,1 0 0 0 0,-1 0 1 0 0,0 0-1 0 0,0 1 0 0 0,0-1 0 0 0,-1-2 1 0 0,0 2-164 0 0,1 0 0 0 0,-1 0 1 0 0,1 1-1 0 0,-1-1 1 0 0,0 1-1 0 0,0-1 0 0 0,0 1 1 0 0,0-1-1 0 0,0 1 0 0 0,0 0 1 0 0,0 0-1 0 0,0 0 1 0 0,0 0-1 0 0,-1 0 0 0 0,-3 0 1 0 0,0-1-3 0 0,0 1 0 0 0,0 0 0 0 0,0 1 0 0 0,-12-1 0 0 0,4 2-90 0 0,1 1 0 0 0,0 1 0 0 0,0 0 0 0 0,0 1 0 0 0,0 0-1 0 0,0 1 1 0 0,1 0 0 0 0,-22 13 0 0 0,-3 6-6 0 0,-46 38-1 0 0,39-28-8 0 0,-13 8-4 0 0,-97 81 90 0 0,132-98 132 0 0,20-23-133 0 0,2-1-134 0 0,0 0 0 0 0,1 0 0 0 0,-1 0 0 0 0,0 0 0 0 0,0 0 0 0 0,1 0 0 0 0,-1 0 0 0 0,1 0 0 0 0,-1 0 0 0 0,1 0 0 0 0,-1 0 0 0 0,1-1 0 0 0,0 1 0 0 0,-1 0 0 0 0,1 0 0 0 0,0-1 0 0 0,0 1 0 0 0,0 0 0 0 0,-1-1 0 0 0,1 1 0 0 0,0-1 0 0 0,0 1 0 0 0,0-1 0 0 0,0 1 0 0 0,0-1 0 0 0,0 0 0 0 0,0 0 0 0 0,0 1 0 0 0,0-1-1 0 0,2 0 2 0 0,3 1 43 0 0,1 0 1 0 0,-1-1-1 0 0,10 0 1 0 0,9-2-8 0 0,-1-1 0 0 0,0-2 0 0 0,0 0-1 0 0,0-2 1 0 0,0 0 0 0 0,-1-2 0 0 0,-1 0 0 0 0,32-18-1 0 0,-11 5-75 0 0,-13 7-192 0 0,-1-1 0 0 0,40-29 0 0 0,-50 32 96 0 0,-10 7 41 0 0,0-1 1 0 0,17-16-1 0 0,-25 22 250 0 0,-3 4-144 0 0,-1 0 1 0 0,1 0-1 0 0,0 0 1 0 0,-1 0-1 0 0,-5 3 1 0 0,-3 5 43 0 0,2-3-40 0 0,7-7-30 0 0,0 1 0 0 0,0 0-1 0 0,1-1 1 0 0,-1 1 0 0 0,0 0 0 0 0,1 0 0 0 0,-1 0 0 0 0,1 0 0 0 0,0 0 0 0 0,0 1-1 0 0,-1-1 1 0 0,1 0 0 0 0,0 3 0 0 0,-2 2-75 0 0,3-6-3 0 0,0-1-1 0 0,0 1 0 0 0,0-1 0 0 0,0 1 0 0 0,0-1 1 0 0,0 1-1 0 0,0-1 0 0 0,0 1 0 0 0,0-1 0 0 0,0 1 1 0 0,0-1-1 0 0,0 1 0 0 0,1-1 0 0 0,-1 1 0 0 0,0-1 0 0 0,0 1 1 0 0,0-1-1 0 0,1 0 0 0 0,-1 1 0 0 0,0-1 0 0 0,1 1 1 0 0,-1-1-1 0 0,0 0 0 0 0,1 1 0 0 0,-1-1 0 0 0,1 0 1 0 0,-1 1-1 0 0,15 8-2445 0 0,-12-8 2016 0 0,4 4-1985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8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14567 0 0,'0'0'2059'0'0,"-2"-1"-1539"0"0,0 1-414 0 0,-1 0 0 0 0,0 0 0 0 0,0 0 1 0 0,0 1-1 0 0,1-1 0 0 0,-1 1 0 0 0,0-1 0 0 0,0 1 1 0 0,1 0-1 0 0,-1 0 0 0 0,1 0 0 0 0,-1 0 0 0 0,1 1 1 0 0,-1-1-1 0 0,1 1 0 0 0,0-1 0 0 0,-1 1 0 0 0,1 0 1 0 0,0 0-1 0 0,-2 2 0 0 0,-6 8 102 0 0,0-1 1 0 0,-12 19-1 0 0,15-21-98 0 0,-7 12 7 0 0,-20 38-1 0 0,29-51-86 0 0,2 0-1 0 0,-1 1 0 0 0,1-1 1 0 0,1 1-1 0 0,-1 0 0 0 0,1 0 1 0 0,1 0-1 0 0,-1 10 1 0 0,2-16-5 0 0,0-1 0 0 0,0 0 1 0 0,0 1-1 0 0,0-1 1 0 0,1 0-1 0 0,-1 0 1 0 0,1 0-1 0 0,-1 1 1 0 0,1-1-1 0 0,0 0 1 0 0,0 0-1 0 0,0 0 1 0 0,0 0-1 0 0,0 0 1 0 0,1 0-1 0 0,-1 0 1 0 0,0-1-1 0 0,1 1 1 0 0,2 2-1 0 0,-1-2 55 0 0,-1-1 0 0 0,1 1 0 0 0,0-1 0 0 0,0 0 0 0 0,0 1 0 0 0,0-1 1 0 0,0-1-1 0 0,0 1 0 0 0,0 0 0 0 0,0-1 0 0 0,0 1 0 0 0,5-1 0 0 0,2 0 106 0 0,1-1 0 0 0,0-1 0 0 0,-1 1 0 0 0,0-2 0 0 0,1 1 0 0 0,-1-1 0 0 0,12-6 0 0 0,-5 1-246 0 0,0-1 0 0 0,28-18 0 0 0,-36 20 25 0 0,-1 0 0 0 0,1 0 1 0 0,-1 0-1 0 0,0-1 0 0 0,-1-1 0 0 0,8-9 0 0 0,-12 13-23 0 0,-1 0 0 0 0,1 1 0 0 0,-1-1 0 0 0,0 0 0 0 0,0 0 0 0 0,0 0 0 0 0,-1 0 0 0 0,0 0 0 0 0,0-1 1 0 0,0 1-1 0 0,-1 0 0 0 0,1-1 0 0 0,-2-8 0 0 0,1 12 20 0 0,0-1-1 0 0,-1 0 1 0 0,0 0 0 0 0,1 0 0 0 0,-1 1 0 0 0,0-1 0 0 0,0 0 0 0 0,-1 1 0 0 0,1-1 0 0 0,0 1 0 0 0,-1-1 0 0 0,0 1-1 0 0,1 0 1 0 0,-1 0 0 0 0,0 0 0 0 0,0 0 0 0 0,-1 0 0 0 0,1 0 0 0 0,0 0 0 0 0,0 0 0 0 0,-1 1 0 0 0,1 0 0 0 0,-1-1-1 0 0,0 1 1 0 0,1 0 0 0 0,-5-1 0 0 0,-1 0-26 0 0,-1 0 0 0 0,0 1-1 0 0,0 0 1 0 0,0 1 0 0 0,0 0-1 0 0,0 0 1 0 0,-14 3 0 0 0,-4 1-114 0 0,-30 11 1 0 0,47-11 283 0 0,0 0-624 0 0,4-3-4819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3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1 293 12095 0 0,'0'0'8879'0'0,"2"0"-8287"0"0,11-6-417 0 0,-1 0 0 0 0,1-1 0 0 0,-1-1 0 0 0,19-14 0 0 0,1-1-17 0 0,55-38-136 0 0,34-21 31 0 0,-100 72 161 0 0,-19 9 657 0 0,9 23-424 0 0,-9-13-401 0 0,0 1-1 0 0,-1 0 1 0 0,0 0 0 0 0,0 0 0 0 0,-2 14 0 0 0,1 10-8 0 0,1-26-61 0 0,-1-7-89 0 0,4-2-323 0 0,0-1 384 0 0,0 1-1 0 0,0-1 1 0 0,-1 0 0 0 0,1 0-1 0 0,-1 0 1 0 0,1-1 0 0 0,-1 1-1 0 0,0-1 1 0 0,0 0 0 0 0,4-4-1 0 0,4-6-100 0 0,13-21 0 0 0,-10 13 100 0 0,-8 13 45 0 0,-4 5-4 0 0,0-1 0 0 0,1 1 0 0 0,-1 0 1 0 0,1 0-1 0 0,0 0 0 0 0,0 0 0 0 0,0 1 0 0 0,0-1 0 0 0,1 1 0 0 0,-1 0 0 0 0,6-3 0 0 0,7-4 8 0 0,2 0 0 0 0,-1 2 1 0 0,21-7-1 0 0,-10 5 122 0 0,34-4-1 0 0,-53 12 48 0 0,-7 1 403 0 0,-2 1-397 0 0,2 3-153 0 0,-1-1 0 0 0,1 1 0 0 0,-1 0 0 0 0,-1-1 0 0 0,1 1-1 0 0,0 0 1 0 0,-1-1 0 0 0,0 1 0 0 0,0 0 0 0 0,0 0 0 0 0,-1 5 0 0 0,-1 6 140 0 0,-8 24 0 0 0,6-27-95 0 0,1 0-1 0 0,-3 24 1 0 0,6 4-227 0 0,1-19-1134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3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8 15863 0 0,'2'0'728'0'0,"21"-5"236"0"0,-9 3-696 0 0,-10 4-172 0 0,0-1 852 0 0,-4 2-248 0 0,-2 15-239 0 0,-1-1 0 0 0,0 0 0 0 0,-1 0 0 0 0,-12 29 1 0 0,-107 197 1168 0 0,51-110-1542 0 0,44-76-515 0 0,-33 60 87 0 0,16-42-7211 0 0,37-65 973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34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1 237 919 0 0,'8'-14'130'0'0,"1"0"0"0"0,1 1 0 0 0,22-23 0 0 0,-18 24 2575 0 0,23-18 0 0 0,-14 15-541 0 0,0 0 1 0 0,2 1-1 0 0,-1 2 1 0 0,44-16-1 0 0,-43 20-1701 0 0,0 1 0 0 0,1 1 0 0 0,0 2-1 0 0,-1 0 1 0 0,2 2 0 0 0,-1 0 0 0 0,0 2 0 0 0,42 5-1 0 0,-58-4-343 0 0,1 1-1 0 0,-1 0 1 0 0,0 1-1 0 0,0 0 1 0 0,0 1-1 0 0,0 0 1 0 0,-1 1-1 0 0,1 0 0 0 0,10 7 1 0 0,-17-9-95 0 0,1 0-1 0 0,-1-1 1 0 0,1 2 0 0 0,-1-1 0 0 0,0 0-1 0 0,0 1 1 0 0,0-1 0 0 0,-1 1 0 0 0,1 0-1 0 0,-1 0 1 0 0,0 0 0 0 0,0 0 0 0 0,0 0-1 0 0,-1 1 1 0 0,1-1 0 0 0,-1 0 0 0 0,0 1 0 0 0,-1-1-1 0 0,1 1 1 0 0,-1-1 0 0 0,0 1 0 0 0,0-1-1 0 0,-1 8 1 0 0,0-3 6 0 0,-2 0 0 0 0,1 0 0 0 0,-1 0 0 0 0,0-1 0 0 0,-1 0 1 0 0,0 1-1 0 0,0-1 0 0 0,-1-1 0 0 0,-11 15 0 0 0,2-4 25 0 0,-1-2 0 0 0,-33 28 1 0 0,34-33-109 0 0,-1 0 1 0 0,0-1-1 0 0,0-1 1 0 0,-1 0-1 0 0,0-1 1 0 0,-1-1-1 0 0,-21 7 1 0 0,14-8-114 0 0,0 0-1 0 0,-1-2 1 0 0,1-1 0 0 0,-45 0 0 0 0,50-3 40 0 0,-8 1-551 0 0,0-2-1 0 0,-1 0 0 0 0,-39-9 0 0 0,59 7-674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35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 17479 0 0,'0'0'1580'0'0,"-1"1"-1296"0"0,-18 18 55 0 0,1 1-1 0 0,1 0 1 0 0,0 1-1 0 0,-17 31 1 0 0,14-22 87 0 0,-17 29 346 0 0,-54 116-1 0 0,-10 72 503 0 0,85-207-2768 0 0,-1-2 1 0 0,-30 51-1 0 0,38-74 704 0 0,-1-1-1 0 0,0 0 1 0 0,-1-1-1 0 0,0 0 0 0 0,-1 0 1 0 0,0-1-1 0 0,-1-1 1 0 0,-25 17-1 0 0,25-21-4709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3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83 229 13215 0 0,'1'1'604'0'0,"3"6"-150"0"0,1-1 0 0 0,0 0-1 0 0,7 8 1 0 0,-9-13-188 0 0,0-1-1 0 0,0 1 1 0 0,-1 0 0 0 0,1 0-1 0 0,0-1 1 0 0,0 0 0 0 0,0 0-1 0 0,0 1 1 0 0,0-2 0 0 0,0 1-1 0 0,4-1 1 0 0,34-9 1425 0 0,-35 8-1511 0 0,61-22 686 0 0,-1-2 1 0 0,88-51-1 0 0,-129 64-846 0 0,28-22-1 0 0,-44 28-13 0 0,1 0 0 0 0,-1-1 0 0 0,-1 0 0 0 0,0-1 0 0 0,11-14 0 0 0,-18 23-17 0 0,-1-1 0 0 0,1 0-1 0 0,-1 0 1 0 0,1 0 0 0 0,-1 0 0 0 0,1 1-1 0 0,-1-1 1 0 0,1 0 0 0 0,-1 0 0 0 0,0 0-1 0 0,0 0 1 0 0,1-1 0 0 0,-1 1-1 0 0,0 1-1 0 0,0 0 1 0 0,0 0 0 0 0,-1 0 0 0 0,1-1-1 0 0,0 1 1 0 0,0 0 0 0 0,0 0 0 0 0,0 0 0 0 0,0 0-1 0 0,0-1 1 0 0,0 1 0 0 0,-1 0 0 0 0,1 0-1 0 0,0 0 1 0 0,0 0 0 0 0,0 0 0 0 0,0-1-1 0 0,-1 1 1 0 0,1 0 0 0 0,0 0 0 0 0,0 0 0 0 0,0 0-1 0 0,-1 0 1 0 0,1 0 0 0 0,0 0 0 0 0,0 0-1 0 0,0 0 1 0 0,-1 0 0 0 0,1 0 0 0 0,0 0-1 0 0,0 0 1 0 0,0 0 0 0 0,-1 0 0 0 0,-25 6-708 0 0,20-4 746 0 0,-27 10-364 0 0,1 0 1 0 0,-54 31-1 0 0,-56 45 580 0 0,138-86-237 0 0,-7 5 33 0 0,-138 98 557 0 0,133-92-451 0 0,1 1 0 0 0,0 0 0 0 0,1 0-1 0 0,1 2 1 0 0,0 0 0 0 0,-19 32-1 0 0,30-43-82 0 0,-1-1-1 0 0,1 1 0 0 0,0 0 0 0 0,0 0 0 0 0,1 0 0 0 0,-1 0 0 0 0,1 0 0 0 0,-1 8 0 0 0,2-11-21 0 0,1 1 0 0 0,-1-1-1 0 0,0 1 1 0 0,1-1 0 0 0,-1 0 0 0 0,1 0 0 0 0,-1 1 0 0 0,1-1-1 0 0,0 0 1 0 0,0 0 0 0 0,0 0 0 0 0,0 0 0 0 0,1 0 0 0 0,-1 0-1 0 0,0 0 1 0 0,1 0 0 0 0,0 0 0 0 0,-1-1 0 0 0,1 1 0 0 0,3 2-1 0 0,2 1 71 0 0,0-1-1 0 0,1 0 1 0 0,-1 0-1 0 0,1 0 1 0 0,-1-1-1 0 0,12 3 1 0 0,50 9 377 0 0,-44-10-361 0 0,10 2-191 0 0,36 7 80 0 0,-24-8-2862 0 0,-36-6 1424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36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1 345 5527 0 0,'2'0'5083'0'0,"2"2"-4390"0"0,0-2 1 0 0,0 1-1 0 0,1 0 0 0 0,-1-1 1 0 0,0 0-1 0 0,0 0 0 0 0,1 0 1 0 0,-1 0-1 0 0,10-2 1920 0 0,-13 0-2513 0 0,9-15-26 0 0,-5 8-71 0 0,3-4-108 0 0,1 0 0 0 0,0 0-1 0 0,1 0 1 0 0,0 1 0 0 0,0 0-1 0 0,20-15 1 0 0,-8 10 0 0 0,0 2 1 0 0,42-21-1 0 0,-50 30 267 0 0,0 0 0 0 0,0 1 0 0 0,1 0 1 0 0,0 1-1 0 0,0 1 0 0 0,20-2 1 0 0,-33 4-68 0 0,0 1 1 0 0,1 0 0 0 0,-1 0 0 0 0,1 0 0 0 0,-1 0 0 0 0,0 1 0 0 0,1-1 0 0 0,-1 1 0 0 0,1-1 0 0 0,-1 1 0 0 0,0 0 0 0 0,0 0 0 0 0,1 0-1 0 0,-1 0 1 0 0,0 0 0 0 0,0 0 0 0 0,0 1 0 0 0,0-1 0 0 0,2 3 0 0 0,-2-2-53 0 0,-1 0 0 0 0,0 0-1 0 0,0-1 1 0 0,0 1 0 0 0,0 0 0 0 0,0 0 0 0 0,0 1-1 0 0,-1-1 1 0 0,1 0 0 0 0,-1 0 0 0 0,1 0 0 0 0,-1 0-1 0 0,0 0 1 0 0,0 1 0 0 0,0-1 0 0 0,0 0-1 0 0,0 0 1 0 0,0 0 0 0 0,-1 1 0 0 0,1-1 0 0 0,-2 3-1 0 0,-2 9 15 0 0,-2 0 0 0 0,1 0 0 0 0,-2-1 0 0 0,-10 18 0 0 0,-39 46 145 0 0,50-71-215 0 0,5-5-61 0 0,2-2-206 0 0,-1-1 240 0 0,1 0 1 0 0,0 1 0 0 0,-1-1-1 0 0,1 1 1 0 0,0-1-1 0 0,0 1 1 0 0,0-1 0 0 0,0 1-1 0 0,2-2 1 0 0,1-3-64 0 0,13-17-182 0 0,2 0-1 0 0,1 1 1 0 0,29-26-1 0 0,75-53-66 0 0,-100 82 338 0 0,-8 7 116 0 0,0 0 1 0 0,1 0-1 0 0,1 2 0 0 0,-1 0 1 0 0,2 1-1 0 0,28-10 0 0 0,-42 18-29 0 0,0 0-1 0 0,0 1 1 0 0,0-1-1 0 0,0 1 1 0 0,0 0-1 0 0,0 0 1 0 0,0 0 0 0 0,0 1-1 0 0,-1 0 1 0 0,1 0-1 0 0,0 0 1 0 0,0 1-1 0 0,0-1 1 0 0,-1 1-1 0 0,1 0 1 0 0,-1 0 0 0 0,0 1-1 0 0,1-1 1 0 0,-1 1-1 0 0,0 0 1 0 0,0 0-1 0 0,3 4 1 0 0,1 1 1 0 0,-1 0 0 0 0,0 0 0 0 0,0 0 1 0 0,-1 1-1 0 0,0 0 0 0 0,-1 0 0 0 0,0 1 0 0 0,0 0 1 0 0,4 13-1 0 0,-8-21-70 0 0,0 0 1 0 0,-1 1 0 0 0,1-1-1 0 0,0 1 1 0 0,-1-1-1 0 0,0 1 1 0 0,1 0-1 0 0,-1-1 1 0 0,0 1 0 0 0,0-1-1 0 0,0 1 1 0 0,-1-1-1 0 0,1 1 1 0 0,-1 0 0 0 0,0 2-1 0 0,-2 3 29 0 0,1 2-29 0 0,-1-1-1 0 0,0 0 0 0 0,0 0 0 0 0,-1 0 0 0 0,-1-1 0 0 0,-7 13 0 0 0,-38 46-81 0 0,27-38-132 0 0,2-3-2146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3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86 3223 0 0,'1'1'3480'0'0,"1"2"-2485"0"0,0-1 0 0 0,0 0-1 0 0,1 0 1 0 0,-1 0 0 0 0,0-1-1 0 0,1 1 1 0 0,-1-1 0 0 0,1 1-1 0 0,0-1 1 0 0,-1 0 0 0 0,4 1-1 0 0,0 0-347 0 0,0 0-1 0 0,0-1 1 0 0,0 0 0 0 0,12 0-1 0 0,-6-1-469 0 0,0-1 1 0 0,1 0-1 0 0,-1 0 1 0 0,22-7-1 0 0,-16 2 20 0 0,1-1 0 0 0,-1-1 0 0 0,0-1-1 0 0,29-18 1 0 0,-36 20-197 0 0,-10 7-24 0 0,0-1-1 0 0,-1 1 1 0 0,1-1-1 0 0,0 1 1 0 0,0 0-1 0 0,0-1 1 0 0,-1 0-1 0 0,1 1 1 0 0,0-1 0 0 0,0 1-1 0 0,-1-1 1 0 0,1 0-1 0 0,-1 1 1 0 0,1-1-1 0 0,0 0 1 0 0,-1 0-1 0 0,0 0 1 0 0,1 1-1 0 0,-1-1 1 0 0,1 0-1 0 0,-1 0 1 0 0,0 0 0 0 0,0 0-1 0 0,1 0 1 0 0,-1 0-1 0 0,0 0 1 0 0,0 0-1 0 0,0 0 1 0 0,0 1-1 0 0,0-1 1 0 0,0 0-1 0 0,0 0 1 0 0,-1 0-1 0 0,1 0 1 0 0,0 0 0 0 0,0 0-1 0 0,-1 0 1 0 0,1 0-1 0 0,0 1 1 0 0,-1-1-1 0 0,1 0 1 0 0,-1 0-1 0 0,1 0 1 0 0,-1 1-1 0 0,0-1 1 0 0,1 0-1 0 0,-1 1 1 0 0,-1-2-1 0 0,-1 1-128 0 0,-1 1 0 0 0,0 0 0 0 0,0 0 0 0 0,0 0-1 0 0,0 0 1 0 0,0 0 0 0 0,1 1 0 0 0,-1-1-1 0 0,0 1 1 0 0,0 0 0 0 0,-6 3 0 0 0,0-1-82 0 0,-52 16-163 0 0,-70 30 0 0 0,-54 38 1538 0 0,171-79-909 0 0,1 0 0 0 0,-1 1 0 0 0,-13 11 0 0 0,23-16-123 0 0,0 1 0 0 0,0-1 0 0 0,0 1 0 0 0,1 0 0 0 0,0 0 0 0 0,0 1 0 0 0,0-1 0 0 0,1 1 0 0 0,-1 0 0 0 0,-3 10 0 0 0,7-15-87 0 0,-1 1 0 0 0,1 0-1 0 0,-1-1 1 0 0,1 1 0 0 0,0 0 0 0 0,0-1-1 0 0,0 1 1 0 0,0 0 0 0 0,0-1-1 0 0,0 1 1 0 0,0 0 0 0 0,0-1 0 0 0,1 1-1 0 0,-1 0 1 0 0,1-1 0 0 0,-1 1-1 0 0,1 0 1 0 0,0-1 0 0 0,-1 1 0 0 0,1-1-1 0 0,0 0 1 0 0,0 1 0 0 0,0-1 0 0 0,0 1-1 0 0,0-1 1 0 0,1 0 0 0 0,-1 0-1 0 0,0 0 1 0 0,0 0 0 0 0,1 0 0 0 0,-1 0-1 0 0,3 1 1 0 0,5 3 6 0 0,0-1-1 0 0,-1-1 1 0 0,1 0-1 0 0,15 4 1 0 0,-20-6-23 0 0,104 19-933 0 0,-35-14-5956 0 0,-32-3 22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36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54 9215 0 0,'0'0'707'0'0,"-5"-8"-107"0"0,4 6 124 0 0,-2-1-1 0 0,1 1 1 0 0,0-1 0 0 0,0 1-1 0 0,-1 0 1 0 0,1 0 0 0 0,-1 0 0 0 0,-3-2-1 0 0,1 1 24 0 0,-1 1 0 0 0,0-1 0 0 0,-10-3 0 0 0,3 3-451 0 0,-1 1-1 0 0,1 0 0 0 0,-16-1 1 0 0,16 3-241 0 0,1 1 1 0 0,0 0-1 0 0,0 1 1 0 0,0 0-1 0 0,0 1 1 0 0,0 0-1 0 0,-18 8 1 0 0,4 0-65 0 0,1 1 1 0 0,-28 20-1 0 0,32-19 41 0 0,0 2 0 0 0,1 0-1 0 0,-18 19 1 0 0,29-24 109 0 0,0 0 0 0 0,0 0 0 0 0,1 1 0 0 0,0 0 1 0 0,1 1-1 0 0,0 0 0 0 0,-6 16 0 0 0,11-25-67 0 0,1 1 0 0 0,0 0 0 0 0,0 0 0 0 0,1-1 0 0 0,-1 1 0 0 0,1 0 0 0 0,0 0-1 0 0,0 0 1 0 0,0 0 0 0 0,0 0 0 0 0,1-1 0 0 0,0 1 0 0 0,2 7 0 0 0,-3-9-42 0 0,1 0 1 0 0,0 0-1 0 0,0 0 1 0 0,0 0-1 0 0,0 0 1 0 0,0-1-1 0 0,0 1 1 0 0,0 0-1 0 0,1-1 1 0 0,-1 1-1 0 0,0-1 1 0 0,1 0-1 0 0,-1 1 0 0 0,1-1 1 0 0,0 0-1 0 0,0 0 1 0 0,-1 0-1 0 0,1 0 1 0 0,0 0-1 0 0,0 0 1 0 0,0 0-1 0 0,0-1 1 0 0,0 1-1 0 0,0-1 1 0 0,0 1-1 0 0,0-1 1 0 0,3 0-1 0 0,8 0 74 0 0,1-2 0 0 0,-2 1-1 0 0,1-2 1 0 0,22-6 0 0 0,48-22-1592 0 0,-57 20 595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37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0 376 17447 0 0,'0'0'2683'0'0,"2"0"-1818"0"0,3-1-537 0 0,0-1 0 0 0,0 1-1 0 0,0-1 1 0 0,-1 0 0 0 0,1 0 0 0 0,-1-1-1 0 0,7-4 1 0 0,31-25 644 0 0,-18 12-462 0 0,130-102-146 0 0,-99 77-452 0 0,81-53 0 0 0,-128 93 50 0 0,-1 0 0 0 0,1 1-1 0 0,0 0 1 0 0,0 0 0 0 0,1 1 0 0 0,-1 0-1 0 0,1 0 1 0 0,-1 1 0 0 0,19-3-1 0 0,-26 5 51 0 0,0 1 0 0 0,0-1 0 0 0,0 1 0 0 0,0 0 0 0 0,0-1 0 0 0,0 1 0 0 0,0 0 0 0 0,0 0 0 0 0,0-1 0 0 0,-1 1 0 0 0,1 0 0 0 0,0 0 0 0 0,0 0 0 0 0,-1 0 0 0 0,1 0-1 0 0,0 0 1 0 0,-1 0 0 0 0,1 0 0 0 0,-1 0 0 0 0,0 1 0 0 0,1 1 0 0 0,2 7 91 0 0,-1 0 0 0 0,-1 1 0 0 0,0-1 0 0 0,0 0 0 0 0,-1 1 0 0 0,0-1 1 0 0,-4 19-1 0 0,1 29 232 0 0,3-47-290 0 0,1 0 1 0 0,1 0-1 0 0,-1 0 0 0 0,2 0 0 0 0,-1-1 1 0 0,2 1-1 0 0,5 14 0 0 0,-5-18-36 0 0,-1-1 0 0 0,1 0 0 0 0,0 0 1 0 0,0-1-1 0 0,0 1 0 0 0,1-1 0 0 0,0 0 0 0 0,0 0 0 0 0,0-1 0 0 0,1 1 0 0 0,-1-1 0 0 0,13 6 0 0 0,-3-2-8 0 0,1-2-1 0 0,0 1 1 0 0,1-2 0 0 0,26 6-1 0 0,71 5-206 0 0,-33-6-488 0 0,-40-4 201 0 0,40 8-4543 0 0,-66-10-2490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44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3223 0 0,'0'0'10082'0'0,"3"-1"-9132"0"0,64-26 2682 0 0,-61 24-3217 0 0,0 1 0 0 0,1-1-1 0 0,-1 1 1 0 0,13-3 0 0 0,4-1 311 0 0,122-42 1694 0 0,-135 45-2371 0 0,0 0 0 0 0,0 1 0 0 0,0 0 0 0 0,0 1 0 0 0,0 0-1 0 0,0 0 1 0 0,1 1 0 0 0,-1 0 0 0 0,12 3 0 0 0,25 7-5050 0 0,-36-6-1915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29 372 11055 0 0,'-2'1'852'0'0,"-14"3"-314"0"0,15-4-357 0 0,1 0 0 0 0,0 1 1 0 0,-1-1-1 0 0,1 0 1 0 0,0 0-1 0 0,-1 0 1 0 0,1 0-1 0 0,0 0 0 0 0,-1 0 1 0 0,1 0-1 0 0,0 0 1 0 0,-1 0-1 0 0,1 0 1 0 0,0 0-1 0 0,-1 0 0 0 0,1 0 1 0 0,0-1-1 0 0,-1 1 1 0 0,1 0-1 0 0,0 0 0 0 0,-1 0 1 0 0,1 0-1 0 0,0 0 1 0 0,-1-1-1 0 0,1 1 1 0 0,0 0-1 0 0,0 0 0 0 0,-1-1 1 0 0,1 1-1 0 0,0-1 1 0 0,1-10 1566 0 0,14-12-799 0 0,13-11-252 0 0,1 2 0 0 0,54-46 0 0 0,-33 32-663 0 0,-10 10-4 0 0,77-53 0 0 0,-110 84-31 0 0,-3 2 3 0 0,-1 1-1 0 0,1 0 0 0 0,-1 0 1 0 0,1 0-1 0 0,0 1 0 0 0,0-1 0 0 0,-1 1 1 0 0,1 0-1 0 0,0 0 0 0 0,0 0 1 0 0,7 0-1 0 0,-9 1 10 0 0,-1 1 1 0 0,0-1-1 0 0,0 1 1 0 0,0-1-1 0 0,0 1 0 0 0,0-1 1 0 0,0 1-1 0 0,0 0 1 0 0,0 0-1 0 0,0-1 0 0 0,0 1 1 0 0,-1 0-1 0 0,1 0 1 0 0,0 0-1 0 0,0 0 1 0 0,-1 0-1 0 0,1 0 0 0 0,0 1 1 0 0,-1-1 17 0 0,2 2 9 0 0,-1-1-1 0 0,0 1 1 0 0,0-1-1 0 0,0 1 1 0 0,-1 0-1 0 0,1 0 1 0 0,-1-1-1 0 0,1 1 1 0 0,-1 0-1 0 0,0 0 1 0 0,0 0 0 0 0,0-1-1 0 0,0 1 1 0 0,-2 4-1 0 0,-1 7 206 0 0,-8 22 0 0 0,5-18-56 0 0,0 2-82 0 0,1-1-1 0 0,-4 30 0 0 0,8-42-80 0 0,1 1-1 0 0,0 0 1 0 0,0 0 0 0 0,1 0 0 0 0,0-1 0 0 0,0 1 0 0 0,0 0-1 0 0,1-1 1 0 0,5 12 0 0 0,4 6 37 0 0,1 0-1 0 0,2 0 1 0 0,0-2-1 0 0,2 1 1 0 0,0-2 0 0 0,35 36-1 0 0,-43-50 9 0 0,0-1-1 0 0,0 0 1 0 0,1 0-1 0 0,0-1 1 0 0,0-1-1 0 0,0 1 1 0 0,1-1 0 0 0,14 5-1 0 0,-11-6-172 0 0,0-1 0 0 0,0 0 0 0 0,0-1 0 0 0,0 0 0 0 0,0-1 0 0 0,20-1 0 0 0,0-2-862 0 0,2 1-53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4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72 3223 0 0,'-6'-1'157'0'0,"-37"0"19750"0"0,46 3-19332 0 0,4 2-424 0 0,1 0 1 0 0,0-1-1 0 0,-1 0 1 0 0,1 0-1 0 0,0-1 1 0 0,1 0-1 0 0,-1 0 1 0 0,0-1-1 0 0,0 0 0 0 0,16-1 1 0 0,-4-1-52 0 0,1 0 0 0 0,0-2-1 0 0,27-7 1 0 0,51-22 56 0 0,-17 5-92 0 0,-55 19-4 0 0,39-5 0 0 0,-57 12-305 0 0,1 1 0 0 0,-1-1-1 0 0,1 2 1 0 0,-1-1 0 0 0,0 1 0 0 0,0 0 0 0 0,18 6 0 0 0,-9 0-782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46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35 2303 0 0,'-2'-2'167'0'0,"1"0"-127"0"0,-1 0 1 0 0,1 1-1 0 0,-1-1 0 0 0,0 0 1 0 0,0 1-1 0 0,0-1 0 0 0,0 1 1 0 0,0-1-1 0 0,-4-1 0 0 0,-23-8 5047 0 0,22 9-2852 0 0,-12 1 3518 0 0,1 3-6 0 0,19 1-5564 0 0,70 148 1369 0 0,-44-98-1110 0 0,-6-11-179 0 0,3-2-1 0 0,1 0 1 0 0,2-2-1 0 0,43 48 1 0 0,-44-59-98 0 0,1-1 1 0 0,0-1-1 0 0,2-2 1 0 0,1-1-1 0 0,1-1 1 0 0,33 17-1 0 0,192 73-82 0 0,-245-107-110 0 0,-1 1 0 0 0,0 0 1 0 0,11 7-1 0 0,-21-11 5 0 0,1-1 1 0 0,-1 1-1 0 0,0-1 0 0 0,1 1 0 0 0,-1-1 1 0 0,1 0-1 0 0,-1 1 0 0 0,1-1 0 0 0,-1 1 1 0 0,0 0-1 0 0,0-1 0 0 0,1 1 1 0 0,-1-1-1 0 0,0 1 0 0 0,0 0 0 0 0,1-1 1 0 0,-1 1-1 0 0,0-1 0 0 0,0 1 0 0 0,0 0 1 0 0,0-1-1 0 0,0 1 0 0 0,0 0 0 0 0,0-1 1 0 0,0 1-1 0 0,0-1 0 0 0,0 1 0 0 0,-1 0 1 0 0,1-1-1 0 0,-1 2 0 0 0,1 0-53 0 0,-1 0 0 0 0,0 0 0 0 0,0 0 1 0 0,0-1-1 0 0,-1 1 0 0 0,1 0 0 0 0,-2 2 0 0 0,-6 3-702 0 0,0 1 0 0 0,0-1-1 0 0,0-1 1 0 0,0 0 0 0 0,-18 8 0 0 0,-7 0-6447 0 0,22-10 1528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4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92 5983 0 0,'59'-36'1436'0'0,"-43"25"1504"0"0,0 0 1 0 0,1 2-1 0 0,35-15 3318 0 0,-52 26-5958 0 0,-1 2-205 0 0,-1 0 1 0 0,1 0 0 0 0,0 0-1 0 0,-1-1 1 0 0,0 1 0 0 0,0 0-1 0 0,-4 5 1 0 0,-23 26 158 0 0,17-20-136 0 0,-133 157 398 0 0,-64 80-204 0 0,117-127-270 0 0,-125 155 56 0 0,208-271-92 0 0,0 1 0 0 0,-1-2 0 0 0,1 1 0 0 0,-2-1 0 0 0,1-1 0 0 0,-1 1 0 0 0,0-2 0 0 0,-1 0 0 0 0,1 0 0 0 0,-1-1 0 0 0,-16 5 0 0 0,15-7-17 0 0,3-3-70 0 0,8-5-14 0 0,11-8-62 0 0,4 0-614 0 0,2 1 0 0 0,-1 1 0 0 0,18-11 1 0 0,0 1-4519 0 0,-1-2-1723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47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25 190 3679 0 0,'-2'0'167'0'0,"-20"-3"13066"0"0,33-2-12306 0 0,1 1 0 0 0,0 0-1 0 0,0 0 1 0 0,0 1-1 0 0,21-2 1 0 0,69-1 781 0 0,-61 4-1176 0 0,363-30 1564 0 0,136-30-1283 0 0,-186 24-450 0 0,-102 17-741 0 0,-210 21-262 0 0,0 1 1 0 0,-1 3-1 0 0,1 1 1 0 0,42 11-1 0 0,-53-7-8280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5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134 153 7367 0 0,'0'0'1031'0'0,"-2"3"380"0"0,-36 72 6134 0 0,-13 46-4851 0 0,29-64-1476 0 0,3-9-725 0 0,18-46 440 0 0,1-4-858 0 0,0-5-79 0 0,1 0-1 0 0,0 1 0 0 0,0-1 1 0 0,1 0-1 0 0,0 1 1 0 0,0 0-1 0 0,1 0 0 0 0,4-10 1 0 0,34-49-263 0 0,-29 46 167 0 0,14-21-52 0 0,72-100-502 0 0,-86 126 625 0 0,0 0 0 0 0,1 1-1 0 0,1 0 1 0 0,0 1-1 0 0,0 1 1 0 0,1 0-1 0 0,19-10 1 0 0,-29 19 90 0 0,-1 0 0 0 0,0 0-1 0 0,1 0 1 0 0,0 0 0 0 0,-1 1 0 0 0,1 0 0 0 0,0 0 0 0 0,0 0 0 0 0,-1 0-1 0 0,1 1 1 0 0,0 0 0 0 0,0 0 0 0 0,0 0 0 0 0,0 1 0 0 0,0-1 0 0 0,7 3-1 0 0,-8 1 243 0 0,0 3-240 0 0,-1 1 0 0 0,0-1 0 0 0,0 1 0 0 0,-1 0 0 0 0,0 0 0 0 0,-1-1 0 0 0,0 1 0 0 0,0 0 0 0 0,0 0 0 0 0,-1 0 0 0 0,-1 9 1 0 0,-1 14 83 0 0,-11 46 1 0 0,10-64-114 0 0,0 1-1 0 0,-7 16 0 0 0,-9 24 50 0 0,15-39-41 0 0,1 0-31 0 0,-1-1-11 0 0,2-2 11 0 0,2-7 31 0 0,-2 5-20 0 0,-1 18 120 0 0,7-17-71 0 0,-1-5-24 0 0,-1-2-17 0 0,1 1 1 0 0,-1-1-1 0 0,1 0 1 0 0,0 1-1 0 0,1-1 0 0 0,-1-1 1 0 0,1 1-1 0 0,-1 0 1 0 0,1-1-1 0 0,0 0 1 0 0,0 0-1 0 0,1 0 1 0 0,-1 0-1 0 0,7 2 1 0 0,2 1 30 0 0,1 0 0 0 0,1-1 1 0 0,23 5-1 0 0,-10-4-39 0 0,0-1 0 0 0,46 2 0 0 0,-60-7-1232 0 0,28-3 0 0 0,-26-1-81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54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40 7367 0 0,'0'0'667'0'0,"-11"-1"3680"0"0,9 2-3962 0 0,0 0 0 0 0,0 0 1 0 0,-1 0-1 0 0,1 1 0 0 0,0-1 0 0 0,0 1 1 0 0,1 0-1 0 0,-1 0 0 0 0,0-1 1 0 0,1 1-1 0 0,-1 0 0 0 0,-1 4 1 0 0,0-2-184 0 0,1 1 1 0 0,0 0-1 0 0,0 0 1 0 0,0 0-1 0 0,-1 8 1 0 0,0 5-82 0 0,1-1-1 0 0,1 30 1 0 0,26 284 610 0 0,-25-328-686 0 0,0 1 176 0 0,1-1 0 0 0,-1 1 0 0 0,1 0 0 0 0,0-1 0 0 0,0 1 0 0 0,2 6 0 0 0,-1-11-141 0 0,0 1 0 0 0,-1-1-1 0 0,1 1 1 0 0,0-1 0 0 0,-1 1 0 0 0,1-1 0 0 0,-1 0 0 0 0,1 0 0 0 0,-1 0 0 0 0,1 0 0 0 0,-1 0-1 0 0,1 0 1 0 0,1-2 0 0 0,16-19 262 0 0,0-4-269 0 0,-2 0 0 0 0,16-34 0 0 0,15-22 29 0 0,-43 74-105 0 0,1 0-1 0 0,0 0 1 0 0,1 1 0 0 0,0-1-1 0 0,0 1 1 0 0,0 1 0 0 0,1-1-1 0 0,0 1 1 0 0,0 1 0 0 0,1 0-1 0 0,-1 0 1 0 0,1 0 0 0 0,0 1-1 0 0,0 1 1 0 0,14-5 0 0 0,-12 8-19 0 0,-9 0 18 0 0,-1 1 0 0 0,1 0 0 0 0,0 0-1 0 0,-1 0 1 0 0,0 0 0 0 0,1 0 0 0 0,-1 0-1 0 0,1 0 1 0 0,-1 1 0 0 0,0-1 0 0 0,0 0-1 0 0,0 1 1 0 0,0-1 0 0 0,0 1 0 0 0,0-1-1 0 0,0 1 1 0 0,0 0 0 0 0,-1-1-1 0 0,1 1 1 0 0,0 0 0 0 0,-1-1 0 0 0,0 1-1 0 0,1 0 1 0 0,-1 2 0 0 0,1 5-23 0 0,0 1-1 0 0,0-1 1 0 0,-1 12-1 0 0,-6 52 15 0 0,3-43 38 0 0,1 0 0 0 0,4 57 0 0 0,1-70 78 0 0,-2-15-70 0 0,1-1 1 0 0,-1 1 73 0 0,5-3-36 0 0,0 1 0 0 0,0-1 1 0 0,0-1-1 0 0,0 1 0 0 0,0-1 0 0 0,0 0 0 0 0,-1 0 0 0 0,1 0 1 0 0,-1-1-1 0 0,1 0 0 0 0,-1 0 0 0 0,6-5 0 0 0,7-7 101 0 0,31-30-1 0 0,-43 39-152 0 0,138-158 233 0 0,-117 131-210 0 0,13-16 15 0 0,-2-2 0 0 0,37-69 0 0 0,-72 116-227 0 0,-1-1 0 0 0,0 1 0 0 0,-1 0 0 0 0,1 0 0 0 0,1-7 0 0 0,-3 10-622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54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19 16671 0 0,'0'0'763'0'0,"0"-2"-14"0"0,3-5-482 0 0,1-2 4147 0 0,-4 12-4278 0 0,1 11-99 0 0,-1 0 0 0 0,-1 1-1 0 0,0-1 1 0 0,0 1 0 0 0,-7 21-1 0 0,-25 73-74 0 0,16-60 10 0 0,-8 28 26 0 0,-4-1 0 0 0,-4-2 0 0 0,-2-1 1 0 0,-3-2-1 0 0,-82 112 0 0 0,14-54 57 0 0,37-48-5 0 0,65-77 379 0 0,10-14-273 0 0,12-15-39 0 0,7-5-86 0 0,9-12-54 0 0,2 2 0 0 0,56-49-1 0 0,-65 66-69 0 0,1 2 1 0 0,0 1-1 0 0,2 2 0 0 0,41-20 0 0 0,-67 36 125 0 0,1 0-1 0 0,-1 1 1 0 0,1-1-1 0 0,0 1 1 0 0,-1 0-1 0 0,1 1 1 0 0,0-1-1 0 0,0 1 1 0 0,0 0-1 0 0,0 0 0 0 0,0 0 1 0 0,8 2-1 0 0,-11-1-14 0 0,1 0 0 0 0,-1 0-1 0 0,0 0 1 0 0,1 0 0 0 0,-1 0-1 0 0,0 0 1 0 0,0 0 0 0 0,0 1-1 0 0,0-1 1 0 0,0 1 0 0 0,0-1-1 0 0,0 1 1 0 0,0 0-1 0 0,-1 0 1 0 0,1 0 0 0 0,-1 0-1 0 0,1 0 1 0 0,-1 0 0 0 0,0 0-1 0 0,0 1 1 0 0,0-1 0 0 0,0 0-1 0 0,0 1 1 0 0,0-1 0 0 0,-1 0-1 0 0,1 4 1 0 0,-1-2-2 0 0,0-1 0 0 0,0 0 0 0 0,0 1 0 0 0,0-1 1 0 0,-1 0-1 0 0,1 1 0 0 0,-1-1 0 0 0,0 0 0 0 0,0 0 1 0 0,-3 6-1 0 0,-19 32 74 0 0,18-33-57 0 0,-66 90 143 0 0,32-47-925 0 0,38-49 375 0 0,-5 8 202 0 0,4-3-4672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54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19 6911 0 0,'0'0'623'0'0,"0"2"-514"0"0,-1 3-398 0 0,-3 28 2022 0 0,4-28 466 0 0,0 1 0 0 0,0-1-1 0 0,1 11 1 0 0,0-15-2027 0 0,-1 0-1 0 0,1 0 1 0 0,-1 0 0 0 0,0 0 0 0 0,1-1 0 0 0,-1 1-1 0 0,1 0 1 0 0,0 0 0 0 0,-1-1 0 0 0,1 1-1 0 0,0 0 1 0 0,-1-1 0 0 0,1 1 0 0 0,0-1 0 0 0,0 1-1 0 0,-1-1 1 0 0,1 1 0 0 0,0-1 0 0 0,0 0-1 0 0,1 1 1 0 0,18 4 753 0 0,-11-4-773 0 0,1 0 0 0 0,-1-1 0 0 0,0 0 0 0 0,0-1 0 0 0,0 0 0 0 0,0 0 0 0 0,0-1 1 0 0,-1 0-1 0 0,1-1 0 0 0,0 1 0 0 0,10-7 0 0 0,-8 4-166 0 0,0 0 1 0 0,-1-2-1 0 0,0 1 1 0 0,0-1-1 0 0,-1-1 0 0 0,1 1 1 0 0,-2-2-1 0 0,10-9 0 0 0,-18 17 107 0 0,10-12-943 0 0,-11 8-104 0 0,-7 5 570 0 0,1 3 332 0 0,0 0 0 0 0,0 0 0 0 0,0 0 0 0 0,1 1 1 0 0,-1 0-1 0 0,1 0 0 0 0,-11 9 0 0 0,1 0 45 0 0,-17 11 31 0 0,-73 55 213 0 0,84-61-49 0 0,1 1 0 0 0,-30 34-1 0 0,49-50-149 0 0,0 0-1 0 0,0 0 1 0 0,0 0-1 0 0,0 0 1 0 0,0 1-1 0 0,-2 5 1 0 0,4-8-35 0 0,0-1 1 0 0,0 1 0 0 0,-1 0 0 0 0,1 0 0 0 0,0 0 0 0 0,0-1-1 0 0,0 1 1 0 0,0 0 0 0 0,0 0 0 0 0,0-1 0 0 0,0 1 0 0 0,0 0-1 0 0,0 0 1 0 0,1 0 0 0 0,-1-1 0 0 0,0 1 0 0 0,0 0 0 0 0,1-1 0 0 0,-1 1-1 0 0,1 0 1 0 0,-1 0 0 0 0,0-1 0 0 0,1 1 0 0 0,-1-1 0 0 0,1 1-1 0 0,-1 0 1 0 0,1-1 0 0 0,0 1 0 0 0,-1-1 0 0 0,1 1 0 0 0,0-1-1 0 0,-1 0 1 0 0,1 1 0 0 0,0-1 0 0 0,-1 0 0 0 0,1 1 0 0 0,0-1-1 0 0,1 0 1 0 0,7 2-320 0 0,0 0 0 0 0,0-1 0 0 0,1 0 0 0 0,-1 0 0 0 0,0-1-1 0 0,1-1 1 0 0,-1 1 0 0 0,0-2 0 0 0,18-3 0 0 0,12-4-6847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55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158 451 9671 0 0,'-2'1'748'0'0,"-5"2"-452"0"0,0-1 0 0 0,0 1 0 0 0,0-1 0 0 0,-8 2 1 0 0,3-2 1715 0 0,0-1 0 0 0,-1 0 0 0 0,-22-1 1 0 0,34 0-1889 0 0,-1 0 1 0 0,0 0 0 0 0,1 0-1 0 0,-1 0 1 0 0,1 0 0 0 0,-1-1 0 0 0,0 1-1 0 0,1 0 1 0 0,-1-1 0 0 0,1 0-1 0 0,-1 1 1 0 0,1-1 0 0 0,-1 0-1 0 0,1 0 1 0 0,0 1 0 0 0,-1-1 0 0 0,1 0-1 0 0,0-1 1 0 0,0 1 0 0 0,-1 0-1 0 0,1 0 1 0 0,0 0 0 0 0,0-1 0 0 0,0 1-1 0 0,1 0 1 0 0,-1-1 0 0 0,0 1-1 0 0,0-1 1 0 0,1 1 0 0 0,-1-1 0 0 0,1 0-1 0 0,-1 1 1 0 0,1-1 0 0 0,0 1-1 0 0,0-3 1 0 0,0 0-31 0 0,0 0 1 0 0,0 0-1 0 0,1 0 0 0 0,0 0 0 0 0,0 0 1 0 0,0 0-1 0 0,0 0 0 0 0,1 1 0 0 0,-1-1 1 0 0,1 0-1 0 0,0 1 0 0 0,0-1 1 0 0,3-3-1 0 0,6-6-51 0 0,0 0 1 0 0,1 1-1 0 0,0 1 1 0 0,23-17 0 0 0,60-34-95 0 0,-56 38-35 0 0,-3 2 9 0 0,127-80-1945 0 0,-52 40-2383 0 0,-82 47 2447 0 0,-2 2-204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5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3679 0 0,'0'0'284'0'0,"0"1"-186"0"0,0 12 4193 0 0,3 24-1 0 0,-2-33-3602 0 0,0 1 0 0 0,0-1 0 0 0,0 0 0 0 0,1 0 0 0 0,0 1 0 0 0,-1-1 0 0 0,1 0 0 0 0,1-1 0 0 0,2 6 0 0 0,-3-7-506 0 0,0-1 1 0 0,-1 1 0 0 0,1-1-1 0 0,0 1 1 0 0,0-1 0 0 0,0 0-1 0 0,0 0 1 0 0,1 0-1 0 0,-1 0 1 0 0,0 0 0 0 0,0 0-1 0 0,1-1 1 0 0,-1 1 0 0 0,0-1-1 0 0,1 1 1 0 0,-1-1-1 0 0,1 0 1 0 0,-1 0 0 0 0,3 0-1 0 0,3-1 122 0 0,1 0 0 0 0,-1 0 0 0 0,16-5 0 0 0,-8 1-303 0 0,0-2 0 0 0,0 1 0 0 0,-1-2 0 0 0,0 0 0 0 0,-1-1 0 0 0,0-1 0 0 0,21-17 0 0 0,-34 26-42 0 0,0 0-1 0 0,0 1 1 0 0,-1-1 0 0 0,1 0 0 0 0,0 1-1 0 0,-1-1 1 0 0,1 0 0 0 0,-1 0 0 0 0,1 0 0 0 0,-1 1-1 0 0,1-1 1 0 0,0-2 0 0 0,-1 3 6 0 0,0 0 1 0 0,0-1-1 0 0,0 1 1 0 0,0 0-1 0 0,0 0 1 0 0,0-1-1 0 0,0 1 0 0 0,0 0 1 0 0,0 0-1 0 0,-1 0 1 0 0,1-1-1 0 0,0 1 1 0 0,0 0-1 0 0,0 0 0 0 0,0 0 1 0 0,0 0-1 0 0,0-1 1 0 0,-1 1-1 0 0,1 0 1 0 0,0 0-1 0 0,0 0 0 0 0,0 0 1 0 0,0 0-1 0 0,-1 0 1 0 0,1-1-1 0 0,0 1 1 0 0,0 0-1 0 0,0 0 0 0 0,-1 0 1 0 0,1 0-1 0 0,0 0 1 0 0,0 0-1 0 0,-1 0 1 0 0,1 0-1 0 0,-3 0-113 0 0,0 0 0 0 0,0 0-1 0 0,0 0 1 0 0,0 0 0 0 0,0 0-1 0 0,0 1 1 0 0,-3 1 0 0 0,-9 2 11 0 0,2 2 1 0 0,-1 0-1 0 0,0 0 1 0 0,1 1-1 0 0,1 1 1 0 0,-18 13-1 0 0,-65 62 217 0 0,79-67 104 0 0,0 1 0 0 0,1 1 1 0 0,-15 23-1 0 0,24-32-119 0 0,0 1 1 0 0,0 0-1 0 0,1 0 0 0 0,1 0 1 0 0,0 1-1 0 0,0-1 0 0 0,1 1 1 0 0,-3 17-1 0 0,6-26-64 0 0,0 0 1 0 0,0 1-1 0 0,-1-1 0 0 0,2 1 1 0 0,-1-1-1 0 0,0 1 0 0 0,0-1 0 0 0,1 0 1 0 0,-1 1-1 0 0,1-1 0 0 0,0 0 0 0 0,0 1 1 0 0,0-1-1 0 0,0 0 0 0 0,0 0 0 0 0,0 0 1 0 0,0 0-1 0 0,3 3 0 0 0,-1-3-6 0 0,-1 1 0 0 0,1-1 0 0 0,-1-1-1 0 0,1 1 1 0 0,0 0 0 0 0,0-1-1 0 0,0 1 1 0 0,0-1 0 0 0,0 0 0 0 0,0 0-1 0 0,0 0 1 0 0,4 0 0 0 0,6 1-68 0 0,-1-1-1 0 0,0-1 1 0 0,1 0 0 0 0,-1 0-1 0 0,1-2 1 0 0,13-2 0 0 0,78-20-1328 0 0,-66 14 307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28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82 7367 0 0,'14'-11'1510'0'0,"19"-20"-3531"0"0,-22 19 4086 0 0,-2 2 2669 0 0,1 1 3707 0 0,-27 1-7314 0 0,15 8-1108 0 0,-1 0 0 0 0,1 0 0 0 0,-1 0 0 0 0,1 1 1 0 0,0-1-1 0 0,-1 1 0 0 0,1-1 0 0 0,0 1 0 0 0,-1 0 0 0 0,-3 2 0 0 0,-23 17 199 0 0,13-9-166 0 0,-78 54-112 0 0,-19 13-99 0 0,95-67 127 0 0,-76 48-249 0 0,79-49 245 0 0,1 1 0 0 0,1 1 0 0 0,0 0 0 0 0,-13 15 0 0 0,19-17 36 0 0,4 0-11 0 0,4-8 13 0 0,-1 0-1 0 0,0 0 1 0 0,1 0-1 0 0,-1 0 1 0 0,1 0-1 0 0,0 0 1 0 0,0 0-1 0 0,0-1 1 0 0,0 1-1 0 0,0 0 0 0 0,0-1 1 0 0,0 1-1 0 0,0 0 1 0 0,1-1-1 0 0,-1 0 1 0 0,0 1-1 0 0,1-1 1 0 0,0 0-1 0 0,-1 0 1 0 0,1 1-1 0 0,0-1 0 0 0,-1-1 1 0 0,1 1-1 0 0,0 0 1 0 0,2 0-1 0 0,7 4 54 0 0,-1-2 1 0 0,1 0-1 0 0,13 2 0 0 0,-20-4-39 0 0,65 10 231 0 0,0-2-1 0 0,105-2 1 0 0,-163-7-243 0 0,6 0-654 0 0,1 0 1 0 0,-1-1 0 0 0,28-6 0 0 0,-22 1-690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50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4607 0 0,'0'0'12290'0'0,"0"3"-11820"0"0,-4 21-110 0 0,0 0 0 0 0,-2-1 0 0 0,0 1-1 0 0,-2-1 1 0 0,-1-1 0 0 0,-16 33 0 0 0,-172 294 28 0 0,39-129-401 0 0,156-218-297 0 0,11-5-4770 0 0,-6 2 4821 0 0,1-1 1 0 0,0 1-1 0 0,0-1 0 0 0,-1 0 0 0 0,1 0 1 0 0,0-1-1 0 0,3-2 0 0 0,-5 3-32 0 0,14-10-1092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56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22 2759 0 0,'-3'-2'602'0'0,"1"0"0"0"0,-1 0 0 0 0,1 0 1 0 0,-1 0-1 0 0,0 0 0 0 0,0 1 0 0 0,0-1 0 0 0,-13-4 8956 0 0,15 7-8618 0 0,-1 3-700 0 0,1 1-1 0 0,-1-1 1 0 0,1 0 0 0 0,0 0 0 0 0,0 0-1 0 0,0 1 1 0 0,0-1 0 0 0,1 1 0 0 0,0-1-1 0 0,0 0 1 0 0,0 1 0 0 0,0-1 0 0 0,1 1-1 0 0,1 5 1 0 0,2 8 102 0 0,1-1 0 0 0,9 20-1 0 0,5 8 3 0 0,2-2-1 0 0,3 0 1 0 0,1-1 0 0 0,39 49-1 0 0,-2-14-208 0 0,79 74-1 0 0,-107-119-77 0 0,0-3 1 0 0,46 31 0 0 0,80 40 330 0 0,-145-92-375 0 0,16 9-35 0 0,-29-16-96 0 0,-10-14-3696 0 0,-5-1 2031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5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96 5063 0 0,'0'-6'633'0'0,"2"-15"-617"0"0,-2-21 1 0 0,-4 16 13488 0 0,-1 36-12064 0 0,-63 124 692 0 0,-16 31-1490 0 0,51-112-576 0 0,-2-1-1 0 0,-2-1 1 0 0,-3-2-1 0 0,-2-2 1 0 0,-1-2-1 0 0,-3-2 1 0 0,-2-2-1 0 0,-66 45 1 0 0,97-75-44 0 0,0-1 0 0 0,-1-1 1 0 0,-21 8-1 0 0,38-16-84 0 0,1-2-383 0 0,0 0 226 0 0,1 1 1 0 0,-1-1-1 0 0,1 0 1 0 0,-1 1-1 0 0,1-1 1 0 0,-1 1-1 0 0,1-1 1 0 0,0 1-1 0 0,-1-1 1 0 0,1 1-1 0 0,0-1 1 0 0,1 0 0 0 0,5-3-3452 0 0,11-5 1294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57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16 12151 0 0,'0'-1'555'0'0,"7"-14"7558"0"0,-15 25-6774 0 0,-27 43-819 0 0,1 1 1 0 0,-43 98-1 0 0,69-136-760 0 0,-13 19 0 0 0,13-23-137 0 0,5-8-938 0 0,-4 3-393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57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12263 0 0,'0'0'544'0'0,"6"-11"112"0"0,-1 0-528 0 0,2 2-128 0 0,2 2 0 0 0,2 4 0 0 0,0-1 216 0 0,1 4 8 0 0,3-2 8 0 0,-1 4-5920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5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25 1375 0 0,'0'0'66'0'0,"9"-23"19518"0"0,-15 22-18387 0 0,1 1-1053 0 0,0 1 1 0 0,0-1-1 0 0,0 1 0 0 0,0 1 1 0 0,1-1-1 0 0,-1 1 1 0 0,-5 2-1 0 0,-32 18 39 0 0,34-18-115 0 0,-98 63-153 0 0,-33 18-931 0 0,136-84 940 0 0,1 0 49 0 0,0-1 0 0 0,1 1 0 0 0,-1 0 0 0 0,1 0 0 0 0,-1-1 0 0 0,1 1 0 0 0,0 0 0 0 0,-1 0 0 0 0,1 0 0 0 0,0 0 0 0 0,-2 2 0 0 0,4 0 24 0 0,-1-1 0 0 0,0 1-1 0 0,1-1 1 0 0,0 1 0 0 0,0-1-1 0 0,-1 1 1 0 0,1-1 0 0 0,1 0-1 0 0,-1 0 1 0 0,0 1 0 0 0,1-1-1 0 0,-1 0 1 0 0,1 0 0 0 0,-1 0 0 0 0,1 0-1 0 0,0 0 1 0 0,0-1 0 0 0,3 3-1 0 0,5 3 34 0 0,0 0 0 0 0,17 8-1 0 0,-22-13-20 0 0,41 20 289 0 0,78 24-1 0 0,-64-26-87 0 0,22 15 206 0 0,-80-34-53 0 0,-3 0-322 0 0,0 1 0 0 0,0-1 1 0 0,0 0-1 0 0,1 0 0 0 0,-1 0 1 0 0,0 0-1 0 0,0 0 0 0 0,0-1 1 0 0,-1 1-1 0 0,1 0 0 0 0,0 0 1 0 0,0-1-1 0 0,0 1 0 0 0,-2 0 1 0 0,-12 5 156 0 0,-1-1 0 0 0,1-1 0 0 0,-1-1 1 0 0,-23 3-1 0 0,-5 1-97 0 0,-214 48-704 0 0,207-46-1230 0 0,49-8 1118 0 0,15-7-4145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58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545 101 7831 0 0,'39'-71'1879'0'0,"-21"41"9625"0"0,-27 35-10615 0 0,3 0-798 0 0,0 0 0 0 0,1 1-1 0 0,-1 0 1 0 0,1 0 0 0 0,1 0-1 0 0,-1 1 1 0 0,1-1 0 0 0,0 1-1 0 0,-3 8 1 0 0,3-7-31 0 0,-100 232 438 0 0,59-127-291 0 0,7-21-165 0 0,-164 378 140 0 0,116-303-752 0 0,25-52 84 0 0,61-114 27 0 0,7-10-2954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5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7367 0 0,'1'2'6947'0'0,"2"2"-6267"0"0,0 1 0 0 0,0-1-1 0 0,1 0 1 0 0,0-1 0 0 0,0 1 0 0 0,0-1-1 0 0,0 1 1 0 0,0-1 0 0 0,1 0 0 0 0,-1-1 0 0 0,6 3-1 0 0,-2-2-318 0 0,0 0 0 0 0,1 0 0 0 0,-1-1 0 0 0,0-1 0 0 0,1 1 0 0 0,10 0 0 0 0,7-2-15 0 0,1-1-1 0 0,0-2 1 0 0,37-7-1 0 0,92-29 658 0 0,-31 5-599 0 0,121-32-1326 0 0,-142 32-7430 0 0,-62 19 374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59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0 14279 0 0,'0'0'1103'0'0,"-1"2"-720"0"0,-23 30 2335 0 0,-39 70 1 0 0,-9 43-135 0 0,-19 90-1411 0 0,-10 22-1026 0 0,-49 33-30 0 0,130-255-98 0 0,-3 6 81 0 0,-1-1 1 0 0,-56 70-1 0 0,75-104-89 0 0,4-4 170 0 0,12-22-134 0 0,0 1-1 0 0,2 0 0 0 0,0 1 1 0 0,1 1-1 0 0,24-24 1 0 0,-13 18-102 0 0,2 0 0 0 0,52-34 1 0 0,-75 55 43 0 0,0-1 0 0 0,0 1 1 0 0,0 0-1 0 0,1 0 0 0 0,-1 1 1 0 0,1-1-1 0 0,7 0 0 0 0,-9 4-31 0 0,-1 5 50 0 0,1-1 1 0 0,-1 1 0 0 0,0 0-1 0 0,-1 0 1 0 0,0 1 0 0 0,0-1-1 0 0,-1 0 1 0 0,1 0 0 0 0,-3 14-1 0 0,-12 70 185 0 0,12-79-183 0 0,-1 1 0 0 0,-1 6-17 0 0,1-1 1 0 0,-2 26 0 0 0,5-42-437 0 0,10 0-1400 0 0,-10-1 1767 0 0,1-1 1 0 0,0 1-1 0 0,0-1 0 0 0,0 0 0 0 0,0 0 1 0 0,0 1-1 0 0,0-1 0 0 0,0 0 0 0 0,0 0 0 0 0,0 0 1 0 0,0 0-1 0 0,1 0 0 0 0,1-1-289 0 0,0 0-1 0 0,0 0 1 0 0,0 0-1 0 0,0 0 1 0 0,0 0-1 0 0,0-1 1 0 0,0 1-1 0 0,3-3 1 0 0,10-8-6790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59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91 15031 0 0,'0'0'687'0'0,"-1"2"-16"0"0,1 5-571 0 0,-1-1 0 0 0,1 1 1 0 0,1 13-1 0 0,0-19 65 0 0,0 1 1 0 0,0-1-1 0 0,0 1 1 0 0,0-1-1 0 0,0 0 0 0 0,0 1 1 0 0,1-1-1 0 0,-1 0 1 0 0,0 0-1 0 0,1 0 1 0 0,-1 0-1 0 0,1 0 1 0 0,-1 0-1 0 0,3 1 0 0 0,-3-2-75 0 0,4 3 171 0 0,1-1 1 0 0,-1 0-1 0 0,1 0 1 0 0,0-1-1 0 0,0 0 1 0 0,0 0-1 0 0,0 0 1 0 0,11 0-1 0 0,0-1 388 0 0,33-5 0 0 0,-10-3-303 0 0,0-1 0 0 0,-1-1-1 0 0,73-31 1 0 0,-102 37-382 0 0,0-1 0 0 0,-1 0 1 0 0,11-8-1 0 0,-18 11-10 0 0,1 0 0 0 0,-1 0 1 0 0,0 0-1 0 0,0 0 0 0 0,0 0 0 0 0,0 0 0 0 0,2-5 1 0 0,-3 6 14 0 0,-1 0-1 0 0,1-1 1 0 0,-1 1 0 0 0,1 0 0 0 0,-1 0 0 0 0,0 0-1 0 0,0 0 1 0 0,1-1 0 0 0,-1 1 0 0 0,0 0 0 0 0,0 0-1 0 0,0 0 1 0 0,0 0 0 0 0,-1-1 0 0 0,1 1 0 0 0,0 0-1 0 0,0 0 1 0 0,-1 0 0 0 0,0-2 0 0 0,0 1 0 0 0,0 1 0 0 0,0-1 0 0 0,0 1 0 0 0,0 0-1 0 0,-1-1 1 0 0,1 1 0 0 0,-1 0 0 0 0,1 0 0 0 0,0 0 0 0 0,-1 0 0 0 0,0 0 0 0 0,1 0 0 0 0,-1 0 0 0 0,0 1 0 0 0,1-1 0 0 0,-1 1 0 0 0,0-1-1 0 0,0 1 1 0 0,1-1 0 0 0,-1 1 0 0 0,0 0 0 0 0,0 0 0 0 0,0 0 0 0 0,1 0 0 0 0,-4 1 0 0 0,-1-1-3 0 0,-1 1 0 0 0,0 0 0 0 0,1 0 0 0 0,-1 1 0 0 0,-10 4 0 0 0,0 2 84 0 0,0 1 0 0 0,1 0 0 0 0,0 2 0 0 0,0 0-1 0 0,1 1 1 0 0,-26 26 0 0 0,11-6 549 0 0,-49 68-1 0 0,60-73-109 0 0,-15 31-1 0 0,28-47-338 0 0,1 0 1 0 0,0 0-1 0 0,1 1 0 0 0,0 0 1 0 0,1 0-1 0 0,-2 13 1 0 0,4-21-120 0 0,1 0 0 0 0,0 0 0 0 0,0 0-1 0 0,0 0 1 0 0,0 0 0 0 0,1 0 0 0 0,-1 0 0 0 0,1 0 0 0 0,0 0 0 0 0,0-1 0 0 0,1 1 0 0 0,-1 0 0 0 0,1 0 0 0 0,0-1-1 0 0,0 1 1 0 0,0-1 0 0 0,0 0 0 0 0,0 0 0 0 0,4 4 0 0 0,-3-4-19 0 0,1 0 0 0 0,0 0 1 0 0,0 0-1 0 0,0 0 0 0 0,1-1 0 0 0,-1 0 0 0 0,1 0 1 0 0,-1 0-1 0 0,1 0 0 0 0,0-1 0 0 0,-1 1 0 0 0,1-1 1 0 0,0 0-1 0 0,0-1 0 0 0,6 1 0 0 0,8-1 28 0 0,1-1 0 0 0,-1 0-1 0 0,1-2 1 0 0,33-8 0 0 0,12-8-1643 0 0,-3-3-4559 0 0,-4 1-2040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0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52 5983 0 0,'5'-1'380'0'0,"0"-1"0"0"0,1 1 0 0 0,-1-1 0 0 0,0 0-1 0 0,0 0 1 0 0,-1 0 0 0 0,1-1 0 0 0,0 0-1 0 0,-1 0 1 0 0,5-4 0 0 0,12-7 8730 0 0,-28 10-7432 0 0,6 3-1618 0 0,1 1 0 0 0,-1-1 0 0 0,0 0-1 0 0,0 1 1 0 0,1 0 0 0 0,-1-1-1 0 0,0 1 1 0 0,0-1 0 0 0,0 1 0 0 0,0 0-1 0 0,1 0 1 0 0,-1-1 0 0 0,0 1-1 0 0,0 0 1 0 0,0 0 0 0 0,-1 0-1 0 0,-19 2 225 0 0,1 1-1 0 0,-1 0 1 0 0,1 2-1 0 0,-30 10 1 0 0,32-10-232 0 0,-84 29 152 0 0,-185 87 0 0 0,208-73-148 0 0,54-32-6 0 0,24-15-49 0 0,0-1-1 0 0,1 0 1 0 0,-1 0-1 0 0,1 0 1 0 0,-1 1-1 0 0,1-1 1 0 0,-1 0-1 0 0,1 1 1 0 0,0-1-1 0 0,-1 0 1 0 0,1 1-1 0 0,-1-1 0 0 0,1 1 1 0 0,0-1-1 0 0,-1 0 1 0 0,1 1-1 0 0,0-1 1 0 0,-1 1-1 0 0,1-1 1 0 0,0 1-1 0 0,0-1 1 0 0,0 1-1 0 0,-1 0 1 0 0,1-1-1 0 0,0 1 0 0 0,0-1 1 0 0,0 1-1 0 0,0 0 1 0 0,4 3-4 0 0,1 0 8 0 0,1 0 1 0 0,-1-1-1 0 0,1 1 1 0 0,0-1-1 0 0,0 0 0 0 0,0 0 1 0 0,0-1-1 0 0,0 0 0 0 0,7 2 1 0 0,10 4 4 0 0,81 37-10 0 0,-86-36 0 0 0,-1 1 0 0 0,0 1 0 0 0,26 21 0 0 0,-36-26 0 0 0,1 0 0 0 0,-1 1 0 0 0,-1 0 0 0 0,1 0 0 0 0,-1 1 0 0 0,0-1 0 0 0,-1 1 0 0 0,9 17 0 0 0,-10-14 16 0 0,-4-10-7 0 0,1 0 0 0 0,-1 0 0 0 0,0 1 0 0 0,1-1 0 0 0,-1 0 0 0 0,0 0 0 0 0,0 1 0 0 0,0-1 0 0 0,1 0 0 0 0,-1 1 0 0 0,-1-1 0 0 0,1 0 1 0 0,0 0-1 0 0,0 1 0 0 0,0-1 0 0 0,-1 0 0 0 0,1 0 0 0 0,-1 2 0 0 0,-1 1 12 0 0,2-3-12 0 0,-1 1 0 0 0,0 0 0 0 0,0 0 0 0 0,0-1-1 0 0,1 1 1 0 0,-2-1 0 0 0,1 1 0 0 0,0-1-1 0 0,0 1 1 0 0,0-1 0 0 0,-1 1 0 0 0,1-1-1 0 0,-1 0 1 0 0,1 0 0 0 0,-1 0 0 0 0,-2 2 0 0 0,-28 11 127 0 0,30-14-135 0 0,-66 24 42 0 0,-1-4-1 0 0,-95 15 1 0 0,141-31-44 0 0,-42 0-1 0 0,56-4 25 0 0,0 0 0 0 0,-1-1 0 0 0,1 0 0 0 0,0-1 0 0 0,1 0-1 0 0,-1 0 1 0 0,-14-7 0 0 0,20 8-14 0 0,1 0-1 0 0,0-1 1 0 0,-1 1-1 0 0,1-1 1 0 0,0 1-1 0 0,0-1 1 0 0,0 0-1 0 0,0 0 1 0 0,0 0 0 0 0,1 0-1 0 0,-1-1 1 0 0,0 1-1 0 0,1 0 1 0 0,0-1-1 0 0,0 1 1 0 0,-1-1-1 0 0,1 1 1 0 0,1-1-1 0 0,-1 1 1 0 0,0-1 0 0 0,1 0-1 0 0,-1 0 1 0 0,1 1-1 0 0,0-1 1 0 0,0 0-1 0 0,0 1 1 0 0,0-1-1 0 0,0 0 1 0 0,1 0-1 0 0,1-4 1 0 0,-1 2-207 0 0,0 0 0 0 0,1 0 0 0 0,0 0-1 0 0,0 0 1 0 0,0 0 0 0 0,0 1 0 0 0,1 0 0 0 0,0-1 0 0 0,0 1 0 0 0,0 0-1 0 0,0 0 1 0 0,1 0 0 0 0,0 1 0 0 0,0-1 0 0 0,8-5 0 0 0,9-1-6810 0 0,-10 7 565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5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117 595 10191 0 0,'-27'9'704'0'0,"-28"15"-1"0"0,33-14 434 0 0,22-10-992 0 0,-1 1-1 0 0,1-1 1 0 0,0 0 0 0 0,0 0-1 0 0,-1 0 1 0 0,1 0-1 0 0,0 0 1 0 0,0 0 0 0 0,-1 0-1 0 0,1 0 1 0 0,0 0-1 0 0,-1 0 1 0 0,1 0 0 0 0,0 0-1 0 0,0 0 1 0 0,-1 0-1 0 0,1 0 1 0 0,0 0 0 0 0,-1 0-1 0 0,1 0 1 0 0,0 0-1 0 0,0 0 1 0 0,-1 0-1 0 0,1-1 1 0 0,0 1 0 0 0,0 0-1 0 0,-1 0 1 0 0,1 0-1 0 0,0 0 1 0 0,0-1 0 0 0,0 1-1 0 0,-1 0 1 0 0,1 0-1 0 0,0-1 1 0 0,-3-12 911 0 0,6-17-1038 0 0,5 8 51 0 0,1 1 1 0 0,0 0 0 0 0,2 0-1 0 0,0 1 1 0 0,21-26 0 0 0,-5 4-27 0 0,-8 13-34 0 0,-2 0-8 0 0,1 1-1 0 0,1 2 1 0 0,2 0 0 0 0,25-25-1 0 0,-13 21 155 0 0,1 1-1 0 0,1 2 0 0 0,2 1 1 0 0,44-23-1 0 0,-63 40-44 0 0,0 1 0 0 0,1 1-1 0 0,0 1 1 0 0,35-8 0 0 0,-40 12-74 0 0,0 0 0 0 0,0 1 0 0 0,0 1 0 0 0,0 0-1 0 0,0 1 1 0 0,0 0 0 0 0,23 6 0 0 0,-33-6-28 0 0,0 0 0 0 0,0 1-1 0 0,0-1 1 0 0,0 1 0 0 0,0 0-1 0 0,0 0 1 0 0,-1 0 0 0 0,1 0-1 0 0,-1 1 1 0 0,0 0 0 0 0,1-1-1 0 0,-1 1 1 0 0,0 0 0 0 0,0 1-1 0 0,-1-1 1 0 0,1 0 0 0 0,-1 1-1 0 0,0 0 1 0 0,0-1 0 0 0,0 1-1 0 0,0 0 1 0 0,0 0 0 0 0,-1 0-1 0 0,2 8 1 0 0,-2-3 3 0 0,0 0 0 0 0,0 0-1 0 0,-1-1 1 0 0,0 1 0 0 0,0 0-1 0 0,-1 0 1 0 0,-1-1-1 0 0,1 1 1 0 0,-1 0 0 0 0,-1-1-1 0 0,-3 10 1 0 0,-5 6 2 0 0,-1 0-1 0 0,-1-1 1 0 0,0-1-1 0 0,-28 34 1 0 0,-76 75 65 0 0,94-108-75 0 0,8-7-8 0 0,-122 120 20 0 0,117-118-33 0 0,0-2 0 0 0,-2-1 0 0 0,1 0 0 0 0,-2-2 0 0 0,-31 15 0 0 0,46-25 8 0 0,0 0 0 0 0,0-1 0 0 0,0 0 1 0 0,-1 0-1 0 0,1-1 0 0 0,-10 1 1 0 0,15-2-5 0 0,-1 0 0 0 0,1 0 0 0 0,0 0 0 0 0,-1 0 0 0 0,1-1 0 0 0,0 1 0 0 0,0-1 0 0 0,-1 0 0 0 0,1 0 0 0 0,0 0 0 0 0,0-1 0 0 0,0 1 0 0 0,0-1 0 0 0,0 1 0 0 0,0-1 0 0 0,1 0 0 0 0,-1 0 0 0 0,-3-3 0 0 0,5 4-16 0 0,1 0-1 0 0,-1 0 1 0 0,0 0 0 0 0,0 0-1 0 0,1 0 1 0 0,-1-1-1 0 0,0 1 1 0 0,1 0 0 0 0,-1 0-1 0 0,1 0 1 0 0,-1-1-1 0 0,1 1 1 0 0,0 0 0 0 0,0-1-1 0 0,-1 1 1 0 0,1 0-1 0 0,0 0 1 0 0,0-1 0 0 0,0 1-1 0 0,0 0 1 0 0,1-1-1 0 0,-1 1 1 0 0,0 0 0 0 0,1 0-1 0 0,-1-1 1 0 0,0 1-1 0 0,1 0 1 0 0,-1 0 0 0 0,1 0-1 0 0,1-2 1 0 0,0 0-198 0 0,0 0 1 0 0,1 0 0 0 0,-1 1-1 0 0,1 0 1 0 0,-1-1-1 0 0,1 1 1 0 0,0 0-1 0 0,0 0 1 0 0,0 0 0 0 0,5-1-1 0 0,9-5-936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0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458 151 15031 0 0,'0'0'1358'0'0,"1"-1"-1118"0"0,0 0-119 0 0,0-1 0 0 0,0 1 0 0 0,0-1-1 0 0,0 0 1 0 0,0 1 0 0 0,-1-1 0 0 0,1 0 0 0 0,0 0 0 0 0,-1 1 0 0 0,0-1 0 0 0,1 0 0 0 0,-1 0 0 0 0,0 0 0 0 0,0 1 0 0 0,0-1 0 0 0,0 0 0 0 0,-1-3 0 0 0,1 1 258 0 0,-2-9 623 0 0,0 0 1 0 0,0 0 0 0 0,-2 0 0 0 0,-8-23 0 0 0,12 35-1000 0 0,-1-1 0 0 0,1 1 0 0 0,-1 0 0 0 0,0-1 0 0 0,0 1 0 0 0,1 0 0 0 0,-1 0 0 0 0,0 0 0 0 0,0 0 0 0 0,0 0 0 0 0,0 0 0 0 0,0 0 0 0 0,0 0 0 0 0,0 0 0 0 0,-1 0 0 0 0,1 0 0 0 0,0 1 0 0 0,0-1-1 0 0,-1 0 1 0 0,1 1 0 0 0,-1-1 0 0 0,1 1 0 0 0,-3-1 0 0 0,1 1-6 0 0,-1 0 0 0 0,1 0 0 0 0,0 0 0 0 0,-1 1 0 0 0,1-1 0 0 0,-7 2 0 0 0,8-1 2 0 0,-8 2-14 0 0,0 0-1 0 0,1 1 0 0 0,-1 0 0 0 0,-15 10 1 0 0,-35 26-7 0 0,48-31-4 0 0,-22 15 48 0 0,0 2 0 0 0,2 2 0 0 0,1 0 1 0 0,1 3-1 0 0,-42 54 0 0 0,70-82-2 0 0,0 0 0 0 0,0 1-1 0 0,0-1 1 0 0,0 1 0 0 0,0 0-1 0 0,1 0 1 0 0,0 0 0 0 0,-1 4-1 0 0,2-7-9 0 0,0 0 0 0 0,0 0 0 0 0,0-1-1 0 0,0 1 1 0 0,0 0 0 0 0,1 0-1 0 0,-1-1 1 0 0,0 1 0 0 0,1 0 0 0 0,-1-1-1 0 0,0 1 1 0 0,1 0 0 0 0,-1-1-1 0 0,1 1 1 0 0,-1 0 0 0 0,1-1-1 0 0,-1 1 1 0 0,1-1 0 0 0,0 1 0 0 0,0 1 18 0 0,1-1 0 0 0,0 1-1 0 0,0-1 1 0 0,0 1-1 0 0,0-1 1 0 0,0 1-1 0 0,0-1 1 0 0,0 0 0 0 0,1 0-1 0 0,-1 0 1 0 0,0 0-1 0 0,1-1 1 0 0,-1 1-1 0 0,0 0 1 0 0,1-1-1 0 0,-1 0 1 0 0,1 1 0 0 0,4-2-1 0 0,4 1 60 0 0,0-1 1 0 0,18-4-1 0 0,-25 4-88 0 0,26-5 29 0 0,0-1 0 0 0,54-22 0 0 0,-70 23-105 0 0,0-1 0 0 0,0 0 0 0 0,-1-1 0 0 0,0 0-1 0 0,-1-1 1 0 0,0-1 0 0 0,20-20 0 0 0,-4-12-520 0 0,-27 42 168 0 0,0-1 0 0 0,0 0 0 0 0,-1 0 0 0 0,1 1 0 0 0,0-1 0 0 0,0 1 0 0 0,0-1 0 0 0,0 1 0 0 0,0-1 0 0 0,0 1 0 0 0,0-1 0 0 0,0 1 0 0 0,0 0 0 0 0,0 0 0 0 0,0 0 0 0 0,0-1 0 0 0,3 1 0 0 0,-3 0-653 0 0,10 0-5605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0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38 236 18743 0 0,'0'0'1882'0'0,"-2"-1"-1725"0"0,0 0-51 0 0,-1-1 0 0 0,1 1 1 0 0,0-1-1 0 0,-1 0 0 0 0,1 0 1 0 0,0 0-1 0 0,0 0 0 0 0,0 0 1 0 0,1 0-1 0 0,-1 0 0 0 0,0-1 1 0 0,1 1-1 0 0,-1 0 0 0 0,1-1 1 0 0,0 0-1 0 0,0 1 0 0 0,0-1 1 0 0,0 0-1 0 0,1 1 0 0 0,-1-1 1 0 0,0 0-1 0 0,1 0 0 0 0,0 0 1 0 0,0 1-1 0 0,0-1 0 0 0,0 0 1 0 0,0 0-1 0 0,1 0 0 0 0,-1 1 1 0 0,1-1-1 0 0,0 0 0 0 0,0 0 1 0 0,0 1-1 0 0,0-1 0 0 0,0 1 0 0 0,0-1 1 0 0,1 1-1 0 0,2-4 0 0 0,3-2-88 0 0,0 1-1 0 0,0 0 0 0 0,1 0 0 0 0,0 0 0 0 0,0 1 1 0 0,1 1-1 0 0,-1-1 0 0 0,1 1 0 0 0,1 1 0 0 0,-1 0 0 0 0,0 0 1 0 0,1 1-1 0 0,0 0 0 0 0,0 0 0 0 0,0 1 0 0 0,16-1 0 0 0,-22 3 14 0 0,0 1-1 0 0,1-1 0 0 0,-1 1 1 0 0,1 0-1 0 0,-1 0 0 0 0,0 0 1 0 0,0 0-1 0 0,0 1 0 0 0,1 0 1 0 0,-2 0-1 0 0,1 0 0 0 0,7 5 1 0 0,-7-3 0 0 0,1 0 0 0 0,-1 0 1 0 0,0 0-1 0 0,0 1 0 0 0,0-1 1 0 0,-1 1-1 0 0,1 0 0 0 0,-1 0 1 0 0,0 0-1 0 0,3 10 0 0 0,-6-14-25 0 0,1 0-1 0 0,-1 0 1 0 0,0 0 0 0 0,1 0-1 0 0,-1 0 1 0 0,0 1 0 0 0,0-1-1 0 0,0 0 1 0 0,0 0 0 0 0,0 0-1 0 0,0 0 1 0 0,0 0-1 0 0,-1 0 1 0 0,1 1 0 0 0,0-1-1 0 0,0 0 1 0 0,-1 0 0 0 0,1 0-1 0 0,-1 0 1 0 0,1 0 0 0 0,-1 0-1 0 0,0 0 1 0 0,1 0-1 0 0,-1 0 1 0 0,-1 1 0 0 0,1-3-4 0 0,1 0 0 0 0,-1 0 0 0 0,0 1 0 0 0,0-1 0 0 0,1 0 0 0 0,-1 0 0 0 0,1 0 0 0 0,-1 0 0 0 0,1 0 0 0 0,-1 0 0 0 0,1 0 0 0 0,0 0 0 0 0,-1-2 0 0 0,1-1-51 0 0,0 0 0 0 0,0 0 0 0 0,0 0 0 0 0,0 0 1 0 0,1 0-1 0 0,0 0 0 0 0,0 0 0 0 0,0 0 0 0 0,0 0 0 0 0,1 1 1 0 0,-1-1-1 0 0,1 0 0 0 0,0 1 0 0 0,0-1 0 0 0,0 1 0 0 0,3-4 1 0 0,0 2-10 0 0,-1-1 0 0 0,1 1 0 0 0,0-1 0 0 0,0 2 0 0 0,1-1 1 0 0,-1 0-1 0 0,1 1 0 0 0,8-4 0 0 0,-2 1 16 0 0,0 2 0 0 0,1-1 0 0 0,20-4 0 0 0,-28 9 48 0 0,-1 0 0 0 0,1 0-1 0 0,-1 1 1 0 0,1-1-1 0 0,0 1 1 0 0,-1 1-1 0 0,1-1 1 0 0,-1 0 0 0 0,1 1-1 0 0,-1 0 1 0 0,1 0-1 0 0,-1 1 1 0 0,1-1 0 0 0,4 3-1 0 0,3 2 150 0 0,-1 1 0 0 0,0-1 0 0 0,-1 2 0 0 0,19 15 0 0 0,-25-19-124 0 0,0-1 1 0 0,-1 1-1 0 0,1 0 1 0 0,-1 1-1 0 0,0-1 0 0 0,0 0 1 0 0,-1 1-1 0 0,1 0 1 0 0,-1 0-1 0 0,0-1 1 0 0,0 1-1 0 0,-1 0 1 0 0,1 1-1 0 0,0 7 1 0 0,-1 0-19 0 0,-1-8-10 0 0,-5 9-6 0 0,5-10-26 0 0,-2 0 0 0 0,1 0 0 0 0,0-1 0 0 0,-1 1-1 0 0,1 0 1 0 0,-1-1 0 0 0,0 1 0 0 0,0-1 0 0 0,-5 6 0 0 0,-3 5-232 0 0,0 11-2634 0 0,9-23 1760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01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8 5527 0 0,'10'-7'117'0'0,"-10"7"-63"0"0,0 0 0 0 0,0 0 1 0 0,1 0-1 0 0,-1 0 0 0 0,0 0 0 0 0,0 0 0 0 0,0 0 1 0 0,0 0-1 0 0,0 0 0 0 0,0 1 0 0 0,0-1 0 0 0,1 0 1 0 0,-1 0-1 0 0,0 0 0 0 0,0 0 0 0 0,0 0 0 0 0,0 0 1 0 0,0 0-1 0 0,0 1 0 0 0,0-1 0 0 0,0 0 0 0 0,0 0 1 0 0,0 0-1 0 0,0 0 0 0 0,0 0 0 0 0,0 1 0 0 0,0-1 1 0 0,0 0-1 0 0,0 0 0 0 0,0 0 0 0 0,0 0 0 0 0,0 0 1 0 0,0 1-1 0 0,0-1 0 0 0,0 0 0 0 0,0 0 0 0 0,0 0 1 0 0,0 0-1 0 0,0 0 0 0 0,0 1 0 0 0,-8 24 5964 0 0,6-19-5084 0 0,-36 88 5734 0 0,2-7-5158 0 0,-86 258 426 0 0,95-269-2008 0 0,-70 136-1 0 0,32-96-7000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02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25 5983 0 0,'7'-4'239'0'0,"0"1"0"0"0,0 0 0 0 0,1 0 0 0 0,-1 0 0 0 0,12-1 0 0 0,-9 2 663 0 0,1 1-1 0 0,0 0 1 0 0,-1 1 0 0 0,1 0-1 0 0,0 0 1 0 0,12 3 0 0 0,-4 1 937 0 0,0 0 0 0 0,29 12 0 0 0,6 7-1819 0 0,-44-18 245 0 0,0 0-1 0 0,0 1 1 0 0,0 0-1 0 0,0 1 1 0 0,-1 0 0 0 0,-1 1-1 0 0,1 0 1 0 0,-1 0 0 0 0,12 15-1 0 0,-17-18-165 0 0,1 0-1 0 0,-1 1 1 0 0,0-1-1 0 0,0 1 1 0 0,-1 0-1 0 0,0-1 1 0 0,0 1-1 0 0,0 0 1 0 0,-1 0-1 0 0,1 0 1 0 0,-2 1-1 0 0,1-1 0 0 0,-1 0 1 0 0,1 0-1 0 0,-2 1 1 0 0,1-1-1 0 0,-1 0 1 0 0,0 0-1 0 0,-2 8 1 0 0,-1-3-50 0 0,0-1 1 0 0,0 0-1 0 0,-1 0 0 0 0,0-1 1 0 0,0 1-1 0 0,-1-1 1 0 0,-1 0-1 0 0,0-1 0 0 0,0 1 1 0 0,0-1-1 0 0,-1-1 1 0 0,0 0-1 0 0,-1 0 0 0 0,0 0 1 0 0,-16 8-1 0 0,7-5-135 0 0,-1-1 0 0 0,-1-1-1 0 0,1 0 1 0 0,-1-2 0 0 0,-1 0-1 0 0,1-1 1 0 0,-27 2 0 0 0,6-2-297 0 0,-2-2 1 0 0,1-1-1 0 0,0-3 1 0 0,0-1 0 0 0,-46-9-1 0 0,87 11 346 0 0,-4-1 81 0 0,-1 0-1 0 0,0-1 0 0 0,0 0 1 0 0,-8-3-1 0 0,13 4-131 0 0,0 1 0 0 0,0-1 0 0 0,0 0 0 0 0,0 1 0 0 0,0-1 0 0 0,0 0 0 0 0,1 0 0 0 0,-1 0 0 0 0,0 0 0 0 0,0 0 0 0 0,1 0 0 0 0,-2-1 0 0 0,2 1-173 0 0,-1 0 1 0 0,1 0-1 0 0,0 0 0 0 0,0 1 1 0 0,0-1-1 0 0,0 0 0 0 0,-1 0 1 0 0,1 0-1 0 0,1 0 0 0 0,-1 0 1 0 0,0 1-1 0 0,0-1 0 0 0,0 0 0 0 0,0 0 1 0 0,1 0-1 0 0,-1 1 0 0 0,0-1 1 0 0,0 0-1 0 0,1 0 0 0 0,0 0 1 0 0,10-15-6302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0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 7831 0 0,'-11'3'163'0'0,"1"2"0"0"0,0-1 0 0 0,0 1-1 0 0,0 0 1 0 0,1 1 0 0 0,-10 8-1 0 0,-49 45 3663 0 0,49-41-1579 0 0,-105 111 5986 0 0,87-83-7790 0 0,2 1-1 0 0,-46 81 1 0 0,69-104-381 0 0,0 0 1 0 0,-12 44-1 0 0,-8 54 226 0 0,21-74-193 0 0,-2 0 0 0 0,-21 50 0 0 0,24-75-202 0 0,-2 0 1 0 0,0 0-1 0 0,-22 28 0 0 0,20-36-478 0 0,12-13 251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0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4 132 16039 0 0,'0'0'1452'0'0,"1"1"-1196"0"0,3 2-13 0 0,0 0 0 0 0,0-1 0 0 0,0 1 0 0 0,0-1 0 0 0,0 0 0 0 0,1 0-1 0 0,-1 0 1 0 0,1-1 0 0 0,-1 1 0 0 0,1-1 0 0 0,0 0 0 0 0,-1-1 0 0 0,10 1 0 0 0,6 0 778 0 0,-1-2 0 0 0,22-2 0 0 0,0-3-652 0 0,0-1 0 0 0,-1-1 0 0 0,0-3-1 0 0,45-18 1 0 0,-37 7-367 0 0,-43 19-33 0 0,1 0 0 0 0,-1-1 0 0 0,0 1 0 0 0,0-1 0 0 0,0 0 0 0 0,5-7 0 0 0,-9 10 20 0 0,0 1 0 0 0,-1-1-1 0 0,1 1 1 0 0,-1-1-1 0 0,1 0 1 0 0,-1 1 0 0 0,1-1-1 0 0,-1 0 1 0 0,1 1-1 0 0,-1-1 1 0 0,0 0 0 0 0,1 0-1 0 0,-1 0 1 0 0,0 1-1 0 0,0-1 1 0 0,1 0 0 0 0,-1 0-1 0 0,0 0 1 0 0,0 1 0 0 0,0-1-1 0 0,0 0 1 0 0,0 0-1 0 0,0 0 1 0 0,0 0 0 0 0,-1 1-1 0 0,1-1 1 0 0,0 0-1 0 0,0 0 1 0 0,-1 0 0 0 0,1 1-1 0 0,0-1 1 0 0,-1 0-1 0 0,1 1 1 0 0,-1-1 0 0 0,1 0-1 0 0,-1 1 1 0 0,1-1-1 0 0,-1 0 1 0 0,-1 0 0 0 0,0-1-27 0 0,1 1 0 0 0,-1 0 0 0 0,-1 0 1 0 0,1 0-1 0 0,0 1 0 0 0,0-1 1 0 0,0 0-1 0 0,0 1 0 0 0,-1 0 0 0 0,1-1 1 0 0,0 1-1 0 0,0 0 0 0 0,-5 0 0 0 0,-2 2-30 0 0,-1-1-1 0 0,1 1 0 0 0,0 1 1 0 0,0 0-1 0 0,-12 5 0 0 0,-44 26-142 0 0,40-21 201 0 0,0 0 11 0 0,-108 63 164 0 0,114-63-110 0 0,-1 1-1 0 0,2 1 0 0 0,0 0 0 0 0,-23 26 0 0 0,38-38-43 0 0,1 1 0 0 0,-1-1 0 0 0,0 1 0 0 0,1 0 0 0 0,0 0 0 0 0,0 0 0 0 0,0 0 0 0 0,0 1 0 0 0,1-1 0 0 0,-2 9 0 0 0,2-11-5 0 0,1 1 0 0 0,0-1 0 0 0,0 0 0 0 0,0 1 0 0 0,0-1 0 0 0,1 1 0 0 0,-1-1 0 0 0,1 0 0 0 0,-1 1 0 0 0,1-1 0 0 0,0 0 0 0 0,0 0 0 0 0,0 0 0 0 0,0 1 0 0 0,0-1 0 0 0,0 0 0 0 0,1 0 0 0 0,-1 0 0 0 0,1-1 0 0 0,-1 1 0 0 0,1 0 0 0 0,2 2 0 0 0,5 2 17 0 0,-1 0 0 0 0,1-1 1 0 0,0 0-1 0 0,0 0 0 0 0,1-1 0 0 0,10 3 0 0 0,63 16 146 0 0,-71-20-164 0 0,-10-2-6 0 0,96 21-1959 0 0,-68-16-794 0 0,39 1 1 0 0,-52-7-4899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04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0 13247 0 0,'0'0'1195'0'0,"0"2"-982"0"0,-73 224 4319 0 0,47-139-3346 0 0,-11 19-557 0 0,-80 165 0 0 0,-41 44-565 0 0,117-228-17 0 0,-83 169 346 0 0,23-89-89 0 0,59-101-240 0 0,24-33-167 0 0,17-31-93 0 0,11-8-1875 0 0,-5 4 1701 0 0,13-10-1810 0 0,1-2-4324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0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13823 0 0,'2'0'6840'0'0,"14"-1"-5479"0"0,1-1-1 0 0,22-5 0 0 0,-9 1-681 0 0,54-12 626 0 0,18-3-653 0 0,242-12-154 0 0,-188 21-1098 0 0,-128 10 389 0 0,76-4-1364 0 0,-92 6 656 0 0,0 0 0 0 0,0 2 0 0 0,0-1 1 0 0,0 2-1 0 0,-1-1 0 0 0,16 7 1 0 0,-15-4-1424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04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3223 0 0,'0'2'240'0'0,"-5"19"33"0"0,-2 12 7405 0 0,2-5-1567 0 0,0-9-5701 0 0,1-9-30 0 0,0 1 0 0 0,-1-1-1 0 0,0 0 1 0 0,-1 0 0 0 0,0 0-1 0 0,-1-1 1 0 0,-13 15 0 0 0,4-3-44 0 0,-31 36 317 0 0,-20 28 275 0 0,56-69-712 0 0,0 0-1 0 0,1 1 0 0 0,-10 26 0 0 0,18-39-174 0 0,0 0 0 0 0,1 0 0 0 0,0 0 0 0 0,0 0 1 0 0,0 0-1 0 0,1 0 0 0 0,-1 6 0 0 0,1-9-28 0 0,0 0 0 0 0,0 0 1 0 0,0 0-1 0 0,0 0 0 0 0,1 0 0 0 0,-1 0 1 0 0,0 0-1 0 0,1 0 0 0 0,-1 0 1 0 0,1 0-1 0 0,-1 0 0 0 0,1 0 0 0 0,-1-1 1 0 0,1 1-1 0 0,-1 0 0 0 0,1 0 1 0 0,0-1-1 0 0,-1 1 0 0 0,1 0 0 0 0,0-1 1 0 0,0 1-1 0 0,0-1 0 0 0,-1 1 0 0 0,1-1 1 0 0,0 1-1 0 0,0-1 0 0 0,0 1 1 0 0,0-1-1 0 0,0 0 0 0 0,0 0 0 0 0,0 1 1 0 0,0-1-1 0 0,0 0 0 0 0,0 0 1 0 0,0 0-1 0 0,1 0 0 0 0,3 0 73 0 0,0-1 0 0 0,1 1 0 0 0,-1-1 0 0 0,0 0 0 0 0,0 0 0 0 0,1-1 0 0 0,-1 0 1 0 0,8-3-1 0 0,37-23 302 0 0,-32 17-320 0 0,-1-1 0 0 0,-1 0 1 0 0,0-2-1 0 0,-1 1 0 0 0,0-2 1 0 0,-1 0-1 0 0,-1-1 0 0 0,-1 0 1 0 0,0-1-1 0 0,-1 0 0 0 0,15-31 1 0 0,-25 46-100 0 0,1-2-40 0 0,-1 0 1 0 0,1 0-1 0 0,-1 1 0 0 0,1-2 0 0 0,-1 1 0 0 0,0 0 1 0 0,0 0-1 0 0,-1 0 0 0 0,1-5 0 0 0,-23 11-2961 0 0,10 0 304 0 0,1 0-4744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05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1134 28 14743 0 0,'-7'-26'1690'0'0,"7"26"-1615"0"0,-1 0 0 0 0,1 0 0 0 0,0-1-1 0 0,0 1 1 0 0,-1 0 0 0 0,1 0 0 0 0,0 0 0 0 0,-1 0 0 0 0,1 0 0 0 0,0 0 0 0 0,0-1 0 0 0,-1 1 0 0 0,1 0 0 0 0,0 0 0 0 0,-1 0 0 0 0,1 0 0 0 0,0 0 0 0 0,-1 0 0 0 0,1 0 0 0 0,0 0 0 0 0,-1 1 0 0 0,1-1 0 0 0,0 0 0 0 0,-1 0 0 0 0,1 0 0 0 0,0 0 0 0 0,-1 1 0 0 0,-8 2 962 0 0,5-1-832 0 0,-1 1 0 0 0,1 0 0 0 0,1 0 1 0 0,-1 0-1 0 0,0 1 0 0 0,1-1 0 0 0,0 1 0 0 0,0 0 1 0 0,-3 4-1 0 0,-24 44 34 0 0,17-29-4 0 0,-117 246 552 0 0,22 11-238 0 0,78-198-349 0 0,3-12-50 0 0,-118 281 164 0 0,143-348-350 0 0,-43 78 244 0 0,39-71-676 0 0,-1 0-1 0 0,0-1 1 0 0,-1 0-1 0 0,0 0 1 0 0,-15 13-1 0 0,12-14-900 0 0</inkml:trace>
  <inkml:trace contextRef="#ctx0" brushRef="#br0" timeOffset="1">73 795 19119 0 0,'-6'0'250'0'0,"0"1"0"0"0,0 0 0 0 0,0 0 0 0 0,0 1 0 0 0,0-1 0 0 0,-6 4 0 0 0,10-4-225 0 0,1-1 0 0 0,0 1 0 0 0,-1 0 0 0 0,1-1 0 0 0,0 1 0 0 0,-1 0 0 0 0,1 0 0 0 0,0 0 0 0 0,0 0 1 0 0,0 0-1 0 0,0 0 0 0 0,0 0 0 0 0,0 0 0 0 0,0 1 0 0 0,0-1 0 0 0,0 0 0 0 0,1 0 0 0 0,-1 1 0 0 0,0-1 0 0 0,1 0 1 0 0,-1 1-1 0 0,1-1 0 0 0,0 1 0 0 0,-1-1 0 0 0,1 1 0 0 0,0-1 0 0 0,0 1 0 0 0,0-1 0 0 0,0 1 0 0 0,0-1 0 0 0,0 1 0 0 0,1 1 1 0 0,-1-2 49 0 0,1 1 1 0 0,0-1-1 0 0,0 1 1 0 0,-1-1 0 0 0,1 1-1 0 0,0-1 1 0 0,0 1 0 0 0,1-1-1 0 0,-1 0 1 0 0,0 0 0 0 0,0 1-1 0 0,1-1 1 0 0,-1 0-1 0 0,0 0 1 0 0,1 0 0 0 0,-1 0-1 0 0,4 1 1 0 0,29 9 763 0 0,-33-10-834 0 0,24 4 369 0 0,2 0 0 0 0,-1-2 0 0 0,0 0 0 0 0,31-2 0 0 0,105-14 354 0 0,8-14-550 0 0,-28 3-72 0 0,-24 5-59 0 0,-28 4-933 0 0,97-3 0 0 0,-165 16-240 0 0,4 1-1312 0 0,-9 2-3134 0 0,-4 3-1320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51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211 505 12671 0 0,'0'0'290'0'0,"-1"4"39"0"0,0 1-243 0 0,-1 0 0 0 0,0 0-1 0 0,0 0 1 0 0,0 0 0 0 0,0 0 0 0 0,-1 0-1 0 0,0-1 1 0 0,0 1 0 0 0,0-1 0 0 0,-1 0 0 0 0,1 0-1 0 0,-1 0 1 0 0,0 0 0 0 0,0-1 0 0 0,-1 1-1 0 0,1-1 1 0 0,-1 0 0 0 0,1-1 0 0 0,-1 1-1 0 0,-8 2 1 0 0,-69 30 2476 0 0,77-34-2206 0 0,0 1 0 0 0,-1-1 1 0 0,1 0-1 0 0,0 0 1 0 0,-7 0-1 0 0,11-1-312 0 0,0 0 0 0 0,1 0 0 0 0,-1-1 0 0 0,1 1 0 0 0,-1 0 0 0 0,1 0 0 0 0,-1-1 0 0 0,1 1 0 0 0,-1 0 0 0 0,1-1 0 0 0,-1 1 0 0 0,1-1 0 0 0,-1 1 0 0 0,1 0 0 0 0,-1-1 0 0 0,1 1 0 0 0,0-1 0 0 0,-1 1 0 0 0,1-1 0 0 0,0 1 0 0 0,0-1 0 0 0,-1 0 0 0 0,1 1 0 0 0,0-1 0 0 0,0 1 0 0 0,0-1 0 0 0,0 1 0 0 0,0-1 0 0 0,-1 0 0 0 0,1 1 0 0 0,0-1 0 0 0,1 0 0 0 0,-1-21 728 0 0,3 9-498 0 0,0 0 1 0 0,0 0-1 0 0,2 0 0 0 0,-1 1 0 0 0,11-18 1 0 0,38-57 442 0 0,-40 66-581 0 0,22-28 43 0 0,3 2 0 0 0,61-60 1 0 0,-47 52-197 0 0,-26 28-310 0 0,38-32 0 0 0,-31 35-2356 0 0,2 3-3517 0 0,-17 12-491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0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24 13647 0 0,'0'0'4290'0'0,"-1"-1"-3344"0"0,-2-2-781 0 0,0 1 0 0 0,-1 0 0 0 0,1-1 0 0 0,-1 1 0 0 0,1 1 0 0 0,-1-1 0 0 0,0 0 0 0 0,1 1 1 0 0,-1 0-1 0 0,0 0 0 0 0,0 0 0 0 0,0 0 0 0 0,0 1 0 0 0,0-1 0 0 0,0 1 0 0 0,-1 0 0 0 0,-6 1 0 0 0,-1 1-121 0 0,1 0 0 0 0,-1 1 0 0 0,0 1 0 0 0,1 0 0 0 0,0 0 0 0 0,-16 9 0 0 0,-61 41 264 0 0,61-36-23 0 0,1 1-1 0 0,2 1 1 0 0,-1 2 0 0 0,-32 37 0 0 0,55-57-238 0 0,0 1 0 0 0,1-1 0 0 0,-1 1-1 0 0,1-1 1 0 0,-1 1 0 0 0,1 0 0 0 0,0-1 0 0 0,0 1 0 0 0,0 0 0 0 0,0 0 0 0 0,0 0 0 0 0,0 5 0 0 0,1-7-31 0 0,0 0 0 0 0,1 0 0 0 0,-1 1 0 0 0,0-1-1 0 0,0 0 1 0 0,1 0 0 0 0,-1 0 0 0 0,0 0 0 0 0,1 0 0 0 0,0 1 0 0 0,-1-1 0 0 0,1 0 0 0 0,-1 0 0 0 0,1 0 0 0 0,0 0 0 0 0,0-1 0 0 0,0 1 0 0 0,-1 0 0 0 0,1 0 0 0 0,0 0 0 0 0,0-1-1 0 0,0 1 1 0 0,0 0 0 0 0,0-1 0 0 0,1 1 0 0 0,-1-1 0 0 0,0 1 0 0 0,0-1 0 0 0,0 0 0 0 0,0 1 0 0 0,0-1 0 0 0,1 0 0 0 0,1 0 0 0 0,10 1 48 0 0,1-1 0 0 0,-1 0 0 0 0,0-1 0 0 0,1-1-1 0 0,-1 0 1 0 0,17-5 0 0 0,-10 3-54 0 0,0 0-3 0 0,-1 0 1 0 0,0-2-1 0 0,0 0 0 0 0,0-1 0 0 0,-1-1 1 0 0,30-17-1 0 0,-47 24-71 0 0,5 23-70 0 0,-6 1 137 0 0,0-15-22 0 0,0-1 1 0 0,1 0-1 0 0,-1 0 0 0 0,1 0 0 0 0,4 13 0 0 0,-4-19-14 0 0,-1 1-1 0 0,1 0 1 0 0,0-1 0 0 0,0 1 0 0 0,0 0-1 0 0,0-1 1 0 0,0 1 0 0 0,0-1-1 0 0,1 0 1 0 0,-1 1 0 0 0,0-1-1 0 0,1 0 1 0 0,-1 0 0 0 0,1 0 0 0 0,0 0-1 0 0,-1 0 1 0 0,1 0 0 0 0,0 0-1 0 0,-1-1 1 0 0,1 1 0 0 0,0 0 0 0 0,0-1-1 0 0,-1 0 1 0 0,1 1 0 0 0,0-1-1 0 0,0 0 1 0 0,2 0 0 0 0,16-1-1435 0 0,2-3-443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0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8 20615 0 0,'0'0'944'0'0,"0"-1"-19"0"0,1-4-534 0 0,0 4 302 0 0,-2 4-574 0 0,1 0-1 0 0,-1 1 0 0 0,0-1 0 0 0,0 0 1 0 0,0 0-1 0 0,-3 5 0 0 0,-1 4-10 0 0,-186 469 1131 0 0,12-34-623 0 0,175-439-592 0 0,-22 72 215 0 0,23-69-156 0 0,1-1 0 0 0,0 1 0 0 0,0 0-1 0 0,1 0 1 0 0,1 16 0 0 0,0-27-73 0 0,0 1-1 0 0,0-1 1 0 0,0 1-1 0 0,0-1 1 0 0,0 0-1 0 0,0 1 1 0 0,0-1-1 0 0,0 1 1 0 0,0-1-1 0 0,0 0 1 0 0,1 1-1 0 0,-1-1 0 0 0,0 0 1 0 0,0 1-1 0 0,0-1 1 0 0,1 0-1 0 0,-1 1 1 0 0,0-1-1 0 0,0 0 1 0 0,0 1-1 0 0,1-1 1 0 0,-1 0-1 0 0,0 0 1 0 0,1 1-1 0 0,-1-1 1 0 0,0 0-1 0 0,1 0 1 0 0,-1 0-1 0 0,0 1 1 0 0,1-1-1 0 0,0 0-67 0 0,0 0 0 0 0,0 0 0 0 0,0 0 0 0 0,0-1 0 0 0,-1 1 0 0 0,1 0 0 0 0,0 0-1 0 0,0-1 1 0 0,0 1 0 0 0,0 0 0 0 0,-1-1 0 0 0,1 1 0 0 0,0-1 0 0 0,1 0 0 0 0,6-8-1084 0 0,0-1-67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09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152 335 6911 0 0,'0'0'528'0'0,"-2"2"-85"0"0,-7 7 2029 0 0,1 0 0 0 0,-10 16 0 0 0,-25 49-429 0 0,8-11-1649 0 0,32-58-394 0 0,-8 9 31 0 0,-2 2 2 0 0,5-7-22 0 0,7-7 137 0 0,3-5 39 0 0,133-190 737 0 0,-117 169-918 0 0,7-9-4 0 0,0 2-1 0 0,57-53 0 0 0,73-33 36 0 0,-136 105 224 0 0,1 0 0 0 0,0 1 0 0 0,1 2 0 0 0,0 0 0 0 0,1 1 0 0 0,32-7 0 0 0,-53 14-210 0 0,1 1 0 0 0,0 0-1 0 0,-1-1 1 0 0,1 1 0 0 0,0 0-1 0 0,0 0 1 0 0,-1 0 0 0 0,1 1 0 0 0,0-1-1 0 0,0 0 1 0 0,-1 1 0 0 0,1-1 0 0 0,0 1-1 0 0,-1-1 1 0 0,1 1 0 0 0,-1 0-1 0 0,1 0 1 0 0,-1 0 0 0 0,1 0 0 0 0,-1 0-1 0 0,1 0 1 0 0,-1 0 0 0 0,2 2-1 0 0,-2-1-10 0 0,1 1-1 0 0,0 0 1 0 0,0-1-1 0 0,-1 1 1 0 0,0 0-1 0 0,0 0 1 0 0,1 0-1 0 0,-2 0 1 0 0,1 0-1 0 0,0 0 1 0 0,-1 0-1 0 0,1 4 1 0 0,0 7 9 0 0,-1-1 0 0 0,-1 1-1 0 0,0 0 1 0 0,-5 22 0 0 0,-19 55 235 0 0,14-56-247 0 0,1-4-37 0 0,-1 0 0 0 0,-2-1 0 0 0,-2 0 0 0 0,-30 48 0 0 0,36-64-356 0 0,-1 0 1 0 0,0-1-1 0 0,-1 0 0 0 0,-25 22 1 0 0,34-33-211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09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6 2759 0 0,'12'-6'15479'0'0,"-11"9"-14870"0"0,0 3-449 0 0,0 0 0 0 0,-1 1 1 0 0,0-1-1 0 0,0 0 0 0 0,0 1 0 0 0,-1-1 0 0 0,-2 12 0 0 0,-17 46-8 0 0,7-25-107 0 0,-10 27-25 0 0,15-47 122 0 0,1 1-1 0 0,1 0 1 0 0,0 0-1 0 0,2 0 0 0 0,-2 22 1 0 0,6-37-32 0 0,0 0 0 0 0,0 0 0 0 0,1 0-1 0 0,0 0 1 0 0,0 0 0 0 0,3 10 0 0 0,-3-13 93 0 0,2 0-19 0 0,-1 0-139 0 0,1 0-1 0 0,0-1 1 0 0,0 1 0 0 0,1-1 0 0 0,-1 0-1 0 0,0 1 1 0 0,0-2 0 0 0,0 1-1 0 0,1 0 1 0 0,-1-1 0 0 0,1 1 0 0 0,-1-1-1 0 0,0 0 1 0 0,1 0 0 0 0,-1 0 0 0 0,1-1-1 0 0,-1 1 1 0 0,0-1 0 0 0,1 0 0 0 0,-1 0-1 0 0,0 0 1 0 0,0 0 0 0 0,0 0 0 0 0,0-1-1 0 0,4-1 1 0 0,8-7 126 0 0,-1 1 1 0 0,0-1-1 0 0,23-22 0 0 0,-34 29-162 0 0,42-40-124 0 0,-2-2 0 0 0,-2-1 0 0 0,64-98 0 0 0,-99 135-614 0 0,0 0-1 0 0,1 0 1 0 0,-1 0 0 0 0,1 1 0 0 0,14-11-1 0 0,-10 11-1122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85 188 3223 0 0,'0'2'240'0'0,"0"5"936"0"0,0 0 0 0 0,0-1 0 0 0,-1 1 1 0 0,0 0-1 0 0,-3 10 0 0 0,1-6 450 0 0,1-5-301 0 0,0 0-1 0 0,0 0 1 0 0,0 0-1 0 0,-5 8 1 0 0,4-9-1097 0 0,0 0 1 0 0,-1 0 0 0 0,1-1-1 0 0,-1 1 1 0 0,0-1-1 0 0,0 0 1 0 0,0 0-1 0 0,-6 4 1 0 0,8-7-113 0 0,0 0 20 0 0,1-1-131 0 0,1 0 0 0 0,0 0 0 0 0,-1 0-1 0 0,1 0 1 0 0,0 0 0 0 0,-1 0 0 0 0,1 1 0 0 0,0-1 0 0 0,-1 0 0 0 0,1 0 0 0 0,0 0-1 0 0,-1 0 1 0 0,1 0 0 0 0,0 0 0 0 0,0 0 0 0 0,-1 0 0 0 0,1 0 0 0 0,0 0 0 0 0,-1-1-1 0 0,1 1 1 0 0,0 0 0 0 0,-1 0 0 0 0,1 0 0 0 0,0 0 0 0 0,-1 0 0 0 0,1-1-1 0 0,0 1 1 0 0,-1 0 0 0 0,1-1 1 0 0,-1 0 0 0 0,0 1 0 0 0,0-1 0 0 0,1 0 0 0 0,-1 0 1 0 0,1 0-1 0 0,-1 0 0 0 0,1 0 0 0 0,-1 0 0 0 0,1 0 0 0 0,-1 0 0 0 0,1 0 0 0 0,0 0 0 0 0,0 0 0 0 0,-1 0 0 0 0,1 0 0 0 0,0 0 0 0 0,0 0 0 0 0,0 0 0 0 0,0 0 0 0 0,0 0 1 0 0,1-2-1 0 0,-1 0 12 0 0,2-6-10 0 0,-1 1 1 0 0,1-1-1 0 0,0 1 1 0 0,0 0-1 0 0,1 0 1 0 0,0 0-1 0 0,1 0 1 0 0,0 0-1 0 0,0 1 1 0 0,1 0-1 0 0,6-9 1 0 0,0 2-11 0 0,1 0 1 0 0,1 1-1 0 0,0 0 1 0 0,19-14-1 0 0,-24 21 82 0 0,1 0-1 0 0,0 0 1 0 0,0 0-1 0 0,0 1 0 0 0,1 1 1 0 0,18-7-1 0 0,-25 10-19 0 0,0 0 0 0 0,0 1-1 0 0,0-1 1 0 0,0 1 0 0 0,1 0-1 0 0,-1 0 1 0 0,0 0-1 0 0,0 0 1 0 0,1 0 0 0 0,-1 1-1 0 0,0-1 1 0 0,0 1 0 0 0,0 0-1 0 0,0 0 1 0 0,0 0 0 0 0,0 0-1 0 0,0 1 1 0 0,0-1 0 0 0,0 1-1 0 0,0 0 1 0 0,-1-1 0 0 0,1 1-1 0 0,-1 1 1 0 0,1-1 0 0 0,-1 0-1 0 0,3 4 1 0 0,-3-3-34 0 0,0-1-1 0 0,0 1 1 0 0,-1 0 0 0 0,1 0 0 0 0,-1-1-1 0 0,0 1 1 0 0,0 0 0 0 0,0 1 0 0 0,0-1-1 0 0,0 0 1 0 0,-1 0 0 0 0,1 0 0 0 0,-1 0-1 0 0,0 1 1 0 0,0-1 0 0 0,0 0 0 0 0,0 0-1 0 0,-1 4 1 0 0,-1 2-15 0 0,2-7 11 0 0,4-13-279 0 0,1 2 249 0 0,0 0 0 0 0,1 0-1 0 0,0 0 1 0 0,1 0 0 0 0,0 1 0 0 0,0 0-1 0 0,0 1 1 0 0,1-1 0 0 0,0 1-1 0 0,1 1 1 0 0,0 0 0 0 0,0 0 0 0 0,0 1-1 0 0,12-6 1 0 0,2 1-9 0 0,1 2 1 0 0,-1 0-1 0 0,1 1 0 0 0,49-6 0 0 0,-68 12 35 0 0,1 0 1 0 0,-1 1-1 0 0,0 0 0 0 0,1 0 0 0 0,-1 0 0 0 0,0 0 1 0 0,1 1-1 0 0,9 2 0 0 0,-13-1-5 0 0,1-1-1 0 0,0 0 1 0 0,0 1-1 0 0,-1 0 0 0 0,1-1 1 0 0,-1 1-1 0 0,1 0 1 0 0,-1 0-1 0 0,0 1 1 0 0,0-1-1 0 0,0 0 1 0 0,0 1-1 0 0,0-1 1 0 0,0 1-1 0 0,-1 0 1 0 0,2 3-1 0 0,-1-1 16 0 0,0 0 0 0 0,0 0 0 0 0,-1 0 0 0 0,0 1 0 0 0,0-1 0 0 0,0 0 1 0 0,-1 1-1 0 0,1-1 0 0 0,-1 0 0 0 0,-1 1 0 0 0,-1 8 0 0 0,-1 6 123 0 0,-12 33 1 0 0,15-51-152 0 0,-2 4-543 0 0,0 0 0 0 0,1 0 1 0 0,0 0-1 0 0,0 0 0 0 0,1 0 0 0 0,0 7 0 0 0,9-9-2294 0 0,1-1 1162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93 314 1839 0 0,'95'-106'-16'0'0,"-15"17"3931"0"0,5 5 7682 0 0,-81 80-11255 0 0,20-16 853 0 0,-22 19-1043 0 0,0 0 0 0 0,-1 0 0 0 0,1-1 0 0 0,0 1 0 0 0,0 0 0 0 0,0 1 0 0 0,0-1 0 0 0,0 0-1 0 0,0 1 1 0 0,0-1 0 0 0,3 0 0 0 0,-4 2-107 0 0,-1-1 1 0 0,1 0-1 0 0,-1 0 0 0 0,1 1 0 0 0,0-1 1 0 0,-1 0-1 0 0,1 1 0 0 0,-1-1 0 0 0,1 1 0 0 0,-1-1 1 0 0,1 1-1 0 0,-1-1 0 0 0,0 1 0 0 0,1-1 1 0 0,-1 1-1 0 0,0-1 0 0 0,1 1 0 0 0,-1 0 0 0 0,0-1 1 0 0,1 1-1 0 0,-1 0 0 0 0,0-1 0 0 0,0 2 1 0 0,4 15 251 0 0,-5-1-104 0 0,0 0 1 0 0,-1 0-1 0 0,-1 0 1 0 0,-5 18-1 0 0,-25 63 198 0 0,8-23-292 0 0,-76 222-83 0 0,54-165-15 0 0,40-115-3 0 0,-1 0 0 0 0,0 0 0 0 0,-2-1 0 0 0,1 0 0 0 0,-22 25 0 0 0,25-36-44 0 0,1 1-1 0 0,0 0 0 0 0,-1-1 0 0 0,0 0 0 0 0,0 0 0 0 0,0-1 0 0 0,-1 0 0 0 0,1 0 0 0 0,-9 3 0 0 0,13-6 24 0 0,1 1-1 0 0,-1-1 1 0 0,1 1 0 0 0,-1-1-1 0 0,0 1 1 0 0,1-1-1 0 0,-1 0 1 0 0,0 0 0 0 0,1 0-1 0 0,-1 0 1 0 0,1 0-1 0 0,-1-1 1 0 0,0 1 0 0 0,1 0-1 0 0,-1-1 1 0 0,1 1-1 0 0,-1-1 1 0 0,1 1 0 0 0,-1-1-1 0 0,1 0 1 0 0,-1 0-1 0 0,1 1 1 0 0,0-1 0 0 0,-1 0-1 0 0,1 0 1 0 0,0 0-1 0 0,0-1 1 0 0,0 1 0 0 0,0 0-1 0 0,0 0 1 0 0,0-1-1 0 0,0 1 1 0 0,0 0 0 0 0,-1-3-1 0 0,1 0-44 0 0,-1-1 1 0 0,1 1-1 0 0,-1 0 0 0 0,1-1 0 0 0,1 1 1 0 0,-1-1-1 0 0,1 1 0 0 0,-1-1 0 0 0,1 0 1 0 0,0 1-1 0 0,1-6 0 0 0,3-5 29 0 0,0 1 0 0 0,0-1 0 0 0,1 1 0 0 0,1 0 0 0 0,0 0 0 0 0,1 0 0 0 0,1 1 0 0 0,0 0 0 0 0,1 1 0 0 0,0 0 0 0 0,0 0 0 0 0,2 1 0 0 0,-1 0 0 0 0,2 1 0 0 0,-1 0 0 0 0,1 1 0 0 0,1 0 0 0 0,19-10 0 0 0,-26 16 76 0 0,1 0 0 0 0,0 0 0 0 0,0 1 0 0 0,0 0 0 0 0,0 0 0 0 0,0 1-1 0 0,1 0 1 0 0,-1 0 0 0 0,0 1 0 0 0,9 0 0 0 0,-6 1 51 0 0,1 1 1 0 0,-1 0-1 0 0,0 0 0 0 0,0 1 0 0 0,0 0 0 0 0,14 7 1 0 0,-7-1 65 0 0,0 1 1 0 0,-1 0 0 0 0,0 1-1 0 0,-1 1 1 0 0,-1 0 0 0 0,0 1-1 0 0,18 21 1 0 0,-28-30-107 0 0,0 0 0 0 0,-1 1 0 0 0,0 0-1 0 0,0 0 1 0 0,3 6 0 0 0,-5-10-20 0 0,-1 1 0 0 0,1 0 0 0 0,-1-1-1 0 0,1 1 1 0 0,-1-1 0 0 0,0 1 0 0 0,1 0 0 0 0,-1-1 0 0 0,0 1 0 0 0,0 0 0 0 0,0-1-1 0 0,-1 1 1 0 0,1 0 0 0 0,0-1 0 0 0,0 1 0 0 0,-1 0 0 0 0,1-1 0 0 0,-1 1 0 0 0,0-1 0 0 0,1 1-1 0 0,-1-1 1 0 0,-2 3 0 0 0,0 1 51 0 0,-1-1-1 0 0,-1 0 0 0 0,1 0 1 0 0,0 0-1 0 0,-1 0 1 0 0,-7 4-1 0 0,-35 17 164 0 0,29-16-217 0 0,-15 8-142 0 0,-1-2-1 0 0,0-2 0 0 0,-1-1 1 0 0,0-1-1 0 0,-42 6 1 0 0,71-15-55 0 0,0-2-1 0 0,0 1 1 0 0,1-1 0 0 0,-1 1 0 0 0,0-2-1 0 0,0 1 1 0 0,0-1 0 0 0,1 1 0 0 0,-1-1-1 0 0,-9-4 1 0 0,14 5 96 0 0,1-1 1 0 0,0 1-1 0 0,0-1 0 0 0,0 1 0 0 0,-1-1 0 0 0,1 1 0 0 0,0-1 1 0 0,0 1-1 0 0,0-1 0 0 0,0 1 0 0 0,0-1 0 0 0,0 1 1 0 0,0-1-1 0 0,0 1 0 0 0,0-1 0 0 0,0 1 0 0 0,0-1 0 0 0,1 1 1 0 0,-1-1-1 0 0,0 1 0 0 0,0-1 0 0 0,1 0-94 0 0,5-13-1341 0 0,6-2-52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10679 0 0,'0'0'971'0'0,"1"1"-800"0"0,16 8 13 0 0,-7-3 786 0 0,0-2 1 0 0,0 1 0 0 0,0-2-1 0 0,1 1 1 0 0,0-2 0 0 0,-1 1-1 0 0,1-1 1 0 0,16 0 0 0 0,89-2 866 0 0,-104 0-1736 0 0,3-1-27 0 0,25-4 0 0 0,-35 4-66 0 0,0 0 0 0 0,0-1 1 0 0,0 0-1 0 0,0 0 0 0 0,0 0 0 0 0,-1 0 0 0 0,1 0 0 0 0,5-5 0 0 0,-8 6-7 0 0,-1-1-1 0 0,0 1 1 0 0,0 0-1 0 0,0-1 1 0 0,0 1-1 0 0,0-1 0 0 0,0 1 1 0 0,0-1-1 0 0,0 1 1 0 0,-1-1-1 0 0,1 1 1 0 0,0-1-1 0 0,-1 0 0 0 0,1 1 1 0 0,-1-1-1 0 0,0 0 1 0 0,0 0-1 0 0,0 1 0 0 0,0-1 1 0 0,0 0-1 0 0,0 0 1 0 0,0 1-1 0 0,0-1 1 0 0,-1 0-1 0 0,1 0 0 0 0,-1 1 1 0 0,0-3-1 0 0,0 2-11 0 0,1 0 0 0 0,-1 0 0 0 0,0 1 0 0 0,0-1-1 0 0,0 0 1 0 0,0 0 0 0 0,0 1 0 0 0,-1-1 0 0 0,1 1-1 0 0,0-1 1 0 0,-1 1 0 0 0,1 0 0 0 0,-1-1 0 0 0,1 1-1 0 0,-1 0 1 0 0,0 0 0 0 0,1 0 0 0 0,-1 0 0 0 0,0 1-1 0 0,0-1 1 0 0,0 0 0 0 0,0 1 0 0 0,0-1 0 0 0,-2 0-1 0 0,-4 1-35 0 0,0 1 0 0 0,1 0 0 0 0,-1 0 0 0 0,0 0 0 0 0,1 1 0 0 0,-1 0 0 0 0,1 1 0 0 0,0-1-1 0 0,0 1 1 0 0,0 1 0 0 0,-9 5 0 0 0,-7 5-100 0 0,-38 35 0 0 0,49-40 230 0 0,2 1 1 0 0,-1 1 0 0 0,-14 19 0 0 0,21-25-50 0 0,1 0-1 0 0,0 0 1 0 0,0 0-1 0 0,1 1 1 0 0,-1-1-1 0 0,1 1 0 0 0,0-1 1 0 0,0 1-1 0 0,1 0 1 0 0,0 0-1 0 0,0-1 1 0 0,0 8-1 0 0,1-10-29 0 0,1 0 1 0 0,-1 0-1 0 0,1 0 0 0 0,0 0 1 0 0,-1 0-1 0 0,1 0 0 0 0,1 0 1 0 0,-1 0-1 0 0,0-1 0 0 0,1 1 0 0 0,0 0 1 0 0,-1-1-1 0 0,1 1 0 0 0,0-1 1 0 0,0 1-1 0 0,1-1 0 0 0,-1 0 0 0 0,0 0 1 0 0,1 0-1 0 0,-1 0 0 0 0,1 0 1 0 0,2 1-1 0 0,4 1-430 0 0,-1 0 0 0 0,1 0 0 0 0,-1 0 0 0 0,1-1-1 0 0,0-1 1 0 0,11 3 0 0 0,5-1-6714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1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50 677 10591 0 0,'0'0'819'0'0,"-6"7"-211"0"0,5-6-90 0 0,0 1 0 0 0,-1-1-1 0 0,1 0 1 0 0,0 0 0 0 0,-1 0 0 0 0,1 0 0 0 0,-1 0 0 0 0,0 0-1 0 0,1-1 1 0 0,-1 1 0 0 0,0 0 0 0 0,1-1 0 0 0,-4 1 0 0 0,4-1-402 0 0,0 0 1 0 0,1 0-1 0 0,-1 0 1 0 0,0 0-1 0 0,0 0 1 0 0,1-1-1 0 0,-1 1 1 0 0,0 0-1 0 0,0 0 1 0 0,1-1-1 0 0,-1 1 1 0 0,0-1-1 0 0,1 1 1 0 0,-1 0-1 0 0,0-1 1 0 0,1 1-1 0 0,-1-1 1 0 0,1 1 0 0 0,-1-1-1 0 0,1 0 1 0 0,-1 1-1 0 0,1-1 1 0 0,-1 0-1 0 0,1 1 1 0 0,0-1-1 0 0,-1 0 1 0 0,1 1-1 0 0,0-1 1 0 0,0 0-1 0 0,-1 0 1 0 0,1 1-1 0 0,0-1 1 0 0,0 0-1 0 0,0 0 1 0 0,-1-6 62 0 0,1 1 0 0 0,0 0 0 0 0,0 0 0 0 0,0 0 0 0 0,1-1 0 0 0,0 1 0 0 0,0 0 0 0 0,1 0 1 0 0,-1 0-1 0 0,1 1 0 0 0,1-1 0 0 0,-1 0 0 0 0,4-6 0 0 0,7-11 209 0 0,26-35 1 0 0,-1 8-113 0 0,2 1 0 0 0,74-70 0 0 0,-81 89-272 0 0,1 2 0 0 0,1 2 1 0 0,1 1-1 0 0,64-32 0 0 0,-34 25-1587 0 0,127-45 1 0 0,-164 68-913 0 0,-10 3-5525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2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19 3679 0 0,'0'0'167'0'0,"-4"-7"26"0"0,2 6 53 0 0,0 0 1 0 0,1 0-1 0 0,-1 0 0 0 0,0-1 0 0 0,1 1 0 0 0,-1 1 0 0 0,0-1 0 0 0,0 0 0 0 0,0 0 0 0 0,0 1 0 0 0,0-1 0 0 0,0 1 0 0 0,0 0 0 0 0,0-1 0 0 0,0 1 0 0 0,0 0 0 0 0,0 0 0 0 0,0 1 0 0 0,-3-1 0 0 0,-6 2 2635 0 0,-1 0 0 0 0,-12 3-1 0 0,16-3-1921 0 0,-19 6-511 0 0,-1 1 1 0 0,1 2 0 0 0,0 0-1 0 0,1 2 1 0 0,-41 26 0 0 0,37-18-167 0 0,2 1 0 0 0,0 0 0 0 0,2 3 0 0 0,-30 33 0 0 0,45-45-282 0 0,-17 26 0 0 0,25-34 0 0 0,0-1 0 0 0,1 1 0 0 0,-1 0 0 0 0,1 0 0 0 0,0 0 0 0 0,1 0 0 0 0,-1 0 0 0 0,1 0 0 0 0,0 0 0 0 0,0 6 0 0 0,1-9 0 0 0,0-1 0 0 0,0 1 0 0 0,0-1 0 0 0,0 0 0 0 0,0 1 0 0 0,1-1 0 0 0,-1 1 0 0 0,1-1 0 0 0,-1 0 0 0 0,1 1 0 0 0,-1-1 0 0 0,1 0 0 0 0,0 0 0 0 0,0 0 0 0 0,0 1 0 0 0,-1-1 0 0 0,1 0 0 0 0,2 2 0 0 0,0-2 0 0 0,-1 1 0 0 0,1-1 0 0 0,-1 1 0 0 0,1-1 0 0 0,-1 0 0 0 0,1 0 0 0 0,0 0 0 0 0,5 1 0 0 0,3 0 0 0 0,-1-1 0 0 0,1-1 0 0 0,20 0 0 0 0,-10-2 13 0 0,0-1 0 0 0,0-1 0 0 0,-1-1 0 0 0,0-1 0 0 0,0 0 0 0 0,25-13 0 0 0,-17 6 21 0 0,-1-2 1 0 0,0 0 0 0 0,40-33-1 0 0,-61 43 9 0 0,1-1-1 0 0,-1 0 0 0 0,0 0 0 0 0,0-1 0 0 0,-1 1 1 0 0,1-1-1 0 0,4-9 0 0 0,-9 14-24 0 0,0-1-1 0 0,1 0 1 0 0,-1 1 0 0 0,0-1 0 0 0,0 0-1 0 0,-1 0 1 0 0,1 0 0 0 0,0 1 0 0 0,-1-1-1 0 0,0 0 1 0 0,0 0 0 0 0,0 0 0 0 0,0 0-1 0 0,0 0 1 0 0,-1 0 0 0 0,1 0 0 0 0,-1 1 0 0 0,0-1-1 0 0,1 0 1 0 0,-1 0 0 0 0,-1 0 0 0 0,1 1-1 0 0,0-1 1 0 0,-4-4 0 0 0,-1 0-132 0 0,-1 0 0 0 0,0 0 1 0 0,0 1-1 0 0,0 0 0 0 0,-1 0 0 0 0,0 1 1 0 0,-16-8-1 0 0,7 3-1437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729 681 3223 0 0,'-2'-1'240'0'0,"-15"-8"-769"0"0,-17-12 6745 0 0,31 20-5283 0 0,0-1 0 0 0,1-1 1 0 0,-1 1-1 0 0,1 0 0 0 0,0-1 1 0 0,0 1-1 0 0,0-1 1 0 0,0 0-1 0 0,-3-4 0 0 0,4 5-826 0 0,1-1 0 0 0,-1 1 0 0 0,1 0 0 0 0,-1 0 0 0 0,1 0 0 0 0,0 0-1 0 0,0 0 1 0 0,0-1 0 0 0,0 1 0 0 0,0 0 0 0 0,0 0 0 0 0,1 0 0 0 0,-1 0 0 0 0,1 0-1 0 0,0 0 1 0 0,-1 0 0 0 0,1 0 0 0 0,2-4 0 0 0,2-3 215 0 0,1 1 1 0 0,11-15 0 0 0,-10 13-62 0 0,141-195 1207 0 0,-119 159-1382 0 0,-3 0 0 0 0,36-85-1 0 0,-57 120-145 0 0,-2-1 0 0 0,1 1 0 0 0,-1-1 0 0 0,-1 1 0 0 0,2-24 0 0 0,-5 34 47 0 0,1 1-1 0 0,0-1 0 0 0,-1 1 0 0 0,1-1 0 0 0,0 1 0 0 0,-1-1 0 0 0,1 1 0 0 0,-1 0 1 0 0,1-1-1 0 0,-1 1 0 0 0,1 0 0 0 0,-1-1 0 0 0,1 1 0 0 0,-1 0 0 0 0,1 0 0 0 0,-1-1 1 0 0,1 1-1 0 0,-1 0 0 0 0,0 0 0 0 0,1 0 0 0 0,-1 0 0 0 0,1 0 0 0 0,-1 0 0 0 0,1 0 1 0 0,-1 0-1 0 0,0 0 0 0 0,1 0 0 0 0,-1 0 0 0 0,1 0 0 0 0,-1 0 0 0 0,0 1 0 0 0,-2 0-4 0 0,0 0 0 0 0,0 0 0 0 0,0 1 0 0 0,0-1 0 0 0,0 1 0 0 0,1 0 0 0 0,-1 0 0 0 0,1 0 0 0 0,-1 0-1 0 0,1 0 1 0 0,-3 3 0 0 0,-22 32-77 0 0,21-29 75 0 0,-36 59-26 0 0,-55 121-1 0 0,69-129 69 0 0,-154 350 161 0 0,59-128-92 0 0,104-241-132 0 0,-1 0-1 0 0,-3-1 1 0 0,-1-1 0 0 0,-49 60-1 0 0,-23 4-895 0 0,76-83 507 0 0,0-1-1 0 0,-2-1 0 0 0,-25 15 1 0 0,44-30 290 0 0,-1 0 0 0 0,1 0 0 0 0,-1 0 1 0 0,0-1-1 0 0,0 0 0 0 0,0 0 1 0 0,-7 2-1 0 0,10-3 106 0 0,1 0-1 0 0,-1 0 0 0 0,0 0 1 0 0,1 0-1 0 0,-1 0 1 0 0,0 0-1 0 0,1 0 1 0 0,-1-1-1 0 0,0 1 0 0 0,1 0 1 0 0,-1 0-1 0 0,1 0 1 0 0,-1-1-1 0 0,0 1 1 0 0,1 0-1 0 0,-1-1 1 0 0,1 1-1 0 0,-1 0 0 0 0,1-1 1 0 0,-1 1-1 0 0,0-2 1 0 0,1 1-3 0 0,-1 0 0 0 0,1 0 0 0 0,0 0 0 0 0,-1 0 0 0 0,1 0 1 0 0,0 0-1 0 0,0 0 0 0 0,0 0 0 0 0,0 0 0 0 0,0-1 0 0 0,0 1 0 0 0,0 0 1 0 0,0 0-1 0 0,0 0 0 0 0,0 0 0 0 0,1 0 0 0 0,-1-2 0 0 0,3-5-225 0 0,0 0-1 0 0,0 0 1 0 0,1 0-1 0 0,0 1 1 0 0,6-9-1 0 0,4-9-275 0 0,24-39-358 0 0,3-1-7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51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3 14711 0 0,'0'0'715'0'0,"-9"0"50"0"0,0-2-696 0 0,-1 2 0 0 0,0-1-1 0 0,1 1 1 0 0,-1 1 0 0 0,0-1 0 0 0,1 2-1 0 0,-1-1 1 0 0,1 1 0 0 0,-1 1-1 0 0,1 0 1 0 0,0 0 0 0 0,0 1 0 0 0,0 0-1 0 0,1 0 1 0 0,-1 1 0 0 0,-9 8 0 0 0,7-6 73 0 0,1 2 1 0 0,1-1-1 0 0,-1 1 1 0 0,1 1 0 0 0,1-1-1 0 0,0 2 1 0 0,0-1 0 0 0,1 1-1 0 0,0 0 1 0 0,1 0 0 0 0,-9 24-1 0 0,14-31-68 0 0,0 0 0 0 0,0-1 1 0 0,0 1-1 0 0,0 0 0 0 0,1 0 0 0 0,-1 0 0 0 0,1 0 0 0 0,0 0 0 0 0,0 0 0 0 0,1 0 0 0 0,-1 0 0 0 0,1 0 0 0 0,0 0 1 0 0,2 7-1 0 0,-2-8-24 0 0,0-1-1 0 0,1 0 1 0 0,-1 0 0 0 0,0 0 0 0 0,1 0 0 0 0,-1-1 0 0 0,1 1 0 0 0,0 0-1 0 0,-1-1 1 0 0,1 1 0 0 0,0-1 0 0 0,0 1 0 0 0,0-1 0 0 0,0 0 0 0 0,0 0-1 0 0,1 0 1 0 0,-1 0 0 0 0,0 0 0 0 0,0 0 0 0 0,1-1 0 0 0,-1 1 0 0 0,0-1 0 0 0,1 1-1 0 0,-1-1 1 0 0,5 0 0 0 0,5-1 64 0 0,0 0-1 0 0,-1-1 1 0 0,1 0-1 0 0,-1-1 1 0 0,0 0-1 0 0,13-6 1 0 0,64-31 195 0 0,-78 35-277 0 0,3-2 8 0 0,7-2 21 0 0,22-16-1 0 0,-37 22-50 0 0,-1 0 0 0 0,1 0 1 0 0,-1-1-1 0 0,0 0 0 0 0,0 0 0 0 0,-1 0 0 0 0,1 0 0 0 0,-1 0 0 0 0,0-1 0 0 0,4-6 0 0 0,-7 9-12 0 0,1 0-1 0 0,-1 0 1 0 0,1 0-1 0 0,-1 0 0 0 0,0 0 1 0 0,1 0-1 0 0,-1 0 1 0 0,0 0-1 0 0,-1 0 1 0 0,1 0-1 0 0,0 0 1 0 0,0-1-1 0 0,-1 1 1 0 0,0 0-1 0 0,1 0 1 0 0,-1 0-1 0 0,0 0 0 0 0,0 1 1 0 0,0-1-1 0 0,0 0 1 0 0,0 0-1 0 0,0 0 1 0 0,0 1-1 0 0,-1-1 1 0 0,1 1-1 0 0,-1-1 1 0 0,-2-1-1 0 0,0-1-40 0 0,-1 0-1 0 0,1 1 0 0 0,-1 0 1 0 0,1 0-1 0 0,-1 0 1 0 0,0 1-1 0 0,0-1 1 0 0,-1 1-1 0 0,-8-2 0 0 0,-16-3-670 0 0,-47-3-1 0 0,46 6-662 0 0,29 3 810 0 0,4-6-3273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2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117 116 5063 0 0,'-37'17'-81'0'0,"27"-13"1095"0"0,1 0-1 0 0,-1 0 1 0 0,-12 10 0 0 0,20-13-344 0 0,-1 1 1 0 0,1 0-1 0 0,0 0 1 0 0,0 0-1 0 0,0 0 0 0 0,0 1 1 0 0,0-1-1 0 0,1 1 1 0 0,-1-1-1 0 0,1 1 0 0 0,-1-1 1 0 0,1 1-1 0 0,0 0 1 0 0,0 0-1 0 0,0 0 0 0 0,0 4 1 0 0,1-7-622 0 0,0 1 0 0 0,0-1 1 0 0,1 1-1 0 0,-1 0 0 0 0,0-1 0 0 0,1 1 0 0 0,-1-1 1 0 0,0 1-1 0 0,1-1 0 0 0,-1 1 0 0 0,1-1 1 0 0,-1 0-1 0 0,1 1 0 0 0,-1-1 0 0 0,1 1 0 0 0,0-1 1 0 0,-1 0-1 0 0,1 0 0 0 0,-1 1 0 0 0,1-1 1 0 0,1 0-1 0 0,-1 1 61 0 0,3 0 9 0 0,0 1 0 0 0,1-1-1 0 0,0 0 1 0 0,-1 0 0 0 0,1 0-1 0 0,0-1 1 0 0,-1 1 0 0 0,9-2-1 0 0,42-5 627 0 0,-39 3-538 0 0,73-12 781 0 0,138-44 0 0 0,81-51-2808 0 0,-274 96-4004 0 0,-2 1-1908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73 7831 0 0,'38'-14'657'0'0,"76"-26"121"0"0,-55 27 2758 0 0,-44 11 677 0 0,29-1 1 0 0,-42 3-3383 0 0,-3 2-516 0 0,-2 4-213 0 0,0 0 0 0 0,0 0 0 0 0,0-1 0 0 0,-1 1 0 0 0,0-1 0 0 0,0 1 0 0 0,0-1 0 0 0,-1 0 0 0 0,0-1 0 0 0,0 1 0 0 0,-8 5 0 0 0,-10 6 89 0 0,-34 18 0 0 0,48-30-141 0 0,-221 107-39 0 0,68-35-374 0 0,34-19-157 0 0,126-53 521 0 0,7-1 1 0 0,11 1-10 0 0,-13-3 1 0 0,42 12-27 0 0,0 3 0 0 0,-1 2 0 0 0,-1 1 0 0 0,0 3 0 0 0,73 49 0 0 0,-93-53 34 0 0,-16-8 0 0 0,-7-9 3 0 0,0 1-1 0 0,0-1 1 0 0,-1 1-1 0 0,1 0 1 0 0,0-1 0 0 0,0 1-1 0 0,-1-1 1 0 0,1 1-1 0 0,-1-1 1 0 0,1 1 0 0 0,-1-1-1 0 0,0 0 1 0 0,0 1-1 0 0,1-1 1 0 0,-1 0-1 0 0,0 1 1 0 0,0-1 0 0 0,0 0-1 0 0,0 0 1 0 0,-1 0-1 0 0,1 0 1 0 0,-2 2-1 0 0,-3 1 18 0 0,-1 1 0 0 0,1-1 0 0 0,-10 4 0 0 0,-2 1-1 0 0,-1-2 0 0 0,0 0 1 0 0,0-2-1 0 0,-25 5 0 0 0,-82 7 58 0 0,82-13-45 0 0,0-2 0 0 0,1-2 0 0 0,-76-8 0 0 0,110 6-25 0 0,1 1-1 0 0,0-1 0 0 0,0 0 1 0 0,0-1-1 0 0,0 0 1 0 0,0 0-1 0 0,1 0 0 0 0,-1-1 1 0 0,-12-9-1 0 0,20 13-12 0 0,-1-1 1 0 0,1 1-1 0 0,-1-1 0 0 0,1 1 0 0 0,-1-1 0 0 0,1 1 0 0 0,-1-1 1 0 0,1 1-1 0 0,0-1 0 0 0,-1 1 0 0 0,1-1 0 0 0,0 1 1 0 0,0-1-1 0 0,-1 1 0 0 0,1-1 0 0 0,0 0 0 0 0,0 1 0 0 0,0-1 1 0 0,0 0-1 0 0,0 1 0 0 0,0-1 0 0 0,0 1 0 0 0,0-1 1 0 0,0 0-1 0 0,0 1 0 0 0,0-2 0 0 0,1 1-39 0 0,-1-1 1 0 0,1 1-1 0 0,0 0 0 0 0,0 0 1 0 0,-1 0-1 0 0,1 0 0 0 0,0 0 1 0 0,0 0-1 0 0,0 0 0 0 0,0 0 1 0 0,0 0-1 0 0,2 0 0 0 0,3-3-726 0 0,0 1-1 0 0,0 0 0 0 0,12-4 0 0 0,5 0-6427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3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141 146 16439 0 0,'-4'-16'1784'0'0,"3"14"-1665"0"0,0 0 0 0 0,0 1 0 0 0,-1-1 0 0 0,1 1-1 0 0,-1-1 1 0 0,1 1 0 0 0,-1 0 0 0 0,0 0 0 0 0,1-1-1 0 0,-1 1 1 0 0,0 0 0 0 0,0 1 0 0 0,0-1 0 0 0,0 0 0 0 0,0 0-1 0 0,0 1 1 0 0,0-1 0 0 0,0 1 0 0 0,0 0 0 0 0,0 0 0 0 0,0 0-1 0 0,0 0 1 0 0,0 0 0 0 0,0 0 0 0 0,-4 1 0 0 0,3-1 11 0 0,0 1 1 0 0,0 0 0 0 0,-1 0 0 0 0,1 0-1 0 0,0 0 1 0 0,0 1 0 0 0,0-1 0 0 0,0 1-1 0 0,1 0 1 0 0,-1 0 0 0 0,0 0 0 0 0,1 0-1 0 0,-1 0 1 0 0,1 1 0 0 0,-3 3-1 0 0,0 1-104 0 0,1 1-1 0 0,0-1 0 0 0,0 1 0 0 0,1 0 1 0 0,0 0-1 0 0,1 0 0 0 0,-1 1 0 0 0,0 12 1 0 0,0 7 85 0 0,0 36-1 0 0,3-23-76 0 0,-1-29 21 0 0,1 0 0 0 0,0 0 0 0 0,1 0 0 0 0,0 0 0 0 0,1 0 0 0 0,0 0 0 0 0,6 15 0 0 0,-7-25 41 0 0,11-1 144 0 0,-10 0-207 0 0,0-1-1 0 0,0 0 1 0 0,-1 0 0 0 0,1 0 0 0 0,0 0-1 0 0,-1 0 1 0 0,1 0 0 0 0,0 0 0 0 0,0 0-1 0 0,-1-1 1 0 0,1 1 0 0 0,2-2-1 0 0,2-1 68 0 0,0 0-1 0 0,-1 0 1 0 0,1-1-1 0 0,-1 0 0 0 0,0 0 1 0 0,7-7-1 0 0,26-33 360 0 0,-19 20-223 0 0,76-101 235 0 0,-65 84-478 0 0,6-14-209 0 0,-22 33-421 0 0,1 0-1 0 0,33-37 1 0 0,-40 52-349 0 0,-1 0 0 0 0,2 0 0 0 0,8-5 0 0 0,1 1-862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4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34 9215 0 0,'25'-8'489'0'0,"38"-9"-1"0"0,-18 8 13692 0 0,-46 12-13849 0 0,-7 11-183 0 0,-1 0 0 0 0,-1-1-1 0 0,0 0 1 0 0,0 0 0 0 0,-24 21 0 0 0,12-12-102 0 0,-74 71 20 0 0,-23 25-1 0 0,114-112-63 0 0,-9 9 56 0 0,0 0 0 0 0,1 1 0 0 0,-11 20 0 0 0,21-31-40 0 0,0 1-1 0 0,0 0 1 0 0,0 0-1 0 0,1 0 1 0 0,0 0-1 0 0,1 0 1 0 0,-1 0-1 0 0,1 1 0 0 0,0-1 1 0 0,1 0-1 0 0,-1 1 1 0 0,1-1-1 0 0,1 1 1 0 0,0 6-1 0 0,0-7 2 0 0,0 0-1 0 0,1 0 1 0 0,-1 0 0 0 0,1 0-1 0 0,1-1 1 0 0,-1 1 0 0 0,1-1-1 0 0,6 10 1 0 0,1-5-19 0 0,-5-9 0 0 0,-2-1 0 0 0,1 1-158 0 0,0-1 0 0 0,0 0 0 0 0,0 0 0 0 0,1 0 0 0 0,-1 0 0 0 0,0 0-1 0 0,0-1 1 0 0,1 0 0 0 0,-1 0 0 0 0,0 0 0 0 0,0 0 0 0 0,0-1 0 0 0,0 1 0 0 0,4-3 0 0 0,7-5-1190 0 0,-1 0 0 0 0,17-14 0 0 0,-7 5 195 0 0,3-2-703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4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 17823 0 0,'0'0'5141'0'0,"0"1"-4814"0"0,-1 4-230 0 0,-1-1 0 0 0,1 0 0 0 0,-1 0-1 0 0,0-1 1 0 0,0 1 0 0 0,0 0 0 0 0,0-1 0 0 0,-5 7-1 0 0,-26 27 141 0 0,27-32-188 0 0,-69 71-1 0 0,-36 39-131 0 0,86-87 154 0 0,1 2 0 0 0,-23 39 0 0 0,44-64-5 0 0,0 1 0 0 0,0 0-1 0 0,0-1 1 0 0,1 2 0 0 0,0-1 0 0 0,1 0 0 0 0,-1 0 0 0 0,1 0 0 0 0,0 1-1 0 0,1-1 1 0 0,-1 1 0 0 0,1-1 0 0 0,1 8 0 0 0,0-10-44 0 0,-1 0 1 0 0,1 0 0 0 0,0 0-1 0 0,0-1 1 0 0,1 1-1 0 0,-1-1 1 0 0,1 1-1 0 0,-1-1 1 0 0,1 1 0 0 0,0-1-1 0 0,1 0 1 0 0,-1 0-1 0 0,0 0 1 0 0,1 0 0 0 0,0 0-1 0 0,0 0 1 0 0,0-1-1 0 0,0 0 1 0 0,0 1-1 0 0,0-1 1 0 0,0 0 0 0 0,1-1-1 0 0,3 3 1 0 0,-1-2-69 0 0,0 0 1 0 0,1 0 0 0 0,-1-1-1 0 0,0 1 1 0 0,0-1 0 0 0,1-1-1 0 0,-1 1 1 0 0,0-1 0 0 0,1 0-1 0 0,-1-1 1 0 0,0 0 0 0 0,0 0-1 0 0,1 0 1 0 0,-1 0 0 0 0,0-1-1 0 0,0 0 1 0 0,0-1 0 0 0,0 1-1 0 0,-1-1 1 0 0,7-4 0 0 0,31-18-3382 0 0,-22 11-4533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89 10135 0 0,'0'0'778'0'0,"-1"2"-197"0"0,1 0-177 0 0,-1-1 1 0 0,0 1-1 0 0,1 0 1 0 0,0 0-1 0 0,-1 0 1 0 0,1 0-1 0 0,0 1 1 0 0,0-1-1 0 0,0 0 1 0 0,0 0-1 0 0,1 0 1 0 0,-1 0-1 0 0,1 0 1 0 0,-1 0-1 0 0,1-1 1 0 0,-1 1-1 0 0,1 0 1 0 0,0 0-1 0 0,0 0 1 0 0,2 2-1 0 0,-2-2-184 0 0,1 0 0 0 0,0 0 0 0 0,0 0 1 0 0,-1-1-1 0 0,1 1 0 0 0,0-1 0 0 0,0 0 0 0 0,0 1 0 0 0,1-1 1 0 0,-1 0-1 0 0,4 1 0 0 0,5 1-36 0 0,-1-1-1 0 0,1 0 1 0 0,-1-1 0 0 0,1 0 0 0 0,0-1-1 0 0,-1 0 1 0 0,1 0 0 0 0,0-1 0 0 0,18-4-1 0 0,-6-1 172 0 0,1-1 0 0 0,-1 0 0 0 0,26-14 0 0 0,-40 17-451 0 0,-1 0-1 0 0,1-1 1 0 0,-1-1 0 0 0,0 1-1 0 0,7-8 1 0 0,-12 11 41 0 0,-1-1 0 0 0,1 1 0 0 0,-1-1-1 0 0,0 0 1 0 0,0 0 0 0 0,0 0 0 0 0,2-6 0 0 0,-3 8 38 0 0,-1-1-1 0 0,1 0 1 0 0,-1 1 0 0 0,1-1 0 0 0,-1 1 0 0 0,0-1-1 0 0,0 0 1 0 0,0 0 0 0 0,0 1 0 0 0,0-1-1 0 0,0 0 1 0 0,0 1 0 0 0,0-1 0 0 0,-1 0 0 0 0,1 1-1 0 0,-2-4 1 0 0,1 4-25 0 0,0-1-1 0 0,0 1 0 0 0,-1-1 1 0 0,1 1-1 0 0,0 0 1 0 0,-1 0-1 0 0,1 0 1 0 0,0-1-1 0 0,-1 1 1 0 0,0 1-1 0 0,1-1 1 0 0,-1 0-1 0 0,1 0 0 0 0,-1 1 1 0 0,0-1-1 0 0,0 0 1 0 0,1 1-1 0 0,-1 0 1 0 0,0-1-1 0 0,0 1 1 0 0,0 0-1 0 0,1 0 0 0 0,-1 0 1 0 0,-3 1-1 0 0,-4-1-48 0 0,0 1 0 0 0,0 1 0 0 0,-13 3 0 0 0,5 0 55 0 0,1 1 1 0 0,-1 1-1 0 0,2 1 0 0 0,-1 0 0 0 0,-25 19 0 0 0,-67 60 298 0 0,96-76-224 0 0,3-4 2 0 0,-74 68 516 0 0,68-59-359 0 0,0 0 0 0 0,-26 37 0 0 0,38-49-174 0 0,1 0-1 0 0,-1 1 1 0 0,1 0 0 0 0,0-1-1 0 0,0 1 1 0 0,0 0-1 0 0,1 0 1 0 0,-1 0 0 0 0,1 0-1 0 0,1 1 1 0 0,-1-1 0 0 0,1 0-1 0 0,0 6 1 0 0,0-8-24 0 0,0-1-1 0 0,1 1 1 0 0,0 0 0 0 0,0-1 0 0 0,0 1 0 0 0,0-1-1 0 0,0 1 1 0 0,0-1 0 0 0,0 1 0 0 0,1-1-1 0 0,0 0 1 0 0,-1 0 0 0 0,1 0 0 0 0,0 0 0 0 0,0 0-1 0 0,0 0 1 0 0,0 0 0 0 0,0 0 0 0 0,0-1 0 0 0,1 1-1 0 0,-1-1 1 0 0,1 0 0 0 0,-1 0 0 0 0,1 1 0 0 0,-1-2-1 0 0,4 2 1 0 0,5 1-229 0 0,0 0 1 0 0,0-2-1 0 0,0 1 1 0 0,0-1-1 0 0,16-1 0 0 0,28-4-6240 0 0,-15-3-794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5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43 10135 0 0,'1'-2'464'0'0,"15"-18"560"0"0,-16 19-774 0 0,1 1 0 0 0,-1 0 0 0 0,0-1 0 0 0,1 1 0 0 0,-1 0 0 0 0,0-1 0 0 0,1 1 0 0 0,-1-1 0 0 0,0 1 0 0 0,0-1 0 0 0,0 1 0 0 0,1 0 0 0 0,-1-1 0 0 0,0 1 0 0 0,0-1 0 0 0,0 1 0 0 0,0-1 0 0 0,0 1 0 0 0,0-1 0 0 0,0 1 0 0 0,0-1 0 0 0,0 1 0 0 0,0-1 0 0 0,0 1 0 0 0,0-1 0 0 0,0 1 0 0 0,0-1 0 0 0,0 1 0 0 0,-1-1 0 0 0,1 0 0 0 0,-1 0 11 0 0,0 1 0 0 0,0-1-1 0 0,0 1 1 0 0,1-1 0 0 0,-1 1 0 0 0,0-1 0 0 0,0 1-1 0 0,0 0 1 0 0,0-1 0 0 0,0 1 0 0 0,0 0-1 0 0,0 0 1 0 0,0 0 0 0 0,-1 0 0 0 0,-4 0 130 0 0,0 0 0 0 0,1 0-1 0 0,-1 1 1 0 0,-6 1 0 0 0,-36 13-124 0 0,1 2-1 0 0,-68 35 1 0 0,96-43-264 0 0,-22 16 1 0 0,36-22-12 0 0,0 1 0 0 0,0-1 0 0 0,1 1 0 0 0,0 1 0 0 0,-1-1 0 0 0,1 0 0 0 0,1 1 0 0 0,-1 0 0 0 0,-3 6 0 0 0,6-9-10 0 0,0 0 1 0 0,1 0-1 0 0,-1 0 1 0 0,1 0 0 0 0,0 0-1 0 0,-1 0 1 0 0,1 0-1 0 0,0 0 1 0 0,0 0-1 0 0,0 0 1 0 0,0-1-1 0 0,0 1 1 0 0,1 0 0 0 0,0 4-1 0 0,12 26-281 0 0,-6-17 241 0 0,-3-8 37 0 0,0 1 0 0 0,1-1 1 0 0,0 1-1 0 0,1-2 0 0 0,-1 1 0 0 0,1 0 0 0 0,1-1 1 0 0,7 6-1 0 0,-5-4 23 0 0,0 0 0 0 0,-1 1 0 0 0,9 11 0 0 0,-15-17 7 0 0,1 1 1 0 0,-1 0 0 0 0,0 0-1 0 0,0 0 1 0 0,-1 0-1 0 0,1 0 1 0 0,-1 1-1 0 0,0-1 1 0 0,0 0 0 0 0,0 1-1 0 0,-1-1 1 0 0,1 7-1 0 0,-1-7 33 0 0,0 0 0 0 0,-1 0-1 0 0,1 0 1 0 0,-1 0 0 0 0,0 0-1 0 0,0 0 1 0 0,0 0-1 0 0,0 0 1 0 0,-1-1 0 0 0,1 1-1 0 0,-1 0 1 0 0,0-1-1 0 0,-3 4 1 0 0,1-2 41 0 0,0 0-1 0 0,0-1 1 0 0,-1 0-1 0 0,0 0 1 0 0,0 0-1 0 0,0-1 1 0 0,-10 6-1 0 0,7-5-16 0 0,0-1 0 0 0,0 0 0 0 0,0 0 0 0 0,0 0 0 0 0,0-1-1 0 0,0-1 1 0 0,-16 2 0 0 0,21-3-84 0 0,1 0 0 0 0,-1 0 0 0 0,1 0-1 0 0,-1-1 1 0 0,0 1 0 0 0,1-1 0 0 0,-1 1 0 0 0,1-1-1 0 0,0 0 1 0 0,-1 0 0 0 0,1 0 0 0 0,0 0 0 0 0,-3-2-1 0 0,4 2-30 0 0,-1 0 1 0 0,1-1-1 0 0,0 1 0 0 0,0 0 0 0 0,0-1 0 0 0,0 1 0 0 0,0-1 0 0 0,0 1 0 0 0,1-1 0 0 0,-1 0 0 0 0,0 1 0 0 0,1-1 0 0 0,-1 0 0 0 0,1 1 1 0 0,-1-1-1 0 0,1 0 0 0 0,0 0 0 0 0,0 1 0 0 0,0-1 0 0 0,0 0 0 0 0,0-2 0 0 0,3-13-1710 0 0,5-3-518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18 9671 0 0,'7'-1'146'0'0,"8"-2"583"0"0,-1-6 7464 0 0,-14 9-8034 0 0,0 0 0 0 0,0-1-1 0 0,-1 1 1 0 0,1 0-1 0 0,0-1 1 0 0,0 1 0 0 0,-1 0-1 0 0,1 0 1 0 0,0-1 0 0 0,0 1-1 0 0,-1 0 1 0 0,1 0 0 0 0,0 0-1 0 0,-1-1 1 0 0,1 1 0 0 0,0 0-1 0 0,-1 0 1 0 0,1 0-1 0 0,0 0 1 0 0,-1 0 0 0 0,1 0-1 0 0,-1 0 1 0 0,1 0 0 0 0,0-1-1 0 0,-1 1 1 0 0,0 1 0 0 0,-10-2 253 0 0,-1 3-112 0 0,0 0 0 0 0,0 0 0 0 0,0 1-1 0 0,0 0 1 0 0,-21 10 0 0 0,-55 33-112 0 0,63-32-31 0 0,-25 13-84 0 0,2 3 1 0 0,-63 50-1 0 0,109-79-78 0 0,0 1-1 0 0,0 0 0 0 0,0 0 1 0 0,0 1-1 0 0,0-1 1 0 0,0 0-1 0 0,1 1 0 0 0,-1-1 1 0 0,1 1-1 0 0,0-1 1 0 0,0 1-1 0 0,0 0 0 0 0,-1 4 1 0 0,1-6 1 0 0,1 0 0 0 0,0 0 1 0 0,0 0-1 0 0,0 1 1 0 0,0-1-1 0 0,0 0 0 0 0,1 0 1 0 0,-1 0-1 0 0,0 1 0 0 0,0-1 1 0 0,1 0-1 0 0,-1 0 0 0 0,1 0 1 0 0,-1 0-1 0 0,1 0 0 0 0,0 0 1 0 0,-1 1-1 0 0,1-2 0 0 0,0 1 1 0 0,-1 0-1 0 0,1 0 1 0 0,0 0-1 0 0,0 0 0 0 0,0 0 1 0 0,0-1-1 0 0,0 1 0 0 0,0 0 1 0 0,0-1-1 0 0,0 1 0 0 0,0-1 1 0 0,0 1-1 0 0,3 0 0 0 0,58 20-223 0 0,-42-16 205 0 0,0 2 0 0 0,-1 0 1 0 0,1 1-1 0 0,-2 1 1 0 0,32 20-1 0 0,-39-21 97 0 0,0 1 0 0 0,-1 1 0 0 0,1 0 0 0 0,15 21 0 0 0,-22-25-4 0 0,0 0 0 0 0,0 0 0 0 0,-1 0 0 0 0,1 1 0 0 0,-1-1-1 0 0,-1 1 1 0 0,1 0 0 0 0,-1 0 0 0 0,0 0 0 0 0,-1 0 0 0 0,1 9-1 0 0,-2-11-28 0 0,0-1 0 0 0,-1 1-1 0 0,1-1 1 0 0,-1 1 0 0 0,-1-1 0 0 0,1 0-1 0 0,0 1 1 0 0,-1-1 0 0 0,0 0-1 0 0,0 0 1 0 0,0 0 0 0 0,-1 0-1 0 0,1 0 1 0 0,-1-1 0 0 0,0 1-1 0 0,0-1 1 0 0,0 1 0 0 0,-1-1-1 0 0,1 0 1 0 0,-8 4 0 0 0,-3 3 28 0 0,-1-1 0 0 0,-1 0 0 0 0,0-1 0 0 0,-17 5 0 0 0,11-4-108 0 0,0-2 0 0 0,-1-1 1 0 0,0 0-1 0 0,0-2 0 0 0,0 0 1 0 0,-1-2-1 0 0,1-1 0 0 0,-1 0 0 0 0,1-2 1 0 0,-46-7-1 0 0,64 7-46 0 0,1 0 0 0 0,0 0 0 0 0,0 0 0 0 0,1-1 0 0 0,-1 0-1 0 0,0 1 1 0 0,0-1 0 0 0,-3-3 0 0 0,6 4-20 0 0,0 0 1 0 0,0 1-1 0 0,0-1 1 0 0,0 0-1 0 0,1 0 0 0 0,-1 0 1 0 0,0 0-1 0 0,1 0 1 0 0,-1 0-1 0 0,0 0 0 0 0,1 0 1 0 0,0 0-1 0 0,-1 0 1 0 0,1 0-1 0 0,-1 0 0 0 0,1-1 1 0 0,0 1-1 0 0,0 0 1 0 0,0 0-1 0 0,0 0 0 0 0,0 0 1 0 0,0-1-1 0 0,0 1 1 0 0,0 0-1 0 0,0 0 0 0 0,0 0 1 0 0,1 0-1 0 0,-1 0 1 0 0,0-1-1 0 0,1 1 0 0 0,-1 0 1 0 0,2-2-1 0 0,8-14-1568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5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4607 0 0,'0'0'208'0'0,"-5"8"32"0"0,4-4-154 0 0,-1 0 0 0 0,1 0-1 0 0,0 1 1 0 0,0-1 0 0 0,0 6-1 0 0,0-2 1791 0 0,1 0-1 0 0,1 0 1 0 0,-1 0-1 0 0,1 0 1 0 0,2 9 0 0 0,4 4 426 0 0,-6-19-2109 0 0,0 0 0 0 0,0 0-1 0 0,1 0 1 0 0,-1 0 0 0 0,0 0 0 0 0,1 0 0 0 0,0 0 0 0 0,-1 0 0 0 0,1-1 0 0 0,0 1 0 0 0,0-1 0 0 0,0 1 0 0 0,0-1 0 0 0,0 0 0 0 0,1 0 0 0 0,-1 0 0 0 0,0 0 0 0 0,0 0 0 0 0,1 0 0 0 0,3 0 0 0 0,4 1 207 0 0,0-1 0 0 0,0 0 0 0 0,17-1 0 0 0,-17 0-214 0 0,2 0-96 0 0,0-1-1 0 0,0-1 0 0 0,0 0 1 0 0,-1-1-1 0 0,1 0 1 0 0,-1 0-1 0 0,12-6 1 0 0,-16 6-91 0 0,0 0 1 0 0,0-1 0 0 0,0 0 0 0 0,-1 0-1 0 0,1 0 1 0 0,-1-1 0 0 0,-1 0 0 0 0,1 0-1 0 0,0 0 1 0 0,-1-1 0 0 0,0 0-1 0 0,4-7 1 0 0,-8 12-23 0 0,0-1-1 0 0,0 0 1 0 0,0 0 0 0 0,0 0-1 0 0,0 0 1 0 0,-1 1-1 0 0,1-1 1 0 0,-1 0 0 0 0,0 0-1 0 0,1 0 1 0 0,-1 0-1 0 0,0 0 1 0 0,0 0 0 0 0,0 0-1 0 0,0 0 1 0 0,-1 0 0 0 0,1 0-1 0 0,0 0 1 0 0,-2-3-1 0 0,2 4-15 0 0,-1 0-1 0 0,0-1 0 0 0,0 1 1 0 0,0 0-1 0 0,0 0 0 0 0,0 0 1 0 0,0 0-1 0 0,0 0 0 0 0,0 0 1 0 0,0 0-1 0 0,0 0 0 0 0,-1 1 1 0 0,1-1-1 0 0,0 0 0 0 0,-1 1 1 0 0,1-1-1 0 0,0 1 0 0 0,-1-1 1 0 0,1 1-1 0 0,0-1 0 0 0,-1 1 1 0 0,1 0-1 0 0,-1 0 0 0 0,1 0 0 0 0,-1 0 1 0 0,1 0-1 0 0,-3 0 0 0 0,-12 2-168 0 0,-1 1 0 0 0,1 0 0 0 0,-29 10 0 0 0,-46 22 122 0 0,89-34 80 0 0,-68 30 2 0 0,0 4 0 0 0,-73 50-1 0 0,136-80 5 0 0,-6 2 0 0 0,0 2 0 0 0,1-1 0 0 0,0 2 0 0 0,1 0 0 0 0,0 0 0 0 0,-18 22 0 0 0,28-31 2 0 0,0 1-1 0 0,0-1 1 0 0,0 1-1 0 0,0 0 1 0 0,0-1-1 0 0,1 1 1 0 0,-1 0-1 0 0,1 0 1 0 0,-1 0 0 0 0,1 0-1 0 0,-1-1 1 0 0,1 1-1 0 0,0 0 1 0 0,0 0-1 0 0,0 0 1 0 0,0 0-1 0 0,0 0 1 0 0,0 0-1 0 0,1-1 1 0 0,0 5-1 0 0,0-4 5 0 0,1 0 0 0 0,-1 1 0 0 0,1-1 0 0 0,-1 0 0 0 0,1 0 0 0 0,-1 0 0 0 0,1 0 0 0 0,0-1 0 0 0,0 1-1 0 0,0 0 1 0 0,0-1 0 0 0,0 1 0 0 0,1-1 0 0 0,-1 0 0 0 0,3 2 0 0 0,9 2 48 0 0,-1 0 0 0 0,1-1 0 0 0,0-1 0 0 0,0 0 0 0 0,23 2 0 0 0,74-1 25 0 0,-98-4-68 0 0,147-5-386 0 0,-92-4-2461 0 0,-46 5 1234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55 7367 0 0,'9'-6'184'0'0,"-5"4"-38"0"0,0-1 0 0 0,0 0-1 0 0,0 0 1 0 0,0 0 0 0 0,-1-1-1 0 0,0 1 1 0 0,2-13 10739 0 0,-15 9-7283 0 0,4 6-3401 0 0,0-1 1 0 0,0 2 0 0 0,0-1-1 0 0,0 1 1 0 0,1 0 0 0 0,-1 0-1 0 0,0 0 1 0 0,0 1-1 0 0,0 0 1 0 0,0 0 0 0 0,-8 3-1 0 0,-7 4-262 0 0,-34 16 1 0 0,42-18 162 0 0,-23 12-71 0 0,-57 37 1 0 0,74-42-46 0 0,1 2 0 0 0,0 0 0 0 0,1 1 0 0 0,-20 23 0 0 0,35-37 3 0 0,0 0 0 0 0,0 1 0 0 0,1-1 0 0 0,-1 1-1 0 0,1-1 1 0 0,0 1 0 0 0,0 0 0 0 0,0 0 0 0 0,0-1 0 0 0,0 5-1 0 0,0-6 7 0 0,1 0-1 0 0,0 0 1 0 0,0 0 0 0 0,0 0-1 0 0,0 0 1 0 0,-1 1-1 0 0,2-1 1 0 0,-1 0-1 0 0,0 0 1 0 0,0 0-1 0 0,0 0 1 0 0,0 0-1 0 0,1 0 1 0 0,-1 0-1 0 0,0 1 1 0 0,1-1-1 0 0,-1 0 1 0 0,1 0-1 0 0,0 0 1 0 0,-1 0-1 0 0,1-1 1 0 0,0 1 0 0 0,-1 0-1 0 0,2 1 1 0 0,2 2-12 0 0,6 10 2 0 0,1-1 0 0 0,21 22-1 0 0,4 3-21 0 0,-26-27 79 0 0,-1 1 0 0 0,0 1-1 0 0,-1-1 1 0 0,-1 1 0 0 0,11 26-1 0 0,-16-34 7 0 0,0-1 0 0 0,0 1 0 0 0,-1 0 0 0 0,0-1 0 0 0,0 1 0 0 0,0 0 0 0 0,-1 0 0 0 0,0 0 0 0 0,0 0 0 0 0,0-1 0 0 0,0 1 0 0 0,-1 0 0 0 0,0 0 0 0 0,0 0 0 0 0,0-1 0 0 0,0 1 0 0 0,-1 0 0 0 0,0-1 0 0 0,0 1 0 0 0,0-1 0 0 0,0 0 0 0 0,-4 4 0 0 0,1-2 4 0 0,0-1 0 0 0,-1 0 0 0 0,1 0-1 0 0,-1-1 1 0 0,0 0 0 0 0,-1 0 0 0 0,1 0 0 0 0,-1-1 0 0 0,1 0 0 0 0,-1 0 0 0 0,0-1 0 0 0,-9 3 0 0 0,-11 1 106 0 0,-50 5 1 0 0,62-9-149 0 0,-62 4 38 0 0,66-6-44 0 0,-1 0 1 0 0,1-1 0 0 0,0 0-1 0 0,-19-4 1 0 0,28 4-160 0 0,0 0 0 0 0,0 1 0 0 0,0-1 0 0 0,0 0 0 0 0,0 0 0 0 0,0 0 1 0 0,0 0-1 0 0,1-1 0 0 0,-1 1 0 0 0,0 0 0 0 0,1-1 0 0 0,-1 1 0 0 0,1-1 0 0 0,-1 0 0 0 0,1 1 0 0 0,-2-4 0 0 0,2 3-245 0 0,0 0-1 0 0,0-1 1 0 0,0 1 0 0 0,1 0-1 0 0,-1 0 1 0 0,1-1 0 0 0,-1 1-1 0 0,1 0 1 0 0,0-1-1 0 0,0 1 1 0 0,0 0 0 0 0,0-1-1 0 0,0 1 1 0 0,1-1 0 0 0,0-1-1 0 0,5-16-7559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5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 3223 0 0,'4'0'237'0'0,"-1"0"-1"0"0,0 0 0 0 0,1 0 0 0 0,-1 1 0 0 0,0-1 0 0 0,0 1 0 0 0,1 0 0 0 0,-1 0 0 0 0,0 0 0 0 0,0 0 0 0 0,0 1 0 0 0,0-1 0 0 0,0 1 0 0 0,-1 0 0 0 0,1 0 0 0 0,0 0 0 0 0,2 3 0 0 0,-2-2 285 0 0,-1 0 0 0 0,1 1 0 0 0,-1 0 0 0 0,1-1 0 0 0,-1 1 0 0 0,-1 0-1 0 0,1 0 1 0 0,0 0 0 0 0,-1 1 0 0 0,0-1 0 0 0,1 7 0 0 0,-1 1 500 0 0,0-1 0 0 0,0 1 0 0 0,-1 0 1 0 0,-3 20-1 0 0,-6 15-1929 0 0,2-20 1394 0 0,-2 0 0 0 0,-15 32 0 0 0,-31 50 577 0 0,34-69-722 0 0,-176 302 375 0 0,-16 30-576 0 0,183-305-325 0 0,17-23-3039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6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20271 0 0,'0'0'7288'0'0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35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0,'0'0'13950'0'0,"1"1"-13860"0"0,4 5 6 0 0,-4-4 346 0 0,1-1-364 0 0,5 5-46 0 0,-5-4 624 0 0,-3-1-589 0 0,1 4-50 0 0,-2 1-3 0 0,-10 16 112 0 0,11-20 38 0 0,1-1-121 0 0,0-1 0 0 0,0 1-1 0 0,0 0 1 0 0,0 0 0 0 0,0-1 0 0 0,0 1-1 0 0,0 0 1 0 0,1-1 0 0 0,-1 1 0 0 0,0 0 0 0 0,0 0-1 0 0,1-1 1 0 0,-1 1 0 0 0,1-1 0 0 0,-1 1-1 0 0,0 0 1 0 0,1-1 0 0 0,-1 1 0 0 0,1-1-1 0 0,-1 1 1 0 0,1-1 0 0 0,0 1 0 0 0,0 0-1 0 0,0 0-9 0 0,1-1 0 0 0,0 1 0 0 0,-1 0 0 0 0,1-1 0 0 0,0 1 0 0 0,-1-1 0 0 0,1 0 0 0 0,0 1 1 0 0,2-1-1 0 0,2 0-59 0 0,0 0 0 0 0,-1-1 0 0 0,1 1 0 0 0,10-3 0 0 0,-14 2-77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02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10159 0 0,'-1'1'464'0'0,"-8"9"-183"0"0,0 1-1 0 0,0 0 0 0 0,1 1 0 0 0,1 0 0 0 0,0 0 0 0 0,-9 22 1 0 0,4-4 462 0 0,-14 58 0 0 0,-2 5-123 0 0,15-54-312 0 0,5-16-99 0 0,-5 21 568 0 0,-2-1-1 0 0,-35 69 1 0 0,34-85-720 0 0,0 0 1 0 0,-2-1-1 0 0,0 0 0 0 0,-2-2 1 0 0,-1 0-1 0 0,-1-2 0 0 0,-33 28 1 0 0,52-49-236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03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45 214 5063 0 0,'-2'1'232'0'0,"-40"14"11717"0"0,42-15-11758 0 0,17 6 2044 0 0,27 4-2658 0 0,-25-6 661 0 0,102 16 1050 0 0,-101-18-1062 0 0,1-1 1 0 0,-1-1 0 0 0,41-5-1 0 0,239-57 937 0 0,-176 34-937 0 0,-58 12-282 0 0,0-4-1 0 0,88-38 0 0 0,-37 3-4212 0 0,-91 41-497 0 0,-2-1-1226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03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0 12871 0 0,'0'0'1164'0'0,"10"17"730"0"0,-10-9-1657 0 0,0 0-1 0 0,0-1 1 0 0,-1 1 0 0 0,0 0 0 0 0,0-1 0 0 0,-1 1 0 0 0,-4 11 0 0 0,-23 54 577 0 0,25-61-694 0 0,-136 261 765 0 0,18-48-872 0 0,38-65-14 0 0,48-95 1 0 0,-3-2 0 0 0,-3-2 0 0 0,-60 69 0 0 0,97-124 3 0 0,1-2 4 0 0,1 0 0 0 0,-1-1 0 0 0,0 1 1 0 0,0-1-1 0 0,-1 0 0 0 0,1 0 0 0 0,-1 0 0 0 0,1 0 1 0 0,-8 2-1 0 0,8-3 36 0 0,-3 0-22 0 0,7-2-20 0 0,0 0-1 0 0,0 0 1 0 0,0 0 0 0 0,0 0-1 0 0,0 0 1 0 0,0 0 0 0 0,0 0-1 0 0,0 0 1 0 0,0 0 0 0 0,0 0-1 0 0,0 0 1 0 0,0 0 0 0 0,0-1-1 0 0,0 1 1 0 0,0 0 0 0 0,0 0-1 0 0,0 0 1 0 0,0 0 0 0 0,0 0-1 0 0,0 0 1 0 0,0 0 0 0 0,0 0-1 0 0,0 0 1 0 0,0 0 0 0 0,0 0-1 0 0,0 0 1 0 0,0 0 0 0 0,0 0-1 0 0,0 0 1 0 0,0 0 0 0 0,0-1-1 0 0,0 1 1 0 0,0 0 0 0 0,0 0-1 0 0,0 0 1 0 0,0 0 0 0 0,0 0-1 0 0,0 0 1 0 0,0 0 0 0 0,0 0-1 0 0,0 0 1 0 0,0 0 0 0 0,0 0-1 0 0,0 0 1 0 0,0 0 0 0 0,0 0-1 0 0,-1 0 1 0 0,1 0 0 0 0,0 0-1 0 0,0 0 1 0 0,0 0-1 0 0,0 0 1 0 0,0 0 0 0 0,0 0-1 0 0,0 0 1 0 0,0 0 0 0 0,0 0-1 0 0,0 0 1 0 0,0 0 0 0 0,0 0-1 0 0,0 0 1 0 0,0 0 0 0 0,-1 0 0 0 0,3-10-32 0 0,0 0 0 0 0,1 0 0 0 0,0 1 0 0 0,0-1 0 0 0,1 1 1 0 0,1-1-1 0 0,8-13 0 0 0,46-61-308 0 0,-46 68 295 0 0,14-21-68 0 0,3 3 0 0 0,0 0 0 0 0,49-40 0 0 0,-72 68 148 0 0,1 1 0 0 0,-1 0 0 0 0,1 0 0 0 0,1 0 0 0 0,-1 1 0 0 0,0 1 0 0 0,15-5 0 0 0,-22 8-12 0 0,1-1 0 0 0,-1 1 0 0 0,0 1 0 0 0,0-1-1 0 0,0 0 1 0 0,1 0 0 0 0,-1 0 0 0 0,0 1 0 0 0,0-1-1 0 0,0 0 1 0 0,0 1 0 0 0,0-1 0 0 0,1 1 0 0 0,-1 0 0 0 0,0-1-1 0 0,0 1 1 0 0,0 0 0 0 0,-1-1 0 0 0,1 1 0 0 0,0 0 0 0 0,0 0-1 0 0,0 0 1 0 0,0 1 0 0 0,15 23 235 0 0,-13-17-207 0 0,0 0 1 0 0,0 0-1 0 0,-1 1 1 0 0,0-1-1 0 0,0 1 1 0 0,-1-1 0 0 0,0 17-1 0 0,-2 3 154 0 0,-4 30 1 0 0,3-46-199 0 0,-1 10-6 0 0,2-19-14 0 0,0-1-68 0 0,19-4-8622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03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10423 0 0,'0'0'942'0'0,"1"3"-620"0"0,2 3-5 0 0,-1 0 0 0 0,1 0 0 0 0,0 0 0 0 0,1-1 0 0 0,0 1 0 0 0,0-1-1 0 0,0 0 1 0 0,0 0 0 0 0,1 0 0 0 0,0 0 0 0 0,0-1 0 0 0,0 0 0 0 0,0 0-1 0 0,1 0 1 0 0,-1-1 0 0 0,1 0 0 0 0,0 0 0 0 0,0 0 0 0 0,0-1 0 0 0,1 0-1 0 0,-1 0 1 0 0,11 1 0 0 0,1 0-26 0 0,1-2-1 0 0,-1-1 0 0 0,0 0 1 0 0,1-1-1 0 0,-1-1 1 0 0,0 0-1 0 0,0-2 0 0 0,0 0 1 0 0,24-10-1 0 0,-33 11-221 0 0,-8 3-68 0 0,-1 0 0 0 0,1 0 0 0 0,-1 0-1 0 0,1 0 1 0 0,-1-1 0 0 0,0 1 0 0 0,1 0-1 0 0,-1 0 1 0 0,0 0 0 0 0,1-1 0 0 0,-1 1-1 0 0,0 0 1 0 0,1 0 0 0 0,-1-1 0 0 0,0 1-1 0 0,1 0 1 0 0,-1-1 0 0 0,0 1 0 0 0,0 0-1 0 0,1-1 1 0 0,-1 1 0 0 0,0 0 0 0 0,0-1-1 0 0,0 1 1 0 0,1-1 0 0 0,3-7 50 0 0,-3 5-67 0 0,0 0 0 0 0,0 0 0 0 0,0 0 0 0 0,-1 0-1 0 0,1 0 1 0 0,-1-1 0 0 0,1 1 0 0 0,-1 0 0 0 0,0 0 0 0 0,0 0-1 0 0,-1-1 1 0 0,1 1 0 0 0,-1 0 0 0 0,0 0 0 0 0,1 0 0 0 0,-1 0 0 0 0,-1 0-1 0 0,1 0 1 0 0,0 0 0 0 0,-2-3 0 0 0,0 2-25 0 0,1 0 0 0 0,0 0 0 0 0,-1 0 0 0 0,1 1 0 0 0,-1-1 0 0 0,0 1 0 0 0,-1-1 0 0 0,1 1 0 0 0,0 0 0 0 0,-1 0 0 0 0,0 1 0 0 0,0-1 0 0 0,-7-3 0 0 0,8 5 28 0 0,0 1-1 0 0,0-1 1 0 0,-1 1 0 0 0,1 0-1 0 0,0 0 1 0 0,0 0 0 0 0,-1 0 0 0 0,1 0-1 0 0,0 1 1 0 0,0 0 0 0 0,0-1 0 0 0,-1 1-1 0 0,1 0 1 0 0,-5 3 0 0 0,-3 1-44 0 0,0 1 0 0 0,-16 11 1 0 0,15-8 33 0 0,1 1 0 0 0,0 0 1 0 0,0 1-1 0 0,1 0 1 0 0,0 0-1 0 0,-11 18 1 0 0,9-10 28 0 0,1 0-1 0 0,1 1 1 0 0,-13 36 0 0 0,21-47-90 0 0,-1-1 1 0 0,1 0-1 0 0,0 1 0 0 0,0-1 1 0 0,1 1-1 0 0,1 0 0 0 0,-1-1 1 0 0,1 1-1 0 0,1 0 0 0 0,-1-1 1 0 0,2 1-1 0 0,-1 0 1 0 0,1-1-1 0 0,0 0 0 0 0,1 1 1 0 0,0-1-1 0 0,0 0 0 0 0,1 0 1 0 0,0-1-1 0 0,1 1 0 0 0,5 8 1 0 0,-8-14-968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04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30 409 13991 0 0,'0'0'2143'0'0,"-16"-8"960"0"0,15 6-3066 0 0,0 1 0 0 0,0 0 1 0 0,-1-1-1 0 0,1 1 1 0 0,0 0-1 0 0,0-1 1 0 0,1 1-1 0 0,-1-1 1 0 0,0 0-1 0 0,0 1 0 0 0,1-1 1 0 0,-1 1-1 0 0,1-1 1 0 0,-1 0-1 0 0,1 0 1 0 0,0 1-1 0 0,0-1 1 0 0,0 0-1 0 0,0 0 0 0 0,0 1 1 0 0,0-1-1 0 0,0 0 1 0 0,1 0-1 0 0,-1 1 1 0 0,0-1-1 0 0,1 0 1 0 0,0 1-1 0 0,-1-1 0 0 0,2-1 1 0 0,1-5 139 0 0,1 0 1 0 0,1 0-1 0 0,-1 1 1 0 0,10-12-1 0 0,23-25-255 0 0,48-42 0 0 0,-67 69 48 0 0,6-6 14 0 0,2 1 0 0 0,0 0 0 0 0,1 2 1 0 0,41-22-1 0 0,-60 38 162 0 0,-1 0 0 0 0,1 1 1 0 0,0 0-1 0 0,0 0 0 0 0,17-3 1 0 0,-24 5-113 0 0,1 1 0 0 0,0 0 0 0 0,-1 0 1 0 0,1-1-1 0 0,-1 1 0 0 0,1 0 0 0 0,-1 1 1 0 0,1-1-1 0 0,0 0 0 0 0,-1 0 0 0 0,1 1 1 0 0,-1-1-1 0 0,1 1 0 0 0,-1-1 0 0 0,1 1 1 0 0,-1-1-1 0 0,0 1 0 0 0,1 0 0 0 0,-1 0 1 0 0,0 0-1 0 0,0 0 0 0 0,1 0 0 0 0,-1 0 1 0 0,0 0-1 0 0,0 0 0 0 0,0 0 1 0 0,0 1-1 0 0,0-1 0 0 0,0 0 0 0 0,-1 1 1 0 0,1-1-1 0 0,0 0 0 0 0,-1 1 0 0 0,1-1 1 0 0,-1 1-1 0 0,1-1 0 0 0,-1 1 0 0 0,0 0 1 0 0,1 2-1 0 0,-1 8 9 0 0,1 1 1 0 0,-1 0 0 0 0,-1-1 0 0 0,0 1-1 0 0,-4 17 1 0 0,-21 63 276 0 0,10-37-237 0 0,8-28-103 0 0,4-18 3 0 0,1 0 1 0 0,1 0-1 0 0,0 0 1 0 0,0 0-1 0 0,1 1 1 0 0,0 14-1 0 0,0-23 13 0 0,1 0 0 0 0,1 0 0 0 0,-1-1 0 0 0,0 1 0 0 0,0 0 0 0 0,0-1 0 0 0,1 1 0 0 0,-1-1 0 0 0,1 1 0 0 0,-1 0 0 0 0,1-1 0 0 0,0 1 0 0 0,0-1 0 0 0,0 1 0 0 0,0-1 0 0 0,1 3 0 0 0,2 0-8 0 0,-3-2 12 0 0,-1-1 0 0 0,1 0 0 0 0,0 0 0 0 0,0 0 0 0 0,-1 0 0 0 0,1 0 0 0 0,0 0 0 0 0,0 0 0 0 0,0 0 0 0 0,0 0 0 0 0,0 0 0 0 0,0 0 0 0 0,0-1 0 0 0,0 1 0 0 0,0 0 0 0 0,1-1 0 0 0,-1 1 0 0 0,0-1 0 0 0,0 1 0 0 0,3 0 0 0 0,1 0 0 0 0,-1 0-8 0 0,0 0 0 0 0,-1 0 0 0 0,1-1 1 0 0,0 1-1 0 0,0-1 0 0 0,0 0 0 0 0,0 0 0 0 0,0 0 0 0 0,0-1 0 0 0,0 1 0 0 0,0-1 0 0 0,4-1 1 0 0,8-4-82 0 0,24-10 0 0 0,-33 13 66 0 0,30-15-1292 0 0,60-40 0 0 0,-21 11-2253 0 0,-40 25 1733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05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 12031 0 0,'0'0'1091'0'0,"-1"2"-899"0"0,-16 25 602 0 0,2 0 0 0 0,-16 39 0 0 0,-18 66 444 0 0,9-25-638 0 0,-89 229-14 0 0,88-229-635 0 0,32-85-95 0 0,0 1-1 0 0,-2-1 0 0 0,-1-1 1 0 0,0 0-1 0 0,-1-1 0 0 0,-2 0 1 0 0,0-1-1 0 0,-1-1 0 0 0,-23 21 1 0 0,38-38 38 0 0,2-3-96 0 0,68-102-1128 0 0,-31 50-2546 0 0,-5 3-908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05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133 467 3679 0 0,'-60'73'683'0'0,"34"-42"2636"0"0,23-29-2929 0 0,0 1 1 0 0,0 0-1 0 0,0-1 0 0 0,0 0 1 0 0,0 0-1 0 0,-1 0 1 0 0,1 0-1 0 0,-1 0 0 0 0,1-1 1 0 0,-8 3-1 0 0,9-4 1082 0 0,2-3-1058 0 0,-1-1-279 0 0,1 0 1 0 0,-1 0 0 0 0,1 0 0 0 0,0 0-1 0 0,1 0 1 0 0,-1 0 0 0 0,1 0 0 0 0,0 0-1 0 0,0 0 1 0 0,0 0 0 0 0,0 0 0 0 0,1 0-1 0 0,2-5 1 0 0,6-9 133 0 0,16-24-1 0 0,-17 29-216 0 0,106-137 549 0 0,-69 94-409 0 0,-22 26-124 0 0,1 2-1 0 0,1 1 1 0 0,2 1-1 0 0,0 2 1 0 0,2 0-1 0 0,0 2 1 0 0,65-35-1 0 0,-90 55-39 0 0,0-1-1 0 0,0 1 0 0 0,0 1 1 0 0,1-1-1 0 0,-1 1 0 0 0,1 0 1 0 0,-1 0-1 0 0,1 0 0 0 0,-1 1 1 0 0,1 0-1 0 0,-1 0 0 0 0,1 0 1 0 0,-1 1-1 0 0,1-1 0 0 0,-1 1 1 0 0,1 1-1 0 0,4 1 1 0 0,-2 1 39 0 0,0 0 1 0 0,0 0-1 0 0,0 0 1 0 0,-1 1 0 0 0,0 0-1 0 0,0 1 1 0 0,-1-1-1 0 0,1 1 1 0 0,-1 1 0 0 0,6 7-1 0 0,3 5 6 0 0,-2 1-1 0 0,0 0 1 0 0,-1 1-1 0 0,0 1 0 0 0,-2-1 1 0 0,-1 2-1 0 0,-1-1 1 0 0,9 39-1 0 0,-16-56-33 0 0,-1 0-1 0 0,0 0 1 0 0,0 0-1 0 0,-1 0 1 0 0,1 0-1 0 0,-1 0 1 0 0,0 0-1 0 0,0 0 1 0 0,-1-1 0 0 0,1 1-1 0 0,-1 0 1 0 0,0-1-1 0 0,-1 1 1 0 0,1-1-1 0 0,-1 1 1 0 0,0-1-1 0 0,-6 7 1 0 0,-5 5 179 0 0,-1-1 0 0 0,-29 24 1 0 0,40-36-190 0 0,-139 95 241 0 0,138-95-263 0 0,-21 12 12 0 0,-1-1 0 0 0,-1-1 0 0 0,0-1 0 0 0,0-1 0 0 0,-1-2-1 0 0,-1-1 1 0 0,1-1 0 0 0,-1-2 0 0 0,-44 3 0 0 0,70-7-13 0 0,0-1 0 0 0,0 0 0 0 0,0 0 1 0 0,0 0-1 0 0,0-1 0 0 0,0 1 0 0 0,0-1 0 0 0,0 0 0 0 0,1 0 0 0 0,-1 0 0 0 0,0-1 0 0 0,0 1 0 0 0,1-1 1 0 0,-1 0-1 0 0,1 0 0 0 0,0 0 0 0 0,-1 0 0 0 0,1-1 0 0 0,0 1 0 0 0,-4-6 0 0 0,5 6-13 0 0,1 1 1 0 0,0 0-1 0 0,0 0 0 0 0,0-1 0 0 0,0 1 1 0 0,0-1-1 0 0,1 1 0 0 0,-1-1 0 0 0,0 1 0 0 0,1-1 1 0 0,-1 1-1 0 0,1-1 0 0 0,-1 0 0 0 0,1 1 1 0 0,0-1-1 0 0,0-1 0 0 0,-1-3-76 0 0,1 5-1 0 0,-2 8-3358 0 0,2-6 3229 0 0,0 0 1 0 0,0 0 0 0 0,-1 0-1 0 0,1 0 1 0 0,0 0 0 0 0,0 0 0 0 0,0 0-1 0 0,0 0 1 0 0,0 0 0 0 0,0 0-1 0 0,0 0 1 0 0,1-1 0 0 0,-1 1 0 0 0,0 0-1 0 0,1 1 1 0 0,3 9-1323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06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22 357 2303 0 0,'-1'2'167'0'0,"0"4"30"0"0,-1 1 0 0 0,0-1 0 0 0,-3 9 1 0 0,-6 8 10649 0 0,12-33-10096 0 0,1 0-1 0 0,0 0 1 0 0,0 0 0 0 0,1 0-1 0 0,7-15 1 0 0,-5 10-163 0 0,-1 8-324 0 0,0-1 0 0 0,0 0 0 0 0,0 1-1 0 0,1-1 1 0 0,0 1 0 0 0,1 1 0 0 0,-1-1 0 0 0,8-6 0 0 0,8-5-71 0 0,27-20 0 0 0,-42 33-163 0 0,106-80 211 0 0,-88 64-118 0 0,0-1 0 0 0,27-34 0 0 0,-41 47 147 0 0,-9 9-252 0 0,-1 0 0 0 0,0 0 0 0 0,0 0 0 0 0,0 0 0 0 0,1 0 0 0 0,-1 0 1 0 0,0 0-1 0 0,0 0 0 0 0,0 0 0 0 0,0 0 0 0 0,1 0 0 0 0,-1 0 0 0 0,0 0 0 0 0,0 0 0 0 0,0 0 1 0 0,0 0-1 0 0,1 0 0 0 0,-1 0 0 0 0,0 0 0 0 0,0 0 0 0 0,0 1 0 0 0,0-1 0 0 0,1 0 1 0 0,-1 0-1 0 0,0 0 0 0 0,0 0 0 0 0,0 0 0 0 0,0 0 0 0 0,0 1 0 0 0,0-1 0 0 0,0 0 0 0 0,1 0 1 0 0,-1 0-1 0 0,0 0 0 0 0,0 1 0 0 0,0-1 0 0 0,1 3 99 0 0,-1 1-1 0 0,1-1 1 0 0,-1 1 0 0 0,0-1-1 0 0,0 6 1 0 0,0-5-253 0 0,-2 39 295 0 0,1-28-128 0 0,1-1 1 0 0,0 1 0 0 0,0-1 0 0 0,5 23-1 0 0,-2-26 48 0 0,0 1-1 0 0,1-1 0 0 0,0 0 0 0 0,1 0 0 0 0,1 0 0 0 0,0-1 0 0 0,0 0 0 0 0,0 0 0 0 0,2-1 0 0 0,-1 1 0 0 0,1-1 0 0 0,0-1 0 0 0,1 0 0 0 0,18 14 0 0 0,-24-21-50 0 0,0 1 1 0 0,0-1-1 0 0,0 0 0 0 0,1 1 1 0 0,-1-1-1 0 0,1-1 0 0 0,-1 1 1 0 0,1 0-1 0 0,-1-1 0 0 0,1 0 0 0 0,-1 0 1 0 0,1 0-1 0 0,-1 0 0 0 0,1 0 1 0 0,-1-1-1 0 0,1 0 0 0 0,-1 0 1 0 0,0 0-1 0 0,1 0 0 0 0,2-1 0 0 0,3-2-591 0 0,0 0-1 0 0,0 0 0 0 0,-1-1 0 0 0,0 0 1 0 0,0 0-1 0 0,10-9 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5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3 445 14799 0 0,'-1'-9'187'0'0,"0"0"0"0"0,0-1 0 0 0,1 1 0 0 0,1 0-1 0 0,-1 0 1 0 0,1-1 0 0 0,1 1 0 0 0,0 0 0 0 0,0 0-1 0 0,1 0 1 0 0,0 0 0 0 0,1 1 0 0 0,7-15 0 0 0,2 1 335 0 0,0 1 1 0 0,2 1-1 0 0,32-36 1 0 0,-27 35-248 0 0,0 2 1 0 0,1 0 0 0 0,1 2 0 0 0,39-25 0 0 0,-42 32-138 0 0,-1 0 0 0 0,2 1 0 0 0,-1 1-1 0 0,1 1 1 0 0,0 0 0 0 0,38-6 0 0 0,-50 12-77 0 0,0 0 0 0 0,0 1 0 0 0,0-1 0 0 0,-1 2 1 0 0,1-1-1 0 0,0 1 0 0 0,0 0 0 0 0,0 1 0 0 0,-1 0 1 0 0,1 0-1 0 0,-1 1 0 0 0,1 0 0 0 0,11 6 0 0 0,-14-6-29 0 0,0 1 0 0 0,0-1 0 0 0,-1 1 0 0 0,0 0 0 0 0,1 0 0 0 0,-1 0 0 0 0,0 1-1 0 0,-1 0 1 0 0,1-1 0 0 0,-1 1 0 0 0,0 0 0 0 0,0 1 0 0 0,-1-1 0 0 0,0 0 0 0 0,1 1-1 0 0,-2 0 1 0 0,1-1 0 0 0,1 12 0 0 0,-2-5 23 0 0,0 0 0 0 0,-1 0 0 0 0,0-1 0 0 0,-1 1 1 0 0,-1 0-1 0 0,0 0 0 0 0,0 0 0 0 0,-5 12 0 0 0,1-6 10 0 0,-1-1 1 0 0,-1 0 0 0 0,0 0-1 0 0,-16 23 1 0 0,13-26-47 0 0,0 1 0 0 0,-2-1 0 0 0,0-1 0 0 0,0 0 0 0 0,-1-1 0 0 0,-1-1 0 0 0,0 0 0 0 0,0-1 0 0 0,-25 13 0 0 0,-3-3-134 0 0,0-2 0 0 0,-70 19 0 0 0,-46 1-1593 0 0,157-38 595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1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 6535 0 0,'0'0'10056'0'0,"2"-2"-9757"0"0,90-70 496 0 0,4-5-769 0 0,-46 42 90 0 0,63-34 0 0 0,-87 52-4 0 0,-24 16-16 0 0,-1 2-16 0 0,8 8-64 0 0,-2 3-16 0 0,-3 2 0 0 0,-3-6-3 0 0,-2 14 76 0 0,0 7-25 0 0,0-24-41 0 0,1-3-6 0 0,-1 0 0 0 0,1-1 0 0 0,0 1 0 0 0,0 0 1 0 0,1 0-1 0 0,-1 0 0 0 0,0-1 0 0 0,1 1 0 0 0,-1 0 1 0 0,1-1-1 0 0,0 3 0 0 0,1 5 47 0 0,0-5-42 0 0,9 18-7 0 0,-6-10 5 0 0,-3-8 3 0 0,-1-1 1 0 0,1 1 0 0 0,0 0 0 0 0,0-1 0 0 0,0 1-1 0 0,1-1 1 0 0,-1 0 0 0 0,1 0 0 0 0,4 5 0 0 0,45 41 768 0 0,-49-46-696 0 0,0 0 1 0 0,0 0 0 0 0,0 0-1 0 0,1 0 1 0 0,-1-1 0 0 0,1 0 0 0 0,0 0-1 0 0,-1 0 1 0 0,1 0 0 0 0,0 0-1 0 0,0-1 1 0 0,0 1 0 0 0,0-1 0 0 0,1 0-1 0 0,-1-1 1 0 0,0 1 0 0 0,0-1 0 0 0,1 0-1 0 0,-1 0 1 0 0,0 0 0 0 0,7-1-1 0 0,-4-1-11 0 0,1 1-1 0 0,-1-1 1 0 0,0-1-1 0 0,0 0 1 0 0,0 0-1 0 0,0 0 1 0 0,-1 0-1 0 0,1-1 0 0 0,-1 0 1 0 0,0-1-1 0 0,8-6 1 0 0,2-4 44 0 0,-1-1 0 0 0,0 0 0 0 0,-1-2 0 0 0,21-32 0 0 0,-28 38-124 0 0,1 1-1 0 0,0 0 1 0 0,1 0 0 0 0,0 1-1 0 0,14-12 1 0 0,52-39-113 0 0,-67 57-280 0 0,-10 12-194 0 0,0-3 675 0 0,-27 72-3202 0 0,24-61 1803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16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1101 4607 0 0,'0'0'10111'0'0,"2"-1"-9743"0"0,2 1-42 0 0,0-1 0 0 0,-1 0 0 0 0,1 0 0 0 0,0-1 0 0 0,-1 1 0 0 0,1-1 0 0 0,-1 1 0 0 0,1-1 0 0 0,-1 0 1 0 0,0 0-1 0 0,0-1 0 0 0,0 1 0 0 0,0-1 0 0 0,0 1 0 0 0,-1-1 0 0 0,1 0 0 0 0,-1 0 0 0 0,1 0 0 0 0,2-6 0 0 0,371-508 1434 0 0,-258 359-1745 0 0,-117 156 817 0 0,-1 5-752 0 0,-5 63-71 0 0,2 1 0 0 0,4 0 1 0 0,2 0-1 0 0,3 0 0 0 0,4-1 1 0 0,18 70-1 0 0,-16-67-9 0 0,-9-44 0 0 0,9 29 0 0 0,-10-34-2 0 0,-2-17 9 0 0,1 0 0 0 0,-1 1 0 0 0,0-1 0 0 0,1 0 0 0 0,0 0 0 0 0,-1 0-1 0 0,1 0 1 0 0,3 5 0 0 0,2 2 5 0 0,4 1-1 0 0,-8-10-8 0 0,1 0 0 0 0,-1 0-1 0 0,1 0 1 0 0,-1 0 0 0 0,1 0 0 0 0,-1 0 0 0 0,1-1 0 0 0,0 1 0 0 0,0-1 0 0 0,-1 0 0 0 0,1 0 0 0 0,0 0-1 0 0,0 0 1 0 0,-1 0 0 0 0,1-1 0 0 0,0 1 0 0 0,-1-1 0 0 0,1 0 0 0 0,-1 0 0 0 0,1 0 0 0 0,4-2 0 0 0,5-3 16 0 0,-1 0 0 0 0,0 0 0 0 0,14-10 0 0 0,-15 7 53 0 0,-3 3-15 0 0,3-3 46 0 0,-8 6-66 0 0,-1 1 151 0 0,4-6 34 0 0,-4 7-135 0 0,0 0 1 0 0,0 0-1 0 0,0 0 1 0 0,0 0-1 0 0,-1 0 1 0 0,1 0-1 0 0,0-1 1 0 0,-1 1-1 0 0,1 0 1 0 0,0-2-1 0 0,3-17-16 0 0,1 0-6 0 0,8-24-1 0 0,15-22-23 0 0,50-89 0 0 0,50-54 85 0 0,-120 195-121 0 0,51-82 105 0 0,64-141-1 0 0,-111 209-109 0 0,2 1 0 0 0,0 0 0 0 0,2 1 0 0 0,24-29 0 0 0,-38 52-57 0 0,0 1-1 0 0,1 0 0 0 0,-1-1 1 0 0,1 1-1 0 0,0 0 1 0 0,0 0-1 0 0,0 0 0 0 0,0 1 1 0 0,0-1-1 0 0,0 1 1 0 0,1 0-1 0 0,-1-1 1 0 0,0 1-1 0 0,1 1 0 0 0,-1-1 1 0 0,0 1-1 0 0,1-1 1 0 0,5 1-1 0 0,3 1-269 0 0,0 0 1 0 0,-1 0-1 0 0,0 1 0 0 0,15 5 0 0 0,-22-6 98 0 0,-1 1-881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17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22 5063 0 0,'1'-1'232'0'0,"37"-11"438"0"0,-9 7 4263 0 0,-4 1 2944 0 0,-26 6-7558 0 0,-11 9 38 0 0,0 1 0 0 0,-1-2 0 0 0,0 0 0 0 0,-25 15 0 0 0,16-11-98 0 0,-8 9-225 0 0,2 1 1 0 0,0 1-1 0 0,-35 42 0 0 0,17-18-22 0 0,-12 16-12 0 0,-85 124 0 0 0,114-148 0 0 0,2 0 0 0 0,1 2 0 0 0,-23 55 0 0 0,45-88 61 0 0,0 1 0 0 0,1-1 0 0 0,1 1 0 0 0,0 0-1 0 0,0 0 1 0 0,0 18 0 0 0,2-23-24 0 0,0 0-1 0 0,0-1 0 0 0,1 1 1 0 0,0-1-1 0 0,0 1 0 0 0,1-1 1 0 0,-1 0-1 0 0,1 1 1 0 0,0-1-1 0 0,1 0 0 0 0,-1 0 1 0 0,1 0-1 0 0,0 0 0 0 0,0-1 1 0 0,4 5-1 0 0,0-2 115 0 0,1 0 0 0 0,-1 0 0 0 0,1-1-1 0 0,0 0 1 0 0,0 0 0 0 0,1-1 0 0 0,0 0 0 0 0,13 5 0 0 0,-3-3 127 0 0,0-2 1 0 0,1 0-1 0 0,24 4 1 0 0,150 25 1222 0 0,-182-31-1411 0 0,-12-3-87 0 0,1 0 0 0 0,-1 0 0 0 0,0 0 1 0 0,0 1-1 0 0,0-1 0 0 0,1 0 0 0 0,-1 0 1 0 0,0 1-1 0 0,0-1 0 0 0,0 0 0 0 0,0 0 0 0 0,1 1 1 0 0,-1-1-1 0 0,0 0 0 0 0,0 1 0 0 0,0-1 0 0 0,0 0 1 0 0,0 0-1 0 0,0 1 0 0 0,0-1 0 0 0,0 0 1 0 0,0 1-1 0 0,0-1 0 0 0,0 0 0 0 0,0 1 0 0 0,-1 4-21 0 0,1-3-59 0 0,-1 0-42 0 0,0 0 0 0 0,0 0 0 0 0,-1 0 0 0 0,1 0 0 0 0,-1-1 0 0 0,1 1 0 0 0,-1 0 1 0 0,-2 1-1 0 0,3-2-361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33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0 3223 0 0,'0'0'10816'0'0,"0"3"-10616"0"0,-1 13 86 0 0,0 1 0 0 0,-2-1-1 0 0,0 1 1 0 0,0-1 0 0 0,-10 23 0 0 0,-37 81 659 0 0,31-76-621 0 0,-52 140 453 0 0,16-35-600 0 0,39-115-118 0 0,-2-2 1 0 0,-1 0 0 0 0,-29 36 0 0 0,10-13 73 0 0,37-53 429 0 0,3-3-427 0 0,5-2-111 0 0,0-1 0 0 0,-1 1 0 0 0,0-1 0 0 0,0-1 0 0 0,0 1 0 0 0,0-1 0 0 0,-1 0 0 0 0,10-12 0 0 0,35-50-2588 0 0,-33 41-3583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34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73 383 5527 0 0,'0'0'423'0'0,"-1"2"-278"0"0,-16 21 3027 0 0,-26 26-1 0 0,43-49-3171 0 0,-11 12 1466 0 0,14-15-338 0 0,14-22-641 0 0,-14 20-395 0 0,0 0 0 0 0,0-1 0 0 0,0 0 0 0 0,-1 1-1 0 0,1-1 1 0 0,1-9 0 0 0,-4 15-79 0 0,6-42 531 0 0,1 26-496 0 0,0 0 1 0 0,1 0-1 0 0,1 1 0 0 0,0 0 0 0 0,17-21 0 0 0,65-62-1 0 0,-80 88-13 0 0,1-1 0 0 0,1 2 0 0 0,26-16 0 0 0,45-18 345 0 0,-69 36-151 0 0,1 1 0 0 0,0 1 1 0 0,1 0-1 0 0,19-2 0 0 0,68-3 906 0 0,-81 9-1040 0 0,-17 3-97 0 0,-3 1 14 0 0,12 6 37 0 0,-4 0-25 0 0,-3 2 20 0 0,-3 3-33 0 0,-4 0-10 0 0,-2 0 0 0 0,-3 1 11 0 0,-3-1 32 0 0,-1 2-33 0 0,6-10-10 0 0,1 16 0 0 0,-1-7 0 0 0,1-3 11 0 0,0-3 37 0 0,2-7-32 0 0,0 0-1 0 0,-1 0 1 0 0,1 0-1 0 0,-1-1 1 0 0,1 1-1 0 0,-1 0 1 0 0,0 0-1 0 0,0 0 1 0 0,1 0-1 0 0,-2 3 1 0 0,3 23 282 0 0,-2-25-151 0 0,-2 11 114 0 0,1-11-187 0 0,-1 4-62 0 0,1-3 9 0 0,0 0-1 0 0,0 0 1 0 0,-1 0 0 0 0,1 0-1 0 0,-1-1 1 0 0,0 1-1 0 0,0 0 1 0 0,0-1 0 0 0,-1 0-1 0 0,1 1 1 0 0,-5 3 0 0 0,5-4-14 0 0,-14 15-4 0 0,4-9 8 0 0,-11 12 43 0 0,21-19-46 0 0,-1 0 0 0 0,0 0 0 0 0,1 0 0 0 0,-1 0 0 0 0,0-1-1 0 0,0 1 1 0 0,-4 0 0 0 0,-15 13 67 0 0,9-4-29 0 0,-20 17 142 0 0,8-12-59 0 0,2-5-55 0 0,12-2-21 0 0,0-2-31 0 0,0-2 20 0 0,0 1-31 0 0,-1-2-11 0 0,1 2 0 0 0,4 2 11 0 0,4-5 31 0 0,-3 2-20 0 0,2-3 20 0 0,-3 1-20 0 0,1 1 31 0 0,-4-1 1 0 0,-1-2-33 0 0,9-1-12 0 0,-15-1 35 0 0,11-2 9 0 0,-4 0-42 0 0,-1-2-11 0 0,1-1 0 0 0,-2 0 0 0 0,1 2 11 0 0,-1 0 42 0 0,5 2-45 0 0,-2-1 3 0 0,6 4-22 0 0,-36-9 3 0 0,27 5 8 0 0,3-2 0 0 0,1-4 0 0 0,2 0 11 0 0,0-3 31 0 0,2 1-31 0 0,-3 2-11 0 0,-2 2 0 0 0,-1 4-15 0 0,8 2-54 0 0,14-7-972 0 0,1 2-55 0 0,-1 0-51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3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1839 0 0,'0'0'2562'0'0,"-2"2"-1786"0"0,-46 32 9740 0 0,49-31-10300 0 0,20 29 629 0 0,-14-23-763 0 0,0 1 0 0 0,5 10-1 0 0,26 45 155 0 0,-4-9-109 0 0,-31-52-117 0 0,-2-1-4 0 0,1 0-1 0 0,0-1 0 0 0,-1 0 1 0 0,1 1-1 0 0,0-1 0 0 0,1 0 0 0 0,2 3 1 0 0,1 1-6 0 0,-2-3 0 0 0,10 15 0 0 0,-5-8 11 0 0,-7-8-6 0 0,0 0 0 0 0,0-1 1 0 0,0 2-1 0 0,0-1 1 0 0,-1 0-1 0 0,1 0 0 0 0,2 5 1 0 0,1 9 6 0 0,-6-11-7 0 0,-1-2 7 0 0,2 0 11 0 0,-1 0 1 0 0,0 0-1 0 0,0 0 1 0 0,0-1-1 0 0,0 1 1 0 0,0 0-1 0 0,-1-1 1 0 0,1 1-1 0 0,-1-1 1 0 0,1 0-1 0 0,-1 1 1 0 0,0-1-1 0 0,0 0 1 0 0,0 0-1 0 0,-1 0 0 0 0,-1 2 1 0 0,-7 3 107 0 0,0 0 0 0 0,-17 8-1 0 0,-2 1 99 0 0,-2 3 10 0 0,-28 19 171 0 0,49-29-319 0 0,1 0-32 0 0,1 0-49 0 0,1 0-23 0 0,7-7-66 0 0,15-1-1439 0 0,-11-1 1304 0 0,0 1-1 0 0,0-1 1 0 0,-1 0-1 0 0,1 0 1 0 0,0 0-1 0 0,-1 0 1 0 0,1-1 0 0 0,4 0-1 0 0,7-4-925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53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5527 0 0,'0'0'423'0'0,"-2"1"-278"0"0,-5 2 507 0 0,0 0-1 0 0,0 1 0 0 0,0 0 1 0 0,0 1-1 0 0,1-1 0 0 0,-1 1 0 0 0,1 1 1 0 0,1-1-1 0 0,-9 10 0 0 0,9-8-527 0 0,0-1 0 0 0,1 1 0 0 0,0 1 0 0 0,0-1-1 0 0,-5 15 1 0 0,-3 20 429 0 0,-12 70 0 0 0,16-67-142 0 0,-18 59 0 0 0,22-89-303 0 0,3-11-35 0 0,0 0 0 0 0,0-1 0 0 0,0 1 0 0 0,0 0-1 0 0,-1-1 1 0 0,1 1 0 0 0,-1-1 0 0 0,0 0 0 0 0,0 1 0 0 0,-1-1 0 0 0,-2 3 0 0 0,-13 11 88 0 0,14-14-159 0 0,-9 14 50 0 0,4-1-59 0 0,1 1 1 0 0,-12 29 0 0 0,11-23-37 0 0,-7 18 54 0 0,35-64 129 0 0,-8 11-101 0 0,-6 5-31 0 0,-2 3-8 0 0,0 1 1 0 0,0 0-1 0 0,0-1 0 0 0,1 1 0 0 0,-1 1 0 0 0,1-1 1 0 0,0 0-1 0 0,-1 1 0 0 0,5-2 0 0 0,3-2-16 0 0,-9 4-104 0 0,7-4-1846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53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30 473 1375 0 0,'0'0'12880'0'0,"-2"0"-12501"0"0,1 0-286 0 0,0 1 0 0 0,0-1 1 0 0,0 0-1 0 0,1 0 0 0 0,-1 0 0 0 0,0 0 1 0 0,0 0-1 0 0,0 0 0 0 0,0 0 0 0 0,0 0 1 0 0,0 0-1 0 0,0 0 0 0 0,0-1 0 0 0,1 1 1 0 0,-1 0-1 0 0,0-1 0 0 0,0 1 0 0 0,0 0 1 0 0,0-1-1 0 0,1 1 0 0 0,-1-1 0 0 0,0 0 1 0 0,0 1-1 0 0,1-1 0 0 0,-1 1 0 0 0,1-1 1 0 0,-1 0-1 0 0,0 0 0 0 0,1 1 0 0 0,-1-1 1 0 0,1 0-1 0 0,-1-1 0 0 0,0-1-51 0 0,1 1 1 0 0,0 0-1 0 0,0 0 0 0 0,-1-1 1 0 0,1 1-1 0 0,1 0 0 0 0,-1-1 0 0 0,0 1 1 0 0,1 0-1 0 0,-1-1 0 0 0,1 1 1 0 0,-1 0-1 0 0,2-3 0 0 0,3-4 10 0 0,0 0 0 0 0,1 0 0 0 0,0 0 0 0 0,1 0 0 0 0,-1 1 0 0 0,2 1 0 0 0,-1-1 0 0 0,14-10 0 0 0,-7 5-32 0 0,220-191 568 0 0,-208 183-275 0 0,51-31 0 0 0,-62 43-194 0 0,0 1 0 0 0,1 1 0 0 0,0 1 0 0 0,0 0 0 0 0,22-5 0 0 0,-34 10-109 0 0,-1 1-1 0 0,0-1 0 0 0,0 1 0 0 0,1-1 1 0 0,-1 1-1 0 0,1 0 0 0 0,-1 1 1 0 0,0-1-1 0 0,1 0 0 0 0,-1 1 1 0 0,0 0-1 0 0,0 0 0 0 0,1 0 1 0 0,-1 0-1 0 0,0 0 0 0 0,0 1 1 0 0,0-1-1 0 0,0 1 0 0 0,0 0 1 0 0,-1 0-1 0 0,1 0 0 0 0,-1 0 1 0 0,5 4-1 0 0,-2 2-21 0 0,0-1 0 0 0,0 1 0 0 0,0-1 0 0 0,-1 2 0 0 0,0-1 0 0 0,-1 0 0 0 0,4 14 0 0 0,-4-12 3 0 0,0 0 1 0 0,-1 0-1 0 0,0 0 0 0 0,-1 1 1 0 0,0-1-1 0 0,0 0 0 0 0,-2 12 1 0 0,1-17 8 0 0,-1 0 0 0 0,0 1 1 0 0,0-1-1 0 0,0 0 0 0 0,-1 0 1 0 0,0 0-1 0 0,0-1 0 0 0,0 1 1 0 0,0 0-1 0 0,-1-1 0 0 0,0 0 1 0 0,0 1-1 0 0,0-1 0 0 0,0 0 1 0 0,-8 7-1 0 0,-129 114 0 0 0,125-110 0 0 0,0 1 0 0 0,1 0 0 0 0,1 1 0 0 0,-13 23 0 0 0,-10 11 0 0 0,32-44 0 0 0,2-5 0 0 0,0 0 0 0 0,1 0 0 0 0,-1 1 0 0 0,0-2 0 0 0,-1 1 0 0 0,1 0 0 0 0,0 0 0 0 0,0-1 0 0 0,-1 1 0 0 0,1-1 0 0 0,-4 2 0 0 0,4-2 4 0 0,0 1 0 0 0,-1-1 0 0 0,1 0 0 0 0,-1 0 0 0 0,1 0 0 0 0,-1 0 0 0 0,0 0 0 0 0,1 0 0 0 0,-1-1 0 0 0,0 1 0 0 0,0-1 0 0 0,1 0 0 0 0,-1 0 0 0 0,0 0 0 0 0,0 0 0 0 0,-3-1 0 0 0,1 0 13 0 0,0-1 0 0 0,-1 0 0 0 0,1-1-1 0 0,0 1 1 0 0,0-1 0 0 0,1 0 0 0 0,-6-3 0 0 0,1-1 3 0 0,1 1-32 0 0,-1 0-1 0 0,-1 0 0 0 0,1 1 1 0 0,-16-6-1 0 0,24 10-83 0 0,-1 1-49 0 0,1 0-71 0 0,-1 0 0 0 0,1 0 0 0 0,0 0 0 0 0,0 0 0 0 0,-1 0 0 0 0,1 0 0 0 0,0 1 0 0 0,0-1 0 0 0,0 0 0 0 0,-1 1 0 0 0,1-1 0 0 0,0 1 0 0 0,0 0 0 0 0,-2 1 0 0 0,1-1-1420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54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0 7831 0 0,'0'0'603'0'0,"-7"4"-204"0"0,-49 18 4866 0 0,-19 9-2304 0 0,65-25-2759 0 0,0-1 0 0 0,1 1 0 0 0,-1 1 0 0 0,1 0 0 0 0,-10 10 0 0 0,-21 24-102 0 0,-49 67 0 0 0,62-73 100 0 0,2 2 0 0 0,1 1 0 0 0,-25 54 0 0 0,47-86-84 0 0,0 0 0 0 0,0 0 0 0 0,1 0 0 0 0,0 0 0 0 0,0 0 0 0 0,1 0-1 0 0,0 0 1 0 0,0 0 0 0 0,0 0 0 0 0,0 0 0 0 0,1 1 0 0 0,0-1 0 0 0,1 0 0 0 0,-1 0 0 0 0,1-1 0 0 0,0 1-1 0 0,1 0 1 0 0,2 5 0 0 0,-3-7-86 0 0,1 1-1 0 0,-1-1 1 0 0,1 0 0 0 0,0 0-1 0 0,0-1 1 0 0,0 1-1 0 0,1-1 1 0 0,-1 1-1 0 0,1-1 1 0 0,0 0 0 0 0,0 0-1 0 0,0-1 1 0 0,0 1-1 0 0,0-1 1 0 0,1 0 0 0 0,-1 0-1 0 0,1 0 1 0 0,-1-1-1 0 0,1 0 1 0 0,0 0-1 0 0,-1 0 1 0 0,1 0 0 0 0,5 0-1 0 0,0-2-62 0 0,0 1 1 0 0,-1-1-1 0 0,1-1 0 0 0,15-4 1 0 0,1-4-6313 0 0,-17 6-395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5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8 9671 0 0,'0'-7'10763'0'0,"-1"10"-10744"0"0,0 0-1 0 0,1 0 1 0 0,-1 0-1 0 0,-1 0 1 0 0,1 0 0 0 0,-3 5-1 0 0,-3 7-15 0 0,-55 141 240 0 0,22-61-78 0 0,2-11 308 0 0,27-62-310 0 0,5-10-258 0 0,-8 16 485 0 0,13-27-515 0 0,1 1 0 0 0,-1-1-1 0 0,1 1 1 0 0,0-1 0 0 0,-1 0-1 0 0,1 1 1 0 0,0-1-1 0 0,0 1 1 0 0,0-1 0 0 0,0 1-1 0 0,0-1 1 0 0,0 1 0 0 0,0-1-1 0 0,1 1 1 0 0,-1-1 0 0 0,1 3-1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52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3 6911 0 0,'-2'0'528'0'0,"-54"1"2305"0"0,-4 0 4994 0 0,20-2-6208 0 0,-2-2-180 0 0,40 4-1430 0 0,0 1 0 0 0,-1-1 0 0 0,1 1 0 0 0,0 0 0 0 0,0 0 0 0 0,0-1 0 0 0,1 1 0 0 0,-1 1 0 0 0,-2 1 0 0 0,3-2-9 0 0,-12 15 0 0 0,-13 23 0 0 0,-1 3 0 0 0,3-10 90 0 0,-26 50 0 0 0,43-71-61 0 0,1 1-1 0 0,1 0 1 0 0,0 1 0 0 0,1-1-1 0 0,0 1 1 0 0,1 0 0 0 0,-2 23 0 0 0,4-34-10 0 0,1 0 1 0 0,0 1 0 0 0,0-1 0 0 0,1 0 0 0 0,-1 1 0 0 0,1-1 0 0 0,-1 0 0 0 0,1 1 0 0 0,0-1 0 0 0,0 0-1 0 0,1 0 1 0 0,-1 0 0 0 0,3 5 0 0 0,-2-7-11 0 0,-1 1 0 0 0,1-1 0 0 0,-1 1 0 0 0,1-1 1 0 0,0 1-1 0 0,0-1 0 0 0,-1 0 0 0 0,1 0 0 0 0,0 0 0 0 0,0 0 0 0 0,0 0 0 0 0,0 0 0 0 0,1-1 0 0 0,-1 1 1 0 0,0-1-1 0 0,0 1 0 0 0,0-1 0 0 0,0 0 0 0 0,1 0 0 0 0,-1 0 0 0 0,3 0 0 0 0,11-1 16 0 0,-1-1 0 0 0,1-1 0 0 0,-1 0 0 0 0,0-1 0 0 0,0-1 0 0 0,19-8-1 0 0,-26 10-12 0 0,1-1 0 0 0,-1-1 0 0 0,0 0-1 0 0,0 0 1 0 0,-1-1 0 0 0,1 1-1 0 0,-1-2 1 0 0,0 1 0 0 0,-1-1-1 0 0,0 0 1 0 0,10-13 0 0 0,-13 14-7 0 0,0-1 0 0 0,0 1 0 0 0,-1 0 0 0 0,0-1 1 0 0,0 0-1 0 0,0 1 0 0 0,-1-1 0 0 0,0 0 0 0 0,0 0 0 0 0,-1 0 1 0 0,0 0-1 0 0,0 0 0 0 0,0 0 0 0 0,-1 0 0 0 0,0 0 0 0 0,-1 1 0 0 0,0-1 1 0 0,0 0-1 0 0,0 1 0 0 0,0-1 0 0 0,-6-9 0 0 0,5 11-41 0 0,0-1-1 0 0,-1 1 1 0 0,1 0 0 0 0,-1 0-1 0 0,0 1 1 0 0,0-1-1 0 0,0 1 1 0 0,-1 0-1 0 0,0 0 1 0 0,0 0 0 0 0,0 0-1 0 0,0 1 1 0 0,0 0-1 0 0,-1 0 1 0 0,1 1-1 0 0,-1-1 1 0 0,0 1 0 0 0,1 0-1 0 0,-1 1 1 0 0,0-1-1 0 0,0 1 1 0 0,-1 1-1 0 0,1-1 1 0 0,-8 1 0 0 0,-18 3-646 0 0,23-2-1177 0 0,22 0-331 0 0,7-1-4005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55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13823 0 0,'0'0'1598'0'0,"2"0"-698"0"0,5 0-142 0 0,-1 0-279 0 0,0 0-1 0 0,0 0 1 0 0,0-1-1 0 0,0 0 1 0 0,-1 0-1 0 0,9-2 1 0 0,91-25 1328 0 0,55-17-4150 0 0,-140 41 561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55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13991 0 0,'0'0'639'0'0,"-1"1"-10"0"0,-15 42 1409 0 0,-43 74 0 0 0,29-61-806 0 0,-38 57 378 0 0,3-5-1108 0 0,57-93-492 0 0,-18 33 29 0 0,3 1 1 0 0,-24 66-1 0 0,46-111-148 0 0,0 0 0 0 0,0-1 1 0 0,0 1-1 0 0,0 0 0 0 0,1-1 0 0 0,-1 1 0 0 0,1 0 0 0 0,0 0 0 0 0,0 0 1 0 0,1-1-1 0 0,-1 1 0 0 0,1 0 0 0 0,1 4 0 0 0,13-10-12799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5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5 256 5063 0 0,'-2'-10'1319'0'0,"1"0"0"0"0,0 0-1 0 0,1 0 1 0 0,0 0 0 0 0,0 0-1 0 0,4-20 1 0 0,-1 20-820 0 0,-1 1 0 0 0,1-1-1 0 0,1 0 1 0 0,0 1 0 0 0,0 0 0 0 0,10-16-1 0 0,-10 19-464 0 0,0-1-1 0 0,1 1 0 0 0,0 1 1 0 0,0-1-1 0 0,1 1 0 0 0,-1-1 1 0 0,1 2-1 0 0,0-1 1 0 0,1 1-1 0 0,-1 0 0 0 0,1 0 1 0 0,0 0-1 0 0,-1 1 0 0 0,2 0 1 0 0,-1 1-1 0 0,0-1 0 0 0,0 1 1 0 0,1 1-1 0 0,-1-1 0 0 0,1 2 1 0 0,9-1-1 0 0,14 2 243 0 0,-1 1 1 0 0,1 2-1 0 0,-1 1 0 0 0,0 1 0 0 0,0 2 0 0 0,-1 1 0 0 0,0 1 0 0 0,43 22 1 0 0,-67-30-131 0 0,0 1 1 0 0,1 0-1 0 0,-1 1 1 0 0,0-1-1 0 0,0 1 1 0 0,-1 0-1 0 0,1 0 1 0 0,-1 0-1 0 0,7 8 1 0 0,-11-10-108 0 0,1 0 0 0 0,0-1 1 0 0,-1 1-1 0 0,1 0 0 0 0,-1 0 1 0 0,0-1-1 0 0,0 1 0 0 0,0 0 1 0 0,1 0-1 0 0,-2 0 0 0 0,1 0 0 0 0,0-1 1 0 0,0 1-1 0 0,0 0 0 0 0,-1 0 1 0 0,1-1-1 0 0,-2 4 0 0 0,-14 27 190 0 0,5-17-197 0 0,0 0 1 0 0,-2 0-1 0 0,1-2 1 0 0,-2 1-1 0 0,1-1 1 0 0,-26 17-1 0 0,0-4-105 0 0,-60 31 0 0 0,61-38-82 0 0,-1-2 1 0 0,-72 21-1 0 0,105-37 101 0 0,0 1 1 0 0,0-1-1 0 0,0 0 0 0 0,0-1 0 0 0,0 1 0 0 0,0-1 0 0 0,0 0 1 0 0,0-1-1 0 0,1 0 0 0 0,-11-2 0 0 0,15 3 6 0 0,0 0 0 0 0,1-1 0 0 0,-1 1 1 0 0,0-1-1 0 0,0 1 0 0 0,1-1 0 0 0,-1 1 0 0 0,0-1 0 0 0,1 1 0 0 0,-1-1 0 0 0,0 0 0 0 0,1 1 1 0 0,-1-1-1 0 0,1 0 0 0 0,-1 0 0 0 0,1 1 0 0 0,-1-1 0 0 0,1 0 0 0 0,0 0 0 0 0,0 0 0 0 0,-1 1 1 0 0,1-1-1 0 0,0 0 0 0 0,0 0 0 0 0,0 0 0 0 0,0 0 0 0 0,0 0 0 0 0,0 0 0 0 0,0 0 0 0 0,0 1 0 0 0,0-1 1 0 0,0 0-1 0 0,0 0 0 0 0,1 0 0 0 0,-1 0 0 0 0,0 0 0 0 0,1-1 0 0 0,5-16-860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56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9671 0 0,'0'0'1247'0'0,"2"2"-110"0"0,91 77 4319 0 0,131 106-2958 0 0,-199-165-2111 0 0,-2 1 1 0 0,0 1 0 0 0,-2 0 0 0 0,0 2 0 0 0,22 34 0 0 0,-36-47-254 0 0,-1 0 0 0 0,0 0 0 0 0,-1 1 0 0 0,0 0 0 0 0,-1 0 0 0 0,5 22 0 0 0,-7-25-95 0 0,-1 0 1 0 0,-1 0-1 0 0,1 0 1 0 0,-2 0-1 0 0,1 0 1 0 0,-1 1-1 0 0,0-1 1 0 0,-1-1-1 0 0,0 1 1 0 0,-5 13-1 0 0,-1-3 15 0 0,-1-1-1 0 0,-1 0 1 0 0,-1 0-1 0 0,0-1 1 0 0,-1-1-1 0 0,-1 0 1 0 0,0 0-1 0 0,-20 16 0 0 0,-3 0 87 0 0,-1-2-1 0 0,-56 35 0 0 0,19-21-267 0 0,-122 54 0 0 0,190-95-392 0 0,0-1 0 0 0,0 1-1 0 0,-1-1 1 0 0,1 0 0 0 0,-1-1 0 0 0,1 0-1 0 0,-1 0 1 0 0,0 0 0 0 0,0 0 0 0 0,-7-2 0 0 0,11 1-1486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56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125 178 8751 0 0,'-15'0'92'0'0,"1"0"0"0"0,0 1 0 0 0,-16 3 0 0 0,3 0 3057 0 0,2-2 7229 0 0,63-3-9659 0 0,33 0 83 0 0,183 10 402 0 0,322-42-627 0 0,-5-50-470 0 0,-239 35-60 0 0,-199 31-30 0 0,-114 14-18 0 0,15-2-3 0 0,1 1 0 0 0,44 2 0 0 0,-78 1-13 0 0,1 1 0 0 0,-1 1 0 0 0,0-1 1 0 0,1 0-1 0 0,-1 0 0 0 0,0 0 0 0 0,1 1 0 0 0,-1-1 0 0 0,0 0 1 0 0,0 1-1 0 0,1-1 0 0 0,-1 1 0 0 0,0 0 0 0 0,0-1 1 0 0,0 1-1 0 0,0 0 0 0 0,0 0 0 0 0,0 0 0 0 0,0 0 0 0 0,0 0 1 0 0,1 1-1 0 0,-2-1-207 0 0,1 1 0 0 0,-1-1 1 0 0,1 1-1 0 0,-1-1 0 0 0,0 1 0 0 0,0-1 1 0 0,1 1-1 0 0,-1-1 0 0 0,0 1 0 0 0,-1-1 1 0 0,1 1-1 0 0,0 0 0 0 0,0-1 0 0 0,-1 1 1 0 0,1-1-1 0 0,-1 1 0 0 0,1-1 0 0 0,-2 2 0 0 0,-3 6-5238 0 0,-4-1-1457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5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158 204 10911 0 0,'0'0'987'0'0,"-1"2"-718"0"0,-34 54 2825 0 0,-2 6-980 0 0,-4 36 479 0 0,32-74-2202 0 0,8-22-193 0 0,0 0-124 0 0,-1 1-61 0 0,-18 11 97 0 0,11-7-57 0 0,7-6 13 0 0,13-27 58 0 0,4-7-95 0 0,10-8-36 0 0,2 1-1 0 0,1 1 1 0 0,52-53 0 0 0,-50 62-30 0 0,1 2 0 0 0,52-35 0 0 0,-62 49 190 0 0,1 2 1 0 0,0 0-1 0 0,0 1 0 0 0,1 1 1 0 0,38-10-1 0 0,-58 18-98 0 0,-2 2-34 0 0,0 0 0 0 0,-1-1-1 0 0,1 1 1 0 0,0 0 0 0 0,0 0 0 0 0,0 0 0 0 0,-1 0 0 0 0,1-1 0 0 0,0 1 0 0 0,0 0 0 0 0,0 0 0 0 0,0 1 0 0 0,-1-1 0 0 0,1 0 0 0 0,0 0 0 0 0,0 0 0 0 0,1 1 0 0 0,9 4 4 0 0,0 6-25 0 0,-4 3 0 0 0,-5-9 0 0 0,2 13 0 0 0,-4 18 0 0 0,-2-23 0 0 0,0-1 0 0 0,0 1 0 0 0,-2-1 0 0 0,1 0 0 0 0,-7 14 0 0 0,7-17 0 0 0,0-1 0 0 0,0 1 0 0 0,1 0 0 0 0,-2 12 0 0 0,1-2 0 0 0,-15 95 0 0 0,17-99 0 0 0,4 0 0 0 0,1-1 0 0 0,6 0 11 0 0,-7-10 31 0 0,1-1 0 0 0,-1 0 0 0 0,1 0 0 0 0,0 0 0 0 0,0 0 0 0 0,0-1 1 0 0,0 0-1 0 0,0 1 0 0 0,0-1 0 0 0,6 1 0 0 0,4 1 188 0 0,-1-1 0 0 0,16 2 0 0 0,8 2 462 0 0,-32-6-527 0 0,5 0-70 0 0,-3 0-24 0 0,-5 0-49 0 0,22 7 57 0 0,-9-4 1 0 0,-2-3 21 0 0,-12-1-76 0 0,6 0 68 0 0,-1 0 0 0 0,1-1 0 0 0,-1 0 1 0 0,1 0-1 0 0,-1 0 0 0 0,8-3 0 0 0,-13 3-87 0 0,13-3 358 0 0,-4 0-1190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01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5063 0 0,'0'0'10027'0'0,"0"1"-9710"0"0,-1 3-193 0 0,0-1 0 0 0,1 1 0 0 0,0-1 0 0 0,0 1 0 0 0,0-1 0 0 0,0 1 0 0 0,0-1-1 0 0,1 1 1 0 0,-1-1 0 0 0,1 0 0 0 0,0 1 0 0 0,2 3 0 0 0,-1-2-36 0 0,1 0-1 0 0,0 0 1 0 0,1 0-1 0 0,-1 0 1 0 0,1 0 0 0 0,7 7-1 0 0,96 87 494 0 0,0 1-586 0 0,-80-72 5 0 0,-2 1 0 0 0,25 35 0 0 0,-37-45 0 0 0,-1 1 0 0 0,-1 0 0 0 0,-1 0 0 0 0,15 42 0 0 0,-20-47 0 0 0,-2 0 0 0 0,0 1 0 0 0,0-1 0 0 0,-2 1 0 0 0,0-1 0 0 0,0 1 0 0 0,-2 0 0 0 0,0-1 0 0 0,-1 1 0 0 0,-4 17 0 0 0,1-14 0 0 0,-1 0 0 0 0,0-1 0 0 0,-2 1 0 0 0,0-2 0 0 0,-1 1 0 0 0,-1-1 0 0 0,-22 29 0 0 0,6-15 0 0 0,-2-2 0 0 0,-1-1 0 0 0,-1-1 0 0 0,-45 32 0 0 0,24-25 132 0 0,-59 31 0 0 0,90-53-58 0 0,13-7-20 0 0,1-1 0 0 0,-1-1 0 0 0,0 1 0 0 0,-8 2 0 0 0,8-3 17 0 0,5-3-6 0 0,17 3-1 0 0,15-2-1408 0 0,-13-3-4992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14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490 168 5063 0 0,'-2'0'8468'0'0,"-25"-3"-2942"0"0,33-8-5645 0 0,1 2 116 0 0,1-1 0 0 0,0 2 1 0 0,14-13-1 0 0,5-5 3 0 0,-13 12 0 0 0,-9 8 0 0 0,0 1 0 0 0,0 0 0 0 0,-1-1 0 0 0,1 0 0 0 0,3-7 0 0 0,-5 4 0 0 0,-4 1 0 0 0,-5 3 0 0 0,3 4 0 0 0,0 1 0 0 0,0-1 0 0 0,0 1 0 0 0,0-1 0 0 0,0 1 0 0 0,0 0 0 0 0,0 0 0 0 0,0 1 0 0 0,0-1 0 0 0,-1 0 0 0 0,2 1 0 0 0,-1 0 0 0 0,0 0 0 0 0,-4 1 0 0 0,-6 4 0 0 0,-22 12 0 0 0,28-14 0 0 0,-19 12-46 0 0,-33 27 0 0 0,8-5 2 0 0,23-18 44 0 0,13-8 0 0 0,-21 11 0 0 0,21-15 19 0 0,1 0 0 0 0,-1 1 0 0 0,2 1 0 0 0,0 0 0 0 0,0 1 0 0 0,0 0 0 0 0,2 1 0 0 0,-15 17 0 0 0,4 1 228 0 0,2 1 0 0 0,-19 39 0 0 0,30-51-93 0 0,0 1 0 0 0,2 1-1 0 0,0 0 1 0 0,1 0 0 0 0,-2 21 0 0 0,7-37-77 0 0,0 0 0 0 0,1 0 0 0 0,0 0 0 0 0,0 1 0 0 0,1-1 0 0 0,-1 0 0 0 0,1 0 0 0 0,0 0 0 0 0,0-1 0 0 0,1 1 0 0 0,-1 0 0 0 0,1 0 0 0 0,0-1 0 0 0,5 8 0 0 0,-5-8-34 0 0,0-1-1 0 0,1 0 0 0 0,-1-1 0 0 0,1 1 0 0 0,0 0 0 0 0,0-1 0 0 0,0 1 1 0 0,0-1-1 0 0,0 0 0 0 0,0 0 0 0 0,1 0 0 0 0,-1 0 0 0 0,1-1 1 0 0,-1 0-1 0 0,1 1 0 0 0,0-1 0 0 0,-1-1 0 0 0,1 1 0 0 0,5 0 0 0 0,0 0 65 0 0,-1-1 0 0 0,1-1-1 0 0,0 1 1 0 0,0-2-1 0 0,-1 1 1 0 0,16-5-1 0 0,47-23 537 0 0,-29 11-154 0 0,-41 17-280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14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7367 0 0,'0'0'13128'0'0,"-1"3"-13044"0"0,-16 45 113 0 0,-2-1 0 0 0,-2-1-1 0 0,-2 0 1 0 0,-2-2 0 0 0,-50 66-1 0 0,54-81-196 0 0,1 1 0 0 0,-28 59 0 0 0,46-84 19 0 0,-13 25 26 0 0,12-22-33 0 0,2-6 240 0 0,13-6-140 0 0,-10 3-105 0 0,0 1 0 0 0,0 0 0 0 0,0-1 0 0 0,0 0-1 0 0,0 0 1 0 0,0 1 0 0 0,0-1 0 0 0,0-1 0 0 0,0 1 0 0 0,0 0 0 0 0,2-2 0 0 0,-2 2-3 0 0,-1-1 0 0 0,1 1 0 0 0,0 0 1 0 0,0-1-1 0 0,0 1 0 0 0,0 0 0 0 0,0 1 1 0 0,1-1-1 0 0,-1 0 0 0 0,0 1 0 0 0,3-1 1 0 0,0-2 3 0 0,21-2 66 0 0,-15 4-17 0 0,1 1 0 0 0,0 0 0 0 0,0 0 0 0 0,-1 1 0 0 0,1 1 0 0 0,12 2 0 0 0,31 4 155 0 0,-9-3-159 0 0,-43-4-53 0 0,-1-1 0 0 0,1 1 1 0 0,-1-1-1 0 0,1 0 0 0 0,-1 0 0 0 0,1 0 0 0 0,-1-1 0 0 0,1 1 1 0 0,-1 0-1 0 0,0-1 0 0 0,5-1 0 0 0,0-1-29 0 0,8-2 9 0 0,1-1-1135 0 0,-7 5-6148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15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 6911 0 0,'1'0'528'0'0,"16"-7"6571"0"0,-7 26-4583 0 0,-9-15-2281 0 0,0-1 0 0 0,-1 1 0 0 0,0 0 0 0 0,0 0-1 0 0,0 0 1 0 0,0 0 0 0 0,-1-1 0 0 0,-1 9 0 0 0,-13 31 1203 0 0,8-24-1033 0 0,-47 128 594 0 0,-10 30-829 0 0,17-59-172 0 0,43-108-69 0 0,1-4-144 0 0,1-3-1089 0 0,9-14-2351 0 0,4-5-2511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53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3 623 6447 0 0,'0'0'499'0'0,"0"2"-328"0"0,-1 3-1533 0 0,1 6 5653 0 0,-1 7 8358 0 0,4-26-11974 0 0,1-5-283 0 0,-2 0 0 0 0,4-25 1 0 0,-5 21-51 0 0,6-23 0 0 0,3 7-212 0 0,2 1-1 0 0,0 0 1 0 0,3 1 0 0 0,0 0-1 0 0,2 1 1 0 0,1 1-1 0 0,1 0 1 0 0,2 2 0 0 0,32-35-1 0 0,-34 45-128 0 0,0 0-1 0 0,1 2 0 0 0,0 0 1 0 0,1 1-1 0 0,1 1 1 0 0,1 1-1 0 0,45-18 0 0 0,-26 16-4 0 0,0 1 0 0 0,1 2 0 0 0,74-8 0 0 0,-101 17-762 0 0,24 1 0 0 0,-19 3-6885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1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20 194 4607 0 0,'0'0'354'0'0,"-1"0"-233"0"0,-17-3 13032 0 0,20 5-12321 0 0,2 1-605 0 0,1 0 0 0 0,0-1 0 0 0,0 1 1 0 0,0-1-1 0 0,0 0 0 0 0,1 0 0 0 0,-1 0 0 0 0,0-1 0 0 0,1 0 0 0 0,-1 0 0 0 0,11 1 0 0 0,10-1 433 0 0,30-3 0 0 0,-48 2-530 0 0,251-23 1418 0 0,257-56 0 0 0,-91 22-1330 0 0,-347 49-207 0 0,209-30-340 0 0,-218 28 259 0 0,-61 10-1292 0 0,4 19-15189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25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97 950 5063 0 0,'0'0'678'0'0,"-1"3"111"0"0,-1 5-256 0 0,-1 0 1 0 0,0 0-1 0 0,0-1 0 0 0,-1 1 1 0 0,0-1-1 0 0,0 0 0 0 0,-7 8 1 0 0,-3 3 929 0 0,-25 24 1404 0 0,38-40-2420 0 0,-7 5 2473 0 0,9-9-2660 0 0,12-24 23 0 0,0 2 0 0 0,25-34-1 0 0,41-46-138 0 0,-41 55-72 0 0,152-222 141 0 0,-9 10 129 0 0,-138 206-283 0 0,3 2 1 0 0,76-71-1 0 0,-44 61-48 0 0,-101 90 52 0 0,5-5-19 0 0,6-9-44 0 0,0 0 1 0 0,1 1 0 0 0,1 0 0 0 0,0 1 0 0 0,1 0 0 0 0,0 0 0 0 0,1 1 0 0 0,1 0 0 0 0,1 0 0 0 0,-6 20 0 0 0,5 4 0 0 0,0-1 0 0 0,3 1-1 0 0,2 0 1 0 0,1 0 0 0 0,5 46-1 0 0,38 196 230 0 0,-34-237-149 0 0,-2-9-29 0 0,-3-1 0 0 0,-1 0 0 0 0,-3 44 0 0 0,1-55 27 0 0,2-19-65 0 0,0-2 0 0 0,-2-1-44 0 0,0-1 1 0 0,1 0 0 0 0,-1 0 0 0 0,1 1 0 0 0,-1-1-1 0 0,1 0 1 0 0,-1 0 0 0 0,1 0 0 0 0,0 1 0 0 0,-1-1-1 0 0,1 0 1 0 0,0 0 0 0 0,0 0 0 0 0,0 0 0 0 0,0 0-1 0 0,0-1 1 0 0,0 1 0 0 0,2 1 0 0 0,-2-2-62 0 0,0 0 1 0 0,0 0-1 0 0,0 0 1 0 0,0 0 0 0 0,1 0-1 0 0,-1-1 1 0 0,0 1-1 0 0,0 0 1 0 0,0-1 0 0 0,0 1-1 0 0,0-1 1 0 0,0 1-1 0 0,0-1 1 0 0,0 1 0 0 0,0-1-1 0 0,0 0 1 0 0,0 0-1 0 0,0 1 1 0 0,0-1 0 0 0,0-1-1 0 0,12-12-4581 0 0,-2-3-1440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26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75 192 2303 0 0,'0'0'102'0'0,"-2"0"-1"0"0,-9-3-80 0 0,8 2 199 0 0,0 0 0 0 0,0 0 0 0 0,0 1-1 0 0,0-1 1 0 0,-1 1 0 0 0,-3 0-1 0 0,-3 4 2956 0 0,7-2-1661 0 0,-5 4 4277 0 0,-1 3-3345 0 0,9-8-2381 0 0,-1 0 0 0 0,0 0 0 0 0,1-1 0 0 0,-1 1 0 0 0,1 0 0 0 0,-1 0 0 0 0,1 0 0 0 0,0 0 0 0 0,-1 0 0 0 0,1 0 0 0 0,0 0 0 0 0,-1 0-1 0 0,1 0 1 0 0,0-1 0 0 0,0 1 0 0 0,0 0 0 0 0,0 0 0 0 0,0 0 0 0 0,0 0 0 0 0,0 2 0 0 0,1-2-13 0 0,0 0-1 0 0,0 1 0 0 0,0-1 0 0 0,0 0 1 0 0,0 0-1 0 0,0 1 0 0 0,0-1 1 0 0,0 0-1 0 0,0 0 0 0 0,0 0 0 0 0,1 0 1 0 0,-1 0-1 0 0,0-1 0 0 0,1 1 1 0 0,-1 0-1 0 0,3 0 0 0 0,3 1-2 0 0,-1 0 1 0 0,1-1-1 0 0,0 0 0 0 0,0 0 0 0 0,0-1 0 0 0,0 1 0 0 0,-1-2 1 0 0,1 1-1 0 0,11-3 0 0 0,61-16 196 0 0,-75 18-235 0 0,204-72 314 0 0,-128 42-281 0 0,3 1-236 0 0,48-18-109 0 0,-45 14-5633 0 0,-58 21-57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26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58 4607 0 0,'37'-40'446'0'0,"-20"23"12756"0"0,-16 18-13138 0 0,-1 0 0 0 0,0 0 0 0 0,1 0 0 0 0,-1 0 0 0 0,0 1 0 0 0,0-1 0 0 0,0 0 0 0 0,0 0 0 0 0,0 0 0 0 0,0 1 0 0 0,0-1 0 0 0,-1 2 0 0 0,1-1 62 0 0,-2 14 148 0 0,-1-1 1 0 0,-1 0-1 0 0,0 1 1 0 0,-1-1 0 0 0,-10 22-1 0 0,6-15-87 0 0,-23 56 219 0 0,0-1-276 0 0,-26 99 1 0 0,-36 183-568 0 0,86-331-53 0 0,4-15-609 0 0,-5 26 0 0 0,9-36-312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26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11 7367 0 0,'0'0'8219'0'0,"1"-2"-7188"0"0,0 2-933 0 0,-1 0 0 0 0,0 0 0 0 0,0 0 0 0 0,0-1 1 0 0,0 1-1 0 0,1 0 0 0 0,-1 0 0 0 0,0-1 0 0 0,0 1 1 0 0,0 0-1 0 0,0 0 0 0 0,0-1 0 0 0,0 1 0 0 0,0 0 1 0 0,0-1-1 0 0,0 1 0 0 0,0 0 0 0 0,0 0 0 0 0,0-1 1 0 0,0 1-1 0 0,0 0 0 0 0,0-1 0 0 0,0 1 0 0 0,0 0 1 0 0,0 0-1 0 0,0-1 0 0 0,0 1 0 0 0,0 0 0 0 0,-1 0 1 0 0,1-1-1 0 0,0 1 0 0 0,-13 2 1042 0 0,-9 8-1071 0 0,0 1 0 0 0,0 1 0 0 0,1 1 0 0 0,1 1 0 0 0,-22 18 0 0 0,16-12-47 0 0,5-4-55 0 0,-25 24 0 0 0,40-33 20 0 0,0-1 1 0 0,0 1-1 0 0,1 0 1 0 0,0 0-1 0 0,0 0 1 0 0,1 1-1 0 0,-6 13 1 0 0,7-7-143 0 0,3-11 116 0 0,0-2 22 0 0,0 1 0 0 0,1-1 0 0 0,-1 0 0 0 0,0 1 0 0 0,0-1 0 0 0,1 0 0 0 0,-1 0 0 0 0,0 1 0 0 0,1-1 0 0 0,-1 0 0 0 0,1 0 0 0 0,0 0 0 0 0,-1 1 0 0 0,1-1 0 0 0,0 0 0 0 0,0 0 0 0 0,0 0-1 0 0,0 0 1 0 0,1 0 0 0 0,0 2-18 0 0,1-1 0 0 0,0 0 0 0 0,0 0 0 0 0,-1-1-1 0 0,6 3 1 0 0,4 0-43 0 0,1 0-1 0 0,-1-2 1 0 0,1 1-1 0 0,0-2 1 0 0,17 1 0 0 0,6 1 26 0 0,178 34 142 0 0,-213-37-81 0 0,0 0 0 0 0,-1 0 1 0 0,1 1-1 0 0,0-1 0 0 0,-1 0 0 0 0,1 0 0 0 0,-1 1 0 0 0,1-1 0 0 0,-1 0 0 0 0,1 1 0 0 0,-1-1 1 0 0,1 0-1 0 0,-1 1 0 0 0,1-1 0 0 0,-1 1 0 0 0,1-1 0 0 0,-1 1 0 0 0,1 0 0 0 0,0 0 29 0 0,1 1 103 0 0,1 9 103 0 0,-2-7-186 0 0,0 1 9 0 0,0-1 0 0 0,-1 1 0 0 0,1-1 0 0 0,-1 1 0 0 0,-1 0 0 0 0,1-1 0 0 0,-1 1 0 0 0,1-1 0 0 0,-1 0 0 0 0,0 1 0 0 0,-1-1 0 0 0,1 0 0 0 0,-1 1 0 0 0,0-1 1 0 0,0 0-1 0 0,0 0 0 0 0,-1 0 0 0 0,1-1 0 0 0,-1 1 0 0 0,0-1 0 0 0,0 1 0 0 0,0-1 0 0 0,-7 5 0 0 0,-4 3 70 0 0,0 0-1 0 0,-1-1 1 0 0,0-1-1 0 0,-28 12 0 0 0,24-12-91 0 0,0-2 0 0 0,-1 0 0 0 0,0 0 0 0 0,0-2 0 0 0,-1-1 0 0 0,0 0-1 0 0,-23 0 1 0 0,31-4-123 0 0,-1 0-1 0 0,0-1 0 0 0,1 0 1 0 0,-1-1-1 0 0,1 0 0 0 0,0-2 1 0 0,0 1-1 0 0,0-2 0 0 0,0 1 1 0 0,1-2-1 0 0,-24-13 0 0 0,35 18-82 0 0,0 1 0 0 0,0-1 0 0 0,0 1 0 0 0,0-1 0 0 0,0 1 0 0 0,0-1 0 0 0,0 1 0 0 0,-1-1 0 0 0,1 1 0 0 0,0 0 0 0 0,0 0 0 0 0,0-1 0 0 0,-1 1 0 0 0,1 0 0 0 0,0 0 0 0 0,0 0 0 0 0,0 0 0 0 0,-3 1 0 0 0,4-1 4 0 0,-1 1 0 0 0,0-1 0 0 0,0 1-1 0 0,1-1 1 0 0,-1 0 0 0 0,0 1 0 0 0,1-1-1 0 0,-1 1 1 0 0,0 0 0 0 0,1-1-1 0 0,-1 1 1 0 0,1 0 0 0 0,-1-1 0 0 0,1 1-1 0 0,-1 0 1 0 0,1-1 0 0 0,0 1 0 0 0,-1 0-1 0 0,1 0 1 0 0,-1 1 0 0 0,1 0-1194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27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9671 0 0,'0'0'1160'0'0,"-2"1"-326"0"0,-66 63 3408 0 0,31-31-3702 0 0,-43 50-1 0 0,75-77-497 0 0,-2 2 24 0 0,0 1 1 0 0,0 0-1 0 0,1 0 0 0 0,-10 21 1 0 0,15-28-51 0 0,0 0 0 0 0,0 0 0 0 0,0 0 0 0 0,1 0 0 0 0,-1 1 0 0 0,1-1 0 0 0,-1 0 0 0 0,1 1 0 0 0,0-1 0 0 0,0 0 0 0 0,0 0 0 0 0,0 1 0 0 0,0-1 0 0 0,1 0 0 0 0,-1 1 0 0 0,1-1-1 0 0,0 0 1 0 0,-1 0 0 0 0,1 0 0 0 0,0 1 0 0 0,0-1 0 0 0,0 0 0 0 0,1 0 0 0 0,-1-1 0 0 0,0 1 0 0 0,1 0 0 0 0,-1 0 0 0 0,1-1 0 0 0,0 1 0 0 0,2 2 0 0 0,1-1 29 0 0,0 0 1 0 0,0-1-1 0 0,0 1 0 0 0,0-1 0 0 0,0 0 1 0 0,0-1-1 0 0,0 1 0 0 0,1-1 0 0 0,-1 0 0 0 0,1 0 1 0 0,-1-1-1 0 0,1 1 0 0 0,-1-1 0 0 0,7-1 1 0 0,6-1 157 0 0,0 0 0 0 0,35-10 0 0 0,-39 8-78 0 0,0-1-1 0 0,-1 0 1 0 0,1-1-1 0 0,23-15 0 0 0,-30 17-92 0 0,0-1 0 0 0,0 0 0 0 0,-1 0 0 0 0,0-1 0 0 0,0 0 0 0 0,0 0 0 0 0,-1 0 0 0 0,0-1 0 0 0,0 0 0 0 0,4-8 0 0 0,-7 11-23 0 0,0 0 1 0 0,-1 0 0 0 0,0 0 0 0 0,0 0 0 0 0,0 0 0 0 0,0 0 0 0 0,0-1 0 0 0,-1 1 0 0 0,0 0 0 0 0,0-1 0 0 0,0 1 0 0 0,-1-8 0 0 0,-1 6 52 0 0,1-1 0 0 0,-1 1 0 0 0,0 0 1 0 0,-1 0-1 0 0,1 0 0 0 0,-1 0 0 0 0,-8-10 1 0 0,6 9-12 0 0,-1-1 1 0 0,0 1 0 0 0,-1 1 0 0 0,1-1 0 0 0,-1 1 0 0 0,0 0 0 0 0,-1 1-1 0 0,0 0 1 0 0,1 0 0 0 0,-2 0 0 0 0,-14-5 0 0 0,20 9-342 0 0,1 0-1 0 0,-1 1 1 0 0,1 0 0 0 0,-1 0 0 0 0,1-1 0 0 0,-1 1-1 0 0,1 1 1 0 0,-1-1 0 0 0,1 0 0 0 0,-1 1-1 0 0,-3 0 1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2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6911 0 0,'0'0'528'0'0,"2"2"-157"0"0,5 7 603 0 0,0-1 0 0 0,1 0 1 0 0,0-1-1 0 0,18 13 0 0 0,44 24 1944 0 0,-33-21-1802 0 0,-18-12-640 0 0,-1 2 0 0 0,0 0 0 0 0,-1 1 0 0 0,0 1-1 0 0,-2 0 1 0 0,1 1 0 0 0,23 34 0 0 0,-37-47-442 0 0,0 1 0 0 0,0-1 0 0 0,0 1-1 0 0,-1 0 1 0 0,1 0 0 0 0,-1 0 0 0 0,0 0 0 0 0,0 0 0 0 0,0 0 0 0 0,-1 0 0 0 0,1 0 0 0 0,-1 0 0 0 0,0 0 0 0 0,0 0-1 0 0,-2 8 1 0 0,1-6-14 0 0,-1 0-1 0 0,0-1 0 0 0,0 1 0 0 0,-1-1 0 0 0,0 1 0 0 0,0-1 1 0 0,0 0-1 0 0,0 0 0 0 0,-1 0 0 0 0,-6 5 0 0 0,-14 15-114 0 0,-1-2 0 0 0,-1-1-1 0 0,-1-1 1 0 0,0-1 0 0 0,-2-1 0 0 0,-1-2-1 0 0,0-1 1 0 0,-1-1 0 0 0,0-2-1 0 0,-44 13 1 0 0,58-22-1213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2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13559 0 0,'0'0'3884'0'0,"2"2"-3389"0"0,70 71 1536 0 0,-13-15-1127 0 0,-7-3-270 0 0,-3 2 0 0 0,63 95 0 0 0,50 88 400 0 0,-87-129-688 0 0,13 6 82 0 0,-83-114-364 0 0,7 4 5 0 0,3-2 22 0 0,0-5-32 0 0,-13 0-112 0 0,-1-1 1 0 0,1 1-1 0 0,0-1 1 0 0,-1 1-1 0 0,1-1 1 0 0,-1 0-1 0 0,1 1 1 0 0,-1-1-1 0 0,1 0 1 0 0,-1 0-1 0 0,0 0 1 0 0,1 0-1 0 0,-1 0 1 0 0,0-1-1 0 0,0 1 1 0 0,0 0-1 0 0,0 0 0 0 0,0-1 1 0 0,0 1-1 0 0,0-1 1 0 0,0 1-1 0 0,-1-1 1 0 0,1 1-1 0 0,0-1 1 0 0,-1 0-1 0 0,1 1 1 0 0,-1-1-1 0 0,0 1 1 0 0,0-1-1 0 0,1 0 1 0 0,-1 1-1 0 0,0-1 1 0 0,-1 0-1 0 0,1 1 1 0 0,0-3-1 0 0,-2-3-484 0 0,1 0 1 0 0,-1 0-1 0 0,0 0 0 0 0,-1 1 0 0 0,0-1 0 0 0,0 1 0 0 0,-4-8 1 0 0,-6-5-1122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2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30 13591 0 0,'0'0'622'0'0,"1"-2"-13"0"0,5-8-392 0 0,4 1-95 0 0,-9 8 35 0 0,0 0 0 0 0,0 0 0 0 0,0 0 1 0 0,0 1-1 0 0,1-1 0 0 0,-1 0 1 0 0,0 1-1 0 0,0-1 0 0 0,1 1 0 0 0,-1 0 1 0 0,0-1-1 0 0,1 1 0 0 0,2 0 1 0 0,-4 0-91 0 0,1 0 1 0 0,0 0 0 0 0,-1 0-1 0 0,1 0 1 0 0,0 0 0 0 0,-1 1 0 0 0,1-1-1 0 0,-1 0 1 0 0,1 1 0 0 0,0-1 0 0 0,-1 0-1 0 0,1 1 1 0 0,-1-1 0 0 0,1 0-1 0 0,-1 1 1 0 0,1-1 0 0 0,-1 1 0 0 0,1-1-1 0 0,-1 1 1 0 0,1 0 0 0 0,0 1-9 0 0,0 1 0 0 0,0-1 0 0 0,-1 0 1 0 0,1 0-1 0 0,-1 0 0 0 0,1 0 0 0 0,-1 0 0 0 0,0 1 1 0 0,0-1-1 0 0,0 0 0 0 0,0 0 0 0 0,0 0 0 0 0,-1 1 1 0 0,1-1-1 0 0,-1 0 0 0 0,0 3 0 0 0,-7 13 117 0 0,0-1 0 0 0,-1 0 0 0 0,0 0 0 0 0,-19 23 0 0 0,13-18-72 0 0,10-15-73 0 0,-198 284 598 0 0,148-221-507 0 0,-126 125 0 0 0,146-165-42 0 0,-24 23 100 0 0,57-51-165 0 0,14-12-3375 0 0,2-2 1121 0 0,3-4-3861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29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3 239 8263 0 0,'0'0'7098'0'0,"-1"2"-6324"0"0,1-2-704 0 0,0 0 0 0 0,0 1 0 0 0,0-1-1 0 0,0 0 1 0 0,-1 0 0 0 0,1 0 0 0 0,0 0 0 0 0,0 1-1 0 0,0-1 1 0 0,0 0 0 0 0,0 0 0 0 0,0 1 0 0 0,0-1-1 0 0,0 0 1 0 0,0 0 0 0 0,0 0 0 0 0,0 1-1 0 0,0-1 1 0 0,0 0 0 0 0,0 0 0 0 0,0 1 0 0 0,0-1-1 0 0,0 0 1 0 0,0 0 0 0 0,0 0 0 0 0,0 1 0 0 0,0-1-1 0 0,1 0 1 0 0,-1 0 0 0 0,0 0 0 0 0,0 1 0 0 0,0-1-1 0 0,0 0 1 0 0,0 0 0 0 0,0 0 0 0 0,1 0-1 0 0,-1 1 1 0 0,0-1 0 0 0,0 0 0 0 0,0 0 0 0 0,1 0-1 0 0,12-4 976 0 0,0-2-842 0 0,0-2-1 0 0,-1 0 1 0 0,0-1-1 0 0,0 0 1 0 0,19-20-1 0 0,4-1-10 0 0,-34 29-185 0 0,100-79 276 0 0,-80 65-217 0 0,1 0 1 0 0,42-19-1 0 0,-61 33 9 0 0,-2 2-70 0 0,0 0 1 0 0,0 0-1 0 0,0-1 1 0 0,0 1-1 0 0,0 0 1 0 0,-1 0-1 0 0,1 1 1 0 0,0-1-1 0 0,0 0 1 0 0,-1 0-1 0 0,1 0 1 0 0,0 0-1 0 0,-1 1 1 0 0,1-1-1 0 0,-1 0 1 0 0,0 1-1 0 0,1-1 0 0 0,-1 0 1 0 0,0 0-1 0 0,0 1 1 0 0,0-1-1 0 0,0 1 1 0 0,0 1-1 0 0,-5 35-6 0 0,4-30 4 0 0,-8 31 0 0 0,-2 25 39 0 0,10-58-34 0 0,1 0 0 0 0,0 1 0 0 0,0-1 0 0 0,0 0 0 0 0,1 0 0 0 0,0 0 0 0 0,0 0 0 0 0,2 6 1 0 0,6 10 2 0 0,-4-17-8 0 0,-1-1 5 0 0,1 0-1 0 0,-1 0 1 0 0,1 0-1 0 0,-1 0 0 0 0,1 0 1 0 0,0-1-1 0 0,1 0 0 0 0,-1 0 1 0 0,0 0-1 0 0,1-1 0 0 0,0 0 0 0 0,0 0 1 0 0,-1 0-1 0 0,1-1 0 0 0,0 0 1 0 0,0 0-1 0 0,0 0 0 0 0,9-1 1 0 0,4 0 78 0 0,0-1 1 0 0,0 0-1 0 0,0-2 1 0 0,23-6-1 0 0,-20 4 481 0 0,32-14 1 0 0,-52 19-90 0 0,12-7-182 0 0,-4-4-228 0 0,14-18-1 0 0,-20 23-64 0 0,0 1 0 0 0,-1 0-1 0 0,0-1 1 0 0,0 0 0 0 0,3-9 0 0 0,-5 12-22 0 0,1 0 1 0 0,-1-1-1 0 0,0 1 0 0 0,1 0 1 0 0,0 0-1 0 0,3-3 1 0 0,41-50-1257 0 0,-44 54 876 0 0,15-1-3944 0 0,-5 3-2619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53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20 16271 0 0,'1'-5'1470'0'0,"-2"-2"-1209"0"0,1 0 1307 0 0,0 8-1522 0 0,-1 1 0 0 0,0 0-1 0 0,1-1 1 0 0,-1 1 0 0 0,0 0 0 0 0,0-1 0 0 0,0 1 0 0 0,-1 1 0 0 0,-3 5 26 0 0,-69 174 849 0 0,46-107-722 0 0,-220 572 341 0 0,220-574-400 0 0,-65 117 0 0 0,66-144-623 0 0,-2-1-1 0 0,-2-2 1 0 0,-53 57 0 0 0,56-75-1882 0 0,16-17 435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3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47 2759 0 0,'1'-2'207'0'0,"2"-6"527"0"0,8-21 10705 0 0,-8 22-7244 0 0,-3 11-3968 0 0,-2 8-154 0 0,0-1 1 0 0,0 1 0 0 0,-1-1-1 0 0,-1 0 1 0 0,0 1-1 0 0,-10 17 1 0 0,-42 68 266 0 0,21-41-167 0 0,-43 97 61 0 0,18-36-455 0 0,28-49-731 0 0,32-65 539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32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169 333 8319 0 0,'-13'7'216'0'0,"0"1"-1"0"0,1 0 1 0 0,-21 17-1 0 0,-7 6 5139 0 0,53-37-4272 0 0,-11 5-644 0 0,3-1-255 0 0,-1-1 1 0 0,0 1-1 0 0,0-1 0 0 0,0 0 0 0 0,0 0 1 0 0,0 0-1 0 0,0-1 0 0 0,-1 0 0 0 0,1 1 0 0 0,-1-1 1 0 0,4-7-1 0 0,1 1 69 0 0,1 1 0 0 0,0 0 0 0 0,12-10 0 0 0,-3 3-31 0 0,35-28 273 0 0,2 3 0 0 0,81-47 0 0 0,-11 19 15 0 0,-99 56-329 0 0,2 2 1 0 0,50-15-1 0 0,-69 25-128 0 0,0-1 0 0 0,1 1 0 0 0,-1 0 0 0 0,0 1 0 0 0,0 0 0 0 0,0 1 0 0 0,1 0 0 0 0,16 4 0 0 0,-21-4-31 0 0,-1 1 0 0 0,1-1 0 0 0,-1 1 0 0 0,1 0 0 0 0,-1 1 1 0 0,0-1-1 0 0,0 1 0 0 0,5 3 0 0 0,-7-4-16 0 0,0 0 0 0 0,0 1 0 0 0,0-1 1 0 0,0 0-1 0 0,0 1 0 0 0,0-1 0 0 0,-1 1 1 0 0,0-1-1 0 0,1 1 0 0 0,-1 0 0 0 0,0-1 0 0 0,0 1 1 0 0,0 0-1 0 0,0 4 0 0 0,-1-3-3 0 0,1 0 0 0 0,-1 0 0 0 0,-1 0 0 0 0,1 0 0 0 0,-1 0 0 0 0,1 0 0 0 0,-1-1 0 0 0,0 1 1 0 0,0 0-1 0 0,-1 0 0 0 0,1-1 0 0 0,-1 1 0 0 0,0-1 0 0 0,0 1 0 0 0,0-1 0 0 0,0 0 0 0 0,-6 6 0 0 0,-4 4 10 0 0,-1 0 0 0 0,-24 18 0 0 0,15-13-36 0 0,-200 159-1326 0 0,207-166 1278 0 0,-83 75-643 0 0,21-15 107 0 0,67-64 608 0 0,-9 7 0 0 0,15-13 0 0 0,-2 0 6 0 0,6-4 9 0 0,7-3 24 0 0,5-4 17 0 0,2 1 0 0 0,-1 0-1 0 0,2 1 1 0 0,-1 1 0 0 0,1 0-1 0 0,0 1 1 0 0,0 1 0 0 0,0 0 0 0 0,1 1-1 0 0,0 0 1 0 0,0 1 0 0 0,0 1-1 0 0,26 0 1 0 0,-28 3 0 0 0,-1 0 0 0 0,0 1-1 0 0,0 0 1 0 0,0 1 0 0 0,14 4 0 0 0,-19-4-42 0 0,-1 0-1 0 0,1 1 1 0 0,-1 0 0 0 0,1 0-1 0 0,-1 1 1 0 0,0-1 0 0 0,-1 2 0 0 0,1-1-1 0 0,5 7 1 0 0,5 7 15 0 0,-15-14-11 0 0,-1 0-5 0 0,1-1-5 0 0,-1-1 0 0 0,0 1-1 0 0,0 0 1 0 0,0 0 0 0 0,0-1-1 0 0,-1 1 1 0 0,1 0 0 0 0,-1 0-1 0 0,0 0 1 0 0,0-1 0 0 0,0 1-1 0 0,-2 7 1 0 0,0-4 15 0 0,0 0-1 0 0,-1-1 1 0 0,1 1-1 0 0,-1 0 1 0 0,-1-1-1 0 0,-3 7 1 0 0,-9 8 57 0 0,0-1 1 0 0,-1 0 0 0 0,-2-1 0 0 0,-30 25 0 0 0,42-38-83 0 0,-16 13 85 0 0,0-2-1 0 0,-1 0 1 0 0,-1-2-1 0 0,0 0 1 0 0,-1-2-1 0 0,-1-1 1 0 0,0-1-1 0 0,0-1 1 0 0,-1-1-1 0 0,-1-2 1 0 0,1-1-1 0 0,-1-1 1 0 0,0-1-1 0 0,-44-1 0 0 0,59-3-60 0 0,1-1-1 0 0,-1-1 0 0 0,1 0 1 0 0,-16-4-1 0 0,25 5-15 0 0,1 0 0 0 0,0 0 1 0 0,-1-1-1 0 0,1 1 0 0 0,0 0 0 0 0,0-1 0 0 0,0 0 1 0 0,0 0-1 0 0,0 0 0 0 0,1 0 0 0 0,-1 0 0 0 0,1-1 0 0 0,-1 1 1 0 0,1-1-1 0 0,0 0 0 0 0,0 0 0 0 0,0 1 0 0 0,0-1 1 0 0,0 0-1 0 0,1-1 0 0 0,-3-5 0 0 0,4 6-5 0 0,-1-1-1 0 0,1 1 0 0 0,0-1 1 0 0,0 1-1 0 0,0-1 1 0 0,1 1-1 0 0,-1-1 0 0 0,1 1 1 0 0,0-1-1 0 0,0 1 1 0 0,3-7-1 0 0,18-35-196 0 0,-16 36 2 0 0,1 0-1 0 0,0 0 0 0 0,0 0 0 0 0,1 1 0 0 0,14-13 0 0 0,-20 20-309 0 0,-3 26-6186 0 0,0-3 4684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56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46 2759 0 0,'2'-1'207'0'0,"23"-23"5664"0"0,-23 22-4741 0 0,1 1-470 0 0,-1-1-1 0 0,1 0 0 0 0,-1 0 0 0 0,1 0 0 0 0,-1 0 1 0 0,3-3-1 0 0,2 2 4940 0 0,-11 16-4376 0 0,-15 21-1924 0 0,17-31 1068 0 0,-20 35-233 0 0,2 1-1 0 0,-16 43 1 0 0,30-69-130 0 0,3-6 7 0 0,0-1 0 0 0,0 1 0 0 0,-3 13 0 0 0,3-7-96 0 0,2-10-40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56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9215 0 0,'0'0'976'0'0,"-11"12"56"0"0,2 1 1416 0 0,5 5-5936 0 0,3 0-936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5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76 341 1839 0 0,'-2'1'134'0'0,"-27"9"396"0"0,19-6 3669 0 0,1 0 1 0 0,-16 10 3369 0 0,27-17-7433 0 0,67-68 251 0 0,96-78 0 0 0,-106 98-137 0 0,-56 48-237 0 0,62-51 632 0 0,-53 45-242 0 0,0 1 1 0 0,1 0 0 0 0,19-9-1 0 0,-30 16-27 0 0,0 2-40 0 0,-1-1-317 0 0,0 1 1 0 0,1-1-1 0 0,-1 1 0 0 0,0-1 1 0 0,0 1-1 0 0,0-1 0 0 0,0 1 0 0 0,0 0 1 0 0,0 0-1 0 0,0-1 0 0 0,0 1 1 0 0,-1 0-1 0 0,1 0 0 0 0,0 0 0 0 0,0 0 1 0 0,-1 0-1 0 0,1 0 0 0 0,0 2 1 0 0,0 0-10 0 0,0 0 0 0 0,0 0 0 0 0,0 0 0 0 0,-1 0 0 0 0,1 1 0 0 0,-1-1 0 0 0,0 4 0 0 0,-1 6-1 0 0,0-1-1 0 0,-5 23 1 0 0,5-33 3 0 0,-3 16 7 0 0,-1-1 0 0 0,0 1-1 0 0,-12 22 1 0 0,1-4-19 0 0,-10 29 0 0 0,24-59 0 0 0,0-1-1 0 0,0 0 0 0 0,0 0-1 0 0,1 0 1 0 0,0 1 0 0 0,0-1 0 0 0,0 0-1 0 0,0 9 1 0 0,1-13 0 0 0,1 4-4 0 0,0 1-1 0 0,0-1 0 0 0,0 1 0 0 0,1-1 0 0 0,0 1 1 0 0,0-1-1 0 0,0 0 0 0 0,6 9 0 0 0,-4-8 5 0 0,12 15 1 0 0,-5-12 0 0 0,-5-6-50 0 0,0 0 0 0 0,0 0 0 0 0,0-1 0 0 0,0 0 0 0 0,0-1 0 0 0,0 1 0 0 0,0-1 0 0 0,1 0 0 0 0,-1-1 0 0 0,1 1 0 0 0,-1-1 0 0 0,11-2-1 0 0,5-1-701 0 0,-1-1-1 0 0,29-9 0 0 0,-28 5-4288 0 0,-1-4-1497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57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19 11311 0 0,'2'-1'522'0'0,"7"-3"-91"0"0,-5 2-392 0 0,0 0 1 0 0,1 0 0 0 0,-1 1-1 0 0,1-1 1 0 0,-1 1 0 0 0,1 0-1 0 0,-1 0 1 0 0,7 1 0 0 0,18-1 2801 0 0,-27 2-2448 0 0,-2-1-328 0 0,0 0-1 0 0,0 0 0 0 0,1 0 0 0 0,-1 0 1 0 0,0 0-1 0 0,0 0 0 0 0,0 0 0 0 0,1 0 1 0 0,-1 0-1 0 0,0 0 0 0 0,0 1 0 0 0,0-1 1 0 0,1 0-1 0 0,-1 0 0 0 0,0 0 1 0 0,0 0-1 0 0,0 1 0 0 0,0-1 0 0 0,1 0 1 0 0,-1 0-1 0 0,0 0 0 0 0,0 1 0 0 0,0-1 1 0 0,0 0-1 0 0,0 0 0 0 0,0 0 0 0 0,0 1 1 0 0,0-1-1 0 0,0 0 0 0 0,0 0 0 0 0,0 1 1 0 0,1-1-1 0 0,-1 0 0 0 0,-1 0 1 0 0,1 1-1 0 0,0-1 0 0 0,0 0 0 0 0,0 0 1 0 0,0 0-1 0 0,0 1 0 0 0,0-1 0 0 0,0 0 1 0 0,0 1-1 0 0,-11 12 1023 0 0,-26 13-849 0 0,30-22 89 0 0,-34 24-131 0 0,2 1 0 0 0,0 2 0 0 0,-66 70 0 0 0,-14 49-196 0 0,104-130 0 0 0,3-3 0 0 0,0 0 0 0 0,1 0 0 0 0,1 1 0 0 0,1 0 0 0 0,1 1 0 0 0,0 0 0 0 0,1 0 0 0 0,1 1 0 0 0,-5 31 0 0 0,10-44-4 0 0,1-1 1 0 0,0 0-1 0 0,0 1 0 0 0,0-1 0 0 0,1 1 0 0 0,0-1 1 0 0,0 0-1 0 0,1 1 0 0 0,0-1 0 0 0,0 0 0 0 0,0 0 1 0 0,0 0-1 0 0,4 5 0 0 0,-1-3 5 0 0,0-1-1 0 0,1 0 1 0 0,0 0-1 0 0,0-1 1 0 0,0 1-1 0 0,1-1 1 0 0,0-1 0 0 0,13 9-1 0 0,-8-7 42 0 0,0 0 0 0 0,0 0 0 0 0,1-1 0 0 0,0-1 0 0 0,21 6 0 0 0,-10-6 37 0 0,-18-5-114 0 0,-1-1-57 0 0,0 0-305 0 0,0 1 0 0 0,0-1 0 0 0,0 0 0 0 0,5-2 0 0 0,3-2-814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5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99 171 10591 0 0,'0'0'1264'0'0,"0"3"-406"0"0,-1 8 66 0 0,-1 0 0 0 0,0 0 0 0 0,-7 21 1 0 0,8-27-779 0 0,-2 0 1 0 0,1-1 0 0 0,0 1 0 0 0,-1 0 0 0 0,0-1-1 0 0,0 1 1 0 0,-1-1 0 0 0,1 0 0 0 0,-1 0 0 0 0,-8 7 0 0 0,-31 22 1555 0 0,42-32-1010 0 0,1-6-682 0 0,0-1 1 0 0,1 1-1 0 0,0 0 0 0 0,0 0 0 0 0,1 0 0 0 0,-1 0 1 0 0,1 0-1 0 0,0 1 0 0 0,1-1 0 0 0,-1 0 1 0 0,6-7-1 0 0,4-4 62 0 0,25-25 1 0 0,-9 10-41 0 0,-18 20-34 0 0,12-16-29 0 0,42-38 0 0 0,-50 54 154 0 0,0 2 0 0 0,1 0-1 0 0,0 1 1 0 0,1 0 0 0 0,26-8-1 0 0,-37 14-41 0 0,0 1 0 0 0,0-1-1 0 0,1 1 1 0 0,-1 1 0 0 0,0-1 0 0 0,9 1-1 0 0,2-1 85 0 0,-6 0-106 0 0,-1 1 1 0 0,1 0 0 0 0,14 2 0 0 0,-18-2-41 0 0,-6 0-17 0 0,0 0-1 0 0,0 0 0 0 0,0 0 1 0 0,0 1-1 0 0,1-1 0 0 0,-1 0 1 0 0,0 0-1 0 0,0 0 0 0 0,0 0 1 0 0,0 0-1 0 0,0 0 0 0 0,1 0 1 0 0,-1 0-1 0 0,0 0 0 0 0,0 0 1 0 0,0 0-1 0 0,0 0 0 0 0,0 0 1 0 0,0 0-1 0 0,0 1 0 0 0,1-1 1 0 0,-1 0-1 0 0,0 0 0 0 0,0 0 1 0 0,0 0-1 0 0,0 0 0 0 0,0 0 1 0 0,0 1-1 0 0,0-1 0 0 0,0 0 1 0 0,0 0-1 0 0,0 0 0 0 0,0 0 1 0 0,0 0-1 0 0,0 1 0 0 0,2 3 0 0 0,-1 0 0 0 0,0 0 0 0 0,0 0 0 0 0,0 1 1 0 0,0-1-1 0 0,-1 0 0 0 0,1 1 0 0 0,-1-1 0 0 0,-1 0 0 0 0,1 5 0 0 0,-3 5 2 0 0,0-1-1 0 0,-5 14 1 0 0,1-6 55 0 0,-7 35 0 0 0,8-23-89 0 0,1 0-1 0 0,0 47 0 0 0,5-73-207 0 0,1-1-1 0 0,0 0 1 0 0,0 0-1 0 0,1 0 1 0 0,3 10-1 0 0,-4-14-273 0 0,0 0-119 0 0,0-1 362 0 0,8 11-1360 0 0,-8-11 1199 0 0,0-1 0 0 0,-1 1 0 0 0,1-1 0 0 0,0 1 0 0 0,-1-1 0 0 0,1 0 0 0 0,0 1 0 0 0,0-1 0 0 0,0 0 0 0 0,-1 1 0 0 0,1-1 0 0 0,0 0 0 0 0,0 0 0 0 0,1 0 0 0 0,10 0-4563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59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10159 0 0,'-2'0'464'0'0,"-46"0"282"0"0,24 2 62 0 0,-2 0 4774 0 0,26 0-5292 0 0,2 17-112 0 0,1-14-170 0 0,0-3 14 0 0,0 2-16 0 0,1 0 1 0 0,-1 0-1 0 0,1 0 1 0 0,0-1-1 0 0,0 0 1 0 0,1 1-1 0 0,-1-1 1 0 0,7 3 0 0 0,43 17 59 0 0,-22-10-49 0 0,-24-9-17 0 0,0-1 0 0 0,0 2 0 0 0,-1-1 0 0 0,0 1 0 0 0,14 11 0 0 0,-18-12 0 0 0,1-1 0 0 0,-1 1 0 0 0,0 1 0 0 0,0-1 0 0 0,0 0 0 0 0,-1 1 0 0 0,1-1 0 0 0,-1 1 0 0 0,0 0 0 0 0,0 0 0 0 0,1 7 0 0 0,-1-4 33 0 0,-1 1-1 0 0,0-1 0 0 0,0 1 1 0 0,-1-1-1 0 0,0 1 0 0 0,0-1 1 0 0,-1 1-1 0 0,0-1 0 0 0,-1 1 1 0 0,0-1-1 0 0,0 0 0 0 0,-1 1 1 0 0,0-1-1 0 0,0-1 0 0 0,-1 1 1 0 0,0 0-1 0 0,0-1 1 0 0,-8 10-1 0 0,0-2-13 0 0,-1-1-1 0 0,-1 0 1 0 0,0 0 0 0 0,0-2 0 0 0,-2 0 0 0 0,1 0-1 0 0,-1-2 1 0 0,-1 0 0 0 0,0-1 0 0 0,-29 12 0 0 0,44-21-662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8:0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 7831 0 0,'0'0'603'0'0,"-2"1"-396"0"0,-5 4 1006 0 0,-1 1 0 0 0,1 0 1 0 0,1 0-1 0 0,-12 15 1 0 0,8-9-417 0 0,1 1 0 0 0,-9 18 0 0 0,-2 10-316 0 0,-14 43 0 0 0,29-71-228 0 0,-23 56-103 0 0,-3-1-1 0 0,-76 119 1 0 0,20-64-26 0 0,81-114-145 0 0,5-8-82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8:00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137 272 5063 0 0,'-1'3'390'0'0,"-9"12"407"0"0,-1 1 0 0 0,0-2 0 0 0,-1 1 0 0 0,-24 22 0 0 0,29-30-406 0 0,4-5-207 0 0,0 0 1 0 0,0 0 0 0 0,0 0 0 0 0,0 0-1 0 0,0 0 1 0 0,0 0 0 0 0,-4 1 0 0 0,-1 0 291 0 0,6-2 943 0 0,2-1-1348 0 0,0 0 0 0 0,-1 1-1 0 0,1-1 1 0 0,-1 0 0 0 0,1 0 0 0 0,-1 0-1 0 0,1 1 1 0 0,-1-1 0 0 0,1 0 0 0 0,0 0 0 0 0,-1 0-1 0 0,1 0 1 0 0,-1 0 0 0 0,1 0 0 0 0,-1 0 0 0 0,1 0-1 0 0,-1 0 1 0 0,1 0 0 0 0,-1 0 0 0 0,1-1-1 0 0,-1 1 1 0 0,4-15 149 0 0,0 1-1 0 0,12-28 1 0 0,-2 6 153 0 0,-6 12-103 0 0,2 2 0 0 0,1-1 0 0 0,0 1 1 0 0,2 1-1 0 0,1-1 0 0 0,0 2 0 0 0,1 0 0 0 0,33-34 0 0 0,-40 48-159 0 0,0 0 0 0 0,0 1-1 0 0,1-1 1 0 0,0 2 0 0 0,0-1 0 0 0,1 1 0 0 0,13-5 0 0 0,-8 4-33 0 0,0 1 0 0 0,0 0 1 0 0,1 1-1 0 0,15-1 1 0 0,-19 3-159 0 0,0 1 1 0 0,0 0-1 0 0,0 1 1 0 0,0 0-1 0 0,0 1 1 0 0,0 0-1 0 0,0 0 1 0 0,0 1-1 0 0,0 1 1 0 0,-1 0-1 0 0,0 0 1 0 0,0 1-1 0 0,0 0 1 0 0,0 1 0 0 0,-1 0-1 0 0,0 1 1 0 0,0-1-1 0 0,-1 2 1 0 0,14 14-1 0 0,-8-7 168 0 0,0 2 0 0 0,-1 0 0 0 0,12 20 0 0 0,-10-10 63 0 0,-14-17-129 0 0,-1-3-3 0 0,1 3 61 0 0,-2-8-62 0 0,1 0 1 0 0,-1 0-1 0 0,1 0 0 0 0,-1 0 0 0 0,0-1 1 0 0,0 1-1 0 0,1 0 0 0 0,-1 0 0 0 0,-2 2 0 0 0,0 1 24 0 0,0 0-4 0 0,0 0 0 0 0,-1 0-1 0 0,1-1 1 0 0,-1 0 0 0 0,0 1-1 0 0,0-1 1 0 0,0 0 0 0 0,-1-1-1 0 0,0 1 1 0 0,1-1 0 0 0,-8 4-1 0 0,1 0 42 0 0,-29 17 15 0 0,0-1 0 0 0,-62 25 1 0 0,87-43-105 0 0,-10 6 160 0 0,-27 7 1 0 0,44-16-101 0 0,0 0 0 0 0,0-1-1 0 0,-1 0 1 0 0,1 0 0 0 0,0-1 0 0 0,0 0 0 0 0,-16-2 0 0 0,21 2-50 0 0,0-1 1 0 0,0 1-1 0 0,-1-1 0 0 0,1 0 1 0 0,0 0-1 0 0,0 0 0 0 0,-6-3 1 0 0,-7-3-148 0 0,6 4-43 0 0,0 1 0 0 0,-15-2 0 0 0,24 4 32 0 0,-10 4-2339 0 0,24-6 1720 0 0,2 0-173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53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10591 0 0,'0'0'819'0'0,"2"0"-324"0"0,94-5 6026 0 0,49-16-4086 0 0,-122 17-1782 0 0,297-43 3769 0 0,-260 38-3987 0 0,123-12 532 0 0,-120 13-1165 0 0,89-22 0 0 0,-103 19-702 0 0,-44 10 360 0 0,0 0 1 0 0,0 1-1 0 0,-1-1 1 0 0,9 1-1 0 0,-1 1-1013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8:0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6911 0 0,'-2'0'528'0'0,"-17"1"4087"0"0,25 3 835 0 0,3 0-6544 0 0,58 28 2234 0 0,91 32-1 0 0,-26-13-369 0 0,-97-36-692 0 0,9 3 260 0 0,70 40 1 0 0,-102-51-298 0 0,-1 0 1 0 0,0 1-1 0 0,0 0 1 0 0,-1 1 0 0 0,0 0-1 0 0,-1 1 1 0 0,0 0-1 0 0,0 1 1 0 0,-1-1 0 0 0,11 22-1 0 0,-16-27-53 0 0,0 1 0 0 0,-1 0 0 0 0,0 0 0 0 0,0 0 0 0 0,-1 0 0 0 0,0 0 0 0 0,0 0 0 0 0,0 1 0 0 0,-1-1 0 0 0,0 0 0 0 0,0 0 0 0 0,0 1 0 0 0,-1-1 0 0 0,0 0 0 0 0,0 0 0 0 0,0 0 0 0 0,-1 0 0 0 0,-3 7 0 0 0,1-5-9 0 0,0 1 0 0 0,-1-1 0 0 0,0 0 0 0 0,-1 0 0 0 0,1 0 0 0 0,-2-1 0 0 0,1 0 0 0 0,-1 0 0 0 0,0 0 0 0 0,0-1 0 0 0,-10 6 0 0 0,-40 23-78 0 0,-102 48 1 0 0,109-59 66 0 0,-16 6-9 0 0,36-18 128 0 0,1 2 0 0 0,0 1 0 0 0,1 1-1 0 0,-38 29 1 0 0,52-30-511 0 0,13-14 343 0 0,1-1 0 0 0,0 1 0 0 0,-1 0 0 0 0,1-1 0 0 0,0 1 0 0 0,0 0 0 0 0,0-1 0 0 0,-1 1-1 0 0,1 0 1 0 0,0-1 0 0 0,0 1 0 0 0,0 0 0 0 0,0-1 0 0 0,0 1 0 0 0,0 0 0 0 0,0 0 0 0 0,0-1 0 0 0,0 1 0 0 0,1 0-1 0 0,-1-1 1 0 0,0 2 0 0 0,4 1-900 0 0,8 0-10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4:5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1839 0 0,'0'0'4399'0'0,"-2"2"-4012"0"0,-10 9 845 0 0,-26 19 1778 0 0,36-29-2750 0 0,1-1-212 0 0,1 0-1 0 0,0 0 1 0 0,-1 0-1 0 0,1 1 1 0 0,0-1-1 0 0,0 0 1 0 0,-1 0-1 0 0,1 0 1 0 0,0 0 0 0 0,0 0-1 0 0,-1 0 1 0 0,1 1-1 0 0,0-1 1 0 0,0 0-1 0 0,-1 0 1 0 0,1 0-1 0 0,0 1 1 0 0,0-1-1 0 0,0 0 1 0 0,-1 0-1 0 0,1 1 1 0 0,0-1-1 0 0,0 0 1 0 0,0 0-1 0 0,0 1 1 0 0,0-1-1 0 0,0 0 1 0 0,0 0-1 0 0,0 1 1 0 0,-1-1-1 0 0,1 0 1 0 0,0 1-1 0 0,0-1 1 0 0,0 0-1 0 0,0 0 1 0 0,0 1-1 0 0,0-1 1 0 0,1 0-1 0 0,-1 1 1 0 0,0-1 0 0 0,0 0-1 0 0,0 0 1 0 0,0 1-1 0 0,0-1 1 0 0,0 0-1 0 0,0 0 1 0 0,1 1-1 0 0,-1-1 1 0 0,14 12 777 0 0,-14-12-827 0 0,2 1 66 0 0,2 0-21 0 0,-1 0-1 0 0,1 0 0 0 0,0 0 0 0 0,0 0 1 0 0,-1 0-1 0 0,1 1 0 0 0,-1 0 1 0 0,1 0-1 0 0,-1 0 0 0 0,4 2 1 0 0,9 7 5 0 0,-3 5-6 0 0,-10-13-35 0 0,0 1 15 0 0,12 18 9 0 0,-12-17-22 0 0,8 19 36 0 0,-9-19-34 0 0,3 14-12 0 0,-3-11 1 0 0,0-4 0 0 0,-1-1 1 0 0,0 1-1 0 0,0 0 0 0 0,-1 0 0 0 0,1 0 0 0 0,-1 0 0 0 0,0 0 0 0 0,0 0 0 0 0,0 0 1 0 0,-1 0-1 0 0,0 5 0 0 0,-1 0 9 0 0,-1 4 7 0 0,0 0-1 0 0,-1-1 1 0 0,-1 0 0 0 0,0 0 0 0 0,0 0-1 0 0,-1-1 1 0 0,-1 0 0 0 0,0 0 0 0 0,-9 11-1 0 0,3-7 55 0 0,-1 0-1 0 0,0 0 0 0 0,0-2 1 0 0,-2 0-1 0 0,-19 13 0 0 0,19-16 50 0 0,-34 15 0 0 0,50-24-115 0 0,-1-1 3 0 0,0 0-1 0 0,0 1 1 0 0,0-1-1 0 0,1 1 1 0 0,-1-1-1 0 0,0 0 1 0 0,0 0 0 0 0,0 0-1 0 0,0 1 1 0 0,0-1-1 0 0,0 0 1 0 0,0 0-1 0 0,1 0 1 0 0,-1 0-1 0 0,0 0 1 0 0,0-1-1 0 0,-1 1 1 0 0,0 0 17 0 0,-7-2 55 0 0,1-2-31 0 0,6 3-111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1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46 403 5151 0 0,'0'0'578'0'0,"0"2"83"0"0,-2 5-142 0 0,0 1 1 0 0,0-1-1 0 0,-1 0 0 0 0,0 0 1 0 0,0 0-1 0 0,0 0 0 0 0,-1 0 1 0 0,0-1-1 0 0,-8 9 0 0 0,11-13-232 0 0,1-1-247 0 0,0-1-1 0 0,0 0 1 0 0,-1 1-1 0 0,1-1 1 0 0,0 1-1 0 0,0-1 1 0 0,0 1 0 0 0,-1-1-1 0 0,1 0 1 0 0,-4 4 3665 0 0,10-21-3511 0 0,-2 5-116 0 0,0 1 0 0 0,1-1 0 0 0,10-16 0 0 0,26-37-60 0 0,3 2 1 0 0,2 1 0 0 0,66-67-1 0 0,-101 116-29 0 0,1 1 0 0 0,0 0 0 0 0,1 1 0 0 0,1 0 0 0 0,-1 1 0 0 0,27-13 0 0 0,-38 21 379 0 0,-1 4-273 0 0,1 0-69 0 0,-1-1 0 0 0,0 1 0 0 0,0-1 0 0 0,0 1 0 0 0,0 0 0 0 0,0-1 0 0 0,0 1 0 0 0,0 0 0 0 0,0 0 0 0 0,-1 0 0 0 0,2 3 0 0 0,-2 0 22 0 0,0 0-1 0 0,-1-1 1 0 0,1 1-1 0 0,-3 7 0 0 0,-5 41 138 0 0,7 19-185 0 0,0-43 0 0 0,-3 32-22 0 0,0 16 191 0 0,4-68-108 0 0,1 0 0 0 0,0-1 1 0 0,1 1-1 0 0,-1 0 1 0 0,2-1-1 0 0,5 16 0 0 0,-2-10-8 0 0,0-4-40 0 0,1-4 45 0 0,-1-1 62 0 0,0 0-1 0 0,0-1 1 0 0,0 0-1 0 0,1 0 1 0 0,-1 0-1 0 0,1-1 1 0 0,0 0-1 0 0,10 3 1 0 0,-7-2 16 0 0,1-2 0 0 0,0 1 0 0 0,0-1 0 0 0,1-1 0 0 0,11 1 0 0 0,-15-3-81 0 0,0 0 1 0 0,0-1-1 0 0,-1 0 0 0 0,1 0 1 0 0,0 0-1 0 0,-1-1 0 0 0,0 0 0 0 0,0-1 1 0 0,0 0-1 0 0,10-7 0 0 0,3-2 35 0 0,25-23-1 0 0,-19 15-46 0 0,-5 1 8 0 0,-1 0 0 0 0,-1-2 0 0 0,31-43 1 0 0,-36 46 1 0 0,-5 6-6 0 0,-1 1-1 0 0,0-1 1 0 0,-1-1 0 0 0,-1 1-1 0 0,7-20 1 0 0,16-84 356 0 0,-29 116-373 0 0,1 8-143 0 0,6 17 20 0 0,-6-21-51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38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2759 0 0,'1'-1'207'0'0,"1"-1"-169"0"0,7-16 743 0 0,-7 11-1610 0 0,-2 6 1352 0 0,0 0 0 0 0,1 0-1 0 0,-1 1 1 0 0,0-1-1 0 0,0 0 1 0 0,1 0 0 0 0,-1 0-1 0 0,0 1 1 0 0,1-1 0 0 0,-1 0-1 0 0,1 0 1 0 0,0 0 0 0 0,0 1-370 0 0,0 0 0 0 0,-1 0 0 0 0,1 0 0 0 0,-1 0 0 0 0,1 0 0 0 0,-1 0 0 0 0,1 0 1 0 0,0 0-1 0 0,-1 0 0 0 0,1 0 0 0 0,-1 1 0 0 0,1-1 0 0 0,-1 0 0 0 0,1 0 0 0 0,-1 1 1 0 0,1-1-1 0 0,-1 0 0 0 0,0 1 0 0 0,1-1 0 0 0,-1 1 0 0 0,1-1 0 0 0,-1 0 1 0 0,0 1-1 0 0,1-1 0 0 0,-1 1 0 0 0,0-1 0 0 0,1 1 0 0 0,-1 0 0 0 0,82 105 1648 0 0,114 132 881 0 0,-187-229-2622 0 0,40 42 413 0 0,97 77-1 0 0,-103-95-367 0 0,55 37 180 0 0,-97-69-181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39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0 3223 0 0,'0'0'8218'0'0,"2"3"-7581"0"0,0 0-509 0 0,0 1-1 0 0,-1 0 1 0 0,1-1-1 0 0,-1 1 1 0 0,0 0 0 0 0,0 0-1 0 0,-1 0 1 0 0,1 0-1 0 0,-1 0 1 0 0,1 0 0 0 0,-1 0-1 0 0,-1 0 1 0 0,1 0-1 0 0,0 0 1 0 0,-1 0 0 0 0,0 0-1 0 0,-2 5 1 0 0,-2 10 325 0 0,-1-1 1 0 0,-11 23-1 0 0,5-17 30 0 0,0-1-1 0 0,-30 39 1 0 0,-39 38 213 0 0,33-43-408 0 0,-187 202 432 0 0,216-240-720 0 0,-32 44 0 0 0,46-57-30 0 0,4-8 7 0 0,2-6-30 0 0,3 1-568 0 0,-1 0 1 0 0,1 0 0 0 0,0 1-1 0 0,1-1 1 0 0,-1 1-1 0 0,9-9 1 0 0,-9 11-465 0 0,19-22-4653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39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34 208 8751 0 0,'-13'1'674'0'0,"1"2"-438"0"0,11-3-105 0 0,1 1 1 0 0,-1-1-1 0 0,1 0 1 0 0,-1 0-1 0 0,1 0 1 0 0,0 1 0 0 0,-1-1-1 0 0,1 0 1 0 0,-1 1-1 0 0,1-1 1 0 0,0 0-1 0 0,-1 1 1 0 0,1-1-1 0 0,0 0 1 0 0,-1 1 0 0 0,1-1-1 0 0,0 1 1 0 0,0-1-1 0 0,-1 1 1 0 0,1-1-1 0 0,0 0 1 0 0,0 1-1 0 0,0-1 1 0 0,-1 1 0 0 0,1 0-1 0 0,0 0-19 0 0,1 0-1 0 0,-1 0 1 0 0,0-1 0 0 0,0 1-1 0 0,1 0 1 0 0,-1 0-1 0 0,0 0 1 0 0,1-1 0 0 0,-1 1-1 0 0,1 0 1 0 0,-1-1-1 0 0,1 1 1 0 0,-1 0 0 0 0,2 0-1 0 0,1 2-30 0 0,0-1 0 0 0,0 1 0 0 0,1-1 0 0 0,-1 0 0 0 0,1 0 0 0 0,0 0-1 0 0,-1-1 1 0 0,1 1 0 0 0,0-1 0 0 0,0 0 0 0 0,0 0 0 0 0,5 1 0 0 0,10 0 303 0 0,24 1 0 0 0,-35-3-258 0 0,51 1 657 0 0,1-4 1 0 0,82-12-1 0 0,117-36 162 0 0,-216 42-790 0 0,263-79 760 0 0,-150 40-462 0 0,-102 32-169 0 0,97-16 0 0 0,-148 32-285 0 0,1-1 0 0 0,0 1 1 0 0,0 0-1 0 0,-1 0 0 0 0,1 0 0 0 0,0 0 0 0 0,0 0 0 0 0,-1 1 0 0 0,1 0 1 0 0,0 0-1 0 0,-1 0 0 0 0,1 0 0 0 0,3 2 0 0 0,-5-1-140 0 0,-3 2-49 0 0,1 1 0 0 0,-2 0 0 0 0,1-1 0 0 0,0 1 1 0 0,-1-1-1 0 0,0 1 0 0 0,0-1 0 0 0,0 0 0 0 0,-4 5 0 0 0,2-3-205 0 0,-1-1 0 0 0,0 1 0 0 0,1-1 0 0 0,-2 0 0 0 0,1 0 0 0 0,-1 0 0 0 0,-7 4 1 0 0,4-2-51 0 0,-28 20-1411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4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117 191 12671 0 0,'0'0'1143'0'0,"0"3"-940"0"0,-7 20 206 0 0,0 0 1 0 0,-2 0-1 0 0,-16 31 1 0 0,-10 24 1384 0 0,6-11-1081 0 0,28-65-418 0 0,-2-29 62 0 0,3 15-306 0 0,1 0 0 0 0,1 1 0 0 0,0-1 1 0 0,1 1-1 0 0,0-1 0 0 0,1 1 0 0 0,0 0 0 0 0,1 1 0 0 0,0-1 1 0 0,10-15-1 0 0,-1 5-46 0 0,1 0 1 0 0,2 1 0 0 0,32-32-1 0 0,-32 36-18 0 0,1 2 0 0 0,1 0 0 0 0,0 1 0 0 0,22-11 0 0 0,86-35 136 0 0,-105 49 102 0 0,1 2 0 0 0,0 0 0 0 0,0 1 0 0 0,25-3 0 0 0,-45 10-32 0 0,-1 0-159 0 0,-1 1-1 0 0,1 0 1 0 0,-1 0-1 0 0,0 0 1 0 0,1 1-1 0 0,-1-1 1 0 0,0 0-1 0 0,1 0 1 0 0,-1 1-1 0 0,0-1 1 0 0,0 1-1 0 0,0-1 1 0 0,1 3 0 0 0,-2-3-31 0 0,0 0 0 0 0,1-1 1 0 0,-1 1-1 0 0,0 0 0 0 0,1 0 1 0 0,-1 0-1 0 0,0 0 0 0 0,0-1 1 0 0,0 1-1 0 0,0 0 0 0 0,0 0 1 0 0,0 0-1 0 0,0 0 0 0 0,0 0 1 0 0,0 0-1 0 0,0-1 1 0 0,-1 2-1 0 0,0 2 3 0 0,0 6-6 0 0,-1-1 0 0 0,0 0 0 0 0,-1 0 0 0 0,0-1 0 0 0,-1 1 0 0 0,1 0 0 0 0,-2-1 0 0 0,1 0 0 0 0,-8 10 0 0 0,-8 9 0 0 0,-27 28 0 0 0,47-54 0 0 0,-7 6 4 0 0,0 1 0 0 0,1 0 0 0 0,1 1 0 0 0,-1 0 0 0 0,1 0 0 0 0,1 0 0 0 0,-7 16 0 0 0,9-18-1 0 0,1-1-1 0 0,-1 1 1 0 0,1 0-1 0 0,0-1 0 0 0,1 1 1 0 0,-1 0-1 0 0,1-1 1 0 0,1 1-1 0 0,-1 0 1 0 0,1-1-1 0 0,1 1 1 0 0,2 10-1 0 0,-2-11-1 0 0,0-1-1 0 0,1 1 1 0 0,-1-1-1 0 0,1 0 1 0 0,0 0 0 0 0,0 0-1 0 0,1 0 1 0 0,0-1-1 0 0,0 1 1 0 0,0-1-1 0 0,0 0 1 0 0,7 5 0 0 0,-3-4 28 0 0,0 0 0 0 0,0 0 0 0 0,0-1 0 0 0,1 0 0 0 0,0-1 0 0 0,0 0 0 0 0,11 2 0 0 0,-8-2 53 0 0,1-1 0 0 0,0-1 0 0 0,0 0 0 0 0,0-1-1 0 0,0-1 1 0 0,20-2 0 0 0,77-21 600 0 0,-87 18-649 0 0,-3 1-28 0 0,0 1 1 0 0,-1 1-1 0 0,33-1 0 0 0,-49 4-219 0 0,9 3-313 0 0,2 1-1183 0 0,-12-4 108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4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1 290 7279 0 0,'0'0'8734'0'0,"0"-2"-8428"0"0,0-2-210 0 0,1 0-1 0 0,0 0 0 0 0,0 0 1 0 0,0 0-1 0 0,1 0 0 0 0,-1 0 1 0 0,1 0-1 0 0,4-6 0 0 0,22-31 125 0 0,-17 28-184 0 0,2-1 1 0 0,16-14-1 0 0,-2 3-39 0 0,0-3 3 0 0,63-57 0 0 0,-82 77 0 0 0,-7 8 0 0 0,-1 0 0 0 0,1-1 0 0 0,-1 1 0 0 0,1 0 0 0 0,-1-1 0 0 0,1 1 0 0 0,-1 0 0 0 0,1 0 0 0 0,-1-1 0 0 0,1 1 0 0 0,-1 0 0 0 0,1 0 0 0 0,0 0 0 0 0,-1 0 0 0 0,1 0 0 0 0,-1 0 0 0 0,1 0 0 0 0,1 0 0 0 0,-1 1 12 0 0,1 0-1 0 0,0 0 0 0 0,0 0 1 0 0,-1 0-1 0 0,1 0 0 0 0,-1 1 1 0 0,1-1-1 0 0,-1 1 1 0 0,1-1-1 0 0,-1 1 0 0 0,0-1 1 0 0,0 1-1 0 0,0 0 1 0 0,0 0-1 0 0,0 0 0 0 0,1 2 1 0 0,14 21 152 0 0,12 16-34 0 0,-10-17-66 0 0,-11-14-53 0 0,-4-6 32 0 0,0 2-42 0 0,0 0 0 0 0,0-1 0 0 0,-1 1 0 0 0,0 0 1 0 0,0 0-1 0 0,-1 0 0 0 0,1 1 0 0 0,0 11 1 0 0,-1-5-3 0 0,6 24 1 0 0,-7-33 6 0 0,1 0 0 0 0,0 0-1 0 0,0 0 1 0 0,0-1 0 0 0,1 1-1 0 0,-1-1 1 0 0,3 5 0 0 0,0-1 58 0 0,-3-5-46 0 0,0-1 0 0 0,1 1 0 0 0,-1-1 0 0 0,0 0 0 0 0,1 0 0 0 0,-1 1 0 0 0,1-1 0 0 0,-1 0 0 0 0,1 0 0 0 0,0 0 0 0 0,-1-1 0 0 0,1 1 0 0 0,0 0 0 0 0,-1-1 0 0 0,5 2 0 0 0,4-1 145 0 0,1 0 0 0 0,0 0 0 0 0,0-1 0 0 0,21-3 1 0 0,-21 2-66 0 0,26-2 232 0 0,66-7 274 0 0,-83 8-507 0 0,-1-2-1 0 0,38-12 0 0 0,-50 13-70 0 0,0 0 0 0 0,0-1 0 0 0,0 0 0 0 0,-1 0 0 0 0,0 0 0 0 0,0-1 0 0 0,0 0 0 0 0,-1 0 0 0 0,1-1 0 0 0,-1 1 0 0 0,0-1 0 0 0,7-12 0 0 0,-8 11-1 0 0,0-1 0 0 0,0 1 0 0 0,0-1 0 0 0,-1 0-1 0 0,0 0 1 0 0,-1 0 0 0 0,0 0 0 0 0,0-1 0 0 0,-1 1 0 0 0,1-14 0 0 0,-2 20 7 0 0,1 4-193 0 0,16 21-1735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4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0 841 1839 0 0,'0'0'7707'0'0,"2"-2"-6603"0"0,7-7-468 0 0,-1 0 0 0 0,-1 0 0 0 0,1-1 0 0 0,-1 0-1 0 0,-1-1 1 0 0,6-12 0 0 0,1 1-195 0 0,163-300 1464 0 0,-117 230-1457 0 0,-51 83-445 0 0,-7 27-130 0 0,-2 17 123 0 0,1-1 0 0 0,9 64-1 0 0,-5-77 5 0 0,1 1 1 0 0,1-1-1 0 0,1 0 0 0 0,0 0 0 0 0,17 31 0 0 0,30 69 0 0 0,-48-109 50 0 0,1 1-1 0 0,0-1 0 0 0,0-1 1 0 0,15 17-1 0 0,-21-26 227 0 0,0-1-222 0 0,-1-1 0 0 0,1 1-1 0 0,0-1 1 0 0,-1 1 0 0 0,1-1 0 0 0,0 1 0 0 0,-1-1 0 0 0,1 1-1 0 0,0-1 1 0 0,-1 0 0 0 0,1 1 0 0 0,0-1 0 0 0,0 0 0 0 0,0 0-1 0 0,-1 1 1 0 0,1-1 0 0 0,0 0 0 0 0,0 0 0 0 0,0 0 0 0 0,-1 0-1 0 0,1 0 1 0 0,0 0 0 0 0,0 0 0 0 0,0-1 0 0 0,0 1 0 0 0,-1 0-1 0 0,1 0 1 0 0,0-1 0 0 0,0 1 0 0 0,-1 0 0 0 0,2-1 0 0 0,3-6 169 0 0,0 0 1 0 0,-1 0 0 0 0,0 0 0 0 0,0 0 0 0 0,4-14 0 0 0,12-43 283 0 0,-1 0-228 0 0,-5 26-164 0 0,35-84 40 0 0,-33 85-104 0 0,48-94-35 0 0,67-91-16 0 0,-122 205-4 0 0,0-1 0 0 0,-1 1 0 0 0,-1-2 0 0 0,8-32 0 0 0,-14 48-89 0 0,-3 6-448 0 0,0-1 294 0 0,1 0 0 0 0,-1 1 0 0 0,1-1 0 0 0,-3 6 0 0 0,1-2-1020 0 0,-4 8-5737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50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44 6447 0 0,'2'-2'48'0'0,"5"-4"181"0"0,1 0 0 0 0,0 1 0 0 0,0 0 0 0 0,1 0 0 0 0,-1 1 0 0 0,16-6 5832 0 0,-26 11-5613 0 0,-15 8-43 0 0,0 1-1 0 0,1 1 1 0 0,-19 17-1 0 0,-43 44-134 0 0,36-33-73 0 0,14-9-141 0 0,-41 52 1 0 0,-15 16 14 0 0,78-92-71 0 0,-89 94 0 0 0,77-79 0 0 0,2 0 0 0 0,0 1 0 0 0,-13 25 0 0 0,25-40 40 0 0,1 0 0 0 0,-1 0 0 0 0,2 0 0 0 0,-1 1 0 0 0,1-1 0 0 0,0 1 0 0 0,1-1 0 0 0,-1 1 0 0 0,2 0 0 0 0,-1-1 0 0 0,1 12 0 0 0,1-13 0 0 0,0-1-1 0 0,0 1 1 0 0,0 0-1 0 0,1-1 1 0 0,0 0 0 0 0,0 1-1 0 0,0-1 1 0 0,1 0-1 0 0,0 0 1 0 0,0 0 0 0 0,0 0-1 0 0,0 0 1 0 0,1-1-1 0 0,0 0 1 0 0,7 8 0 0 0,-1-4 190 0 0,-1 1 1 0 0,1-2 0 0 0,1 1 0 0 0,-1-2 0 0 0,1 1 0 0 0,0-1-1 0 0,12 4 1 0 0,-6-4 104 0 0,-5-1-108 0 0,0-1 0 0 0,0 0 0 0 0,20 2 0 0 0,-20-4-151 0 0,-10-2-68 0 0,0 0 0 0 0,0 0 0 0 0,0-1 0 0 0,1 1-1 0 0,-1-1 1 0 0,0 1 0 0 0,0-1 0 0 0,0 1 0 0 0,0-1 0 0 0,4-2 0 0 0,-5 2-39 0 0,2 0-90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2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652 250 12263 0 0,'44'-67'1112'0'0,"-21"34"-209"0"0,2 2 0 0 0,1 0-1 0 0,48-43 1 0 0,-54 61 1114 0 0,-19 26-1285 0 0,-3-2-616 0 0,-1 1-1 0 0,0 0 1 0 0,0-1-1 0 0,-1 0 1 0 0,-10 19 0 0 0,7-15-50 0 0,-29 58 327 0 0,-71 104 0 0 0,69-119-301 0 0,-260 444 134 0 0,49-74-79 0 0,198-349 303 0 0,29-45-1858 0 0,1 0-4159 0 0,15-25-975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54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252 381 11975 0 0,'0'0'1548'0'0,"0"3"63"0"0,-5 11 406 0 0,0 0 0 0 0,0 1 0 0 0,-14 24 0 0 0,-30 39-621 0 0,3-4-100 0 0,-22 56-529 0 0,27-41-3630 0 0,35-80 2174 0 0,-1 6-2961 0 0</inkml:trace>
  <inkml:trace contextRef="#ctx0" brushRef="#br0" timeOffset="1">486 78 8287 0 0,'7'-9'736'0'0,"0"0"-584"0"0,-2 2-152 0 0,1-1 0 0 0,1-1 1048 0 0,0 2 176 0 0,-2 0 40 0 0,1 2 640 0 0,1-2-1400 0 0,2 1-24 0 0,0 3-8 0 0,2 4-752 0 0,0 1-144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50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5983 0 0,'0'0'7335'0'0,"0"3"-6434"0"0,-4 16-331 0 0,0 0-1 0 0,-2-1 1 0 0,0 0-1 0 0,-15 31 1 0 0,-8 23 386 0 0,-77 219 175 0 0,99-272-1114 0 0,0-1-1 0 0,-2 1 1 0 0,0-1 0 0 0,-1-1 0 0 0,-1 0-1 0 0,-15 18 1 0 0,-28 30-409 0 0,52-63 234 0 0,0-19-2368 0 0,5-2 1213 0 0,5-3-50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5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135 396 3223 0 0,'-2'1'240'0'0,"-55"34"6268"0"0,40-21-4648 0 0,16-12-1648 0 0,-1 0-1 0 0,0 0 1 0 0,1-1-1 0 0,-1 1 0 0 0,0-1 1 0 0,0 1-1 0 0,0-1 1 0 0,-1 0-1 0 0,1 0 1 0 0,0 0-1 0 0,0 0 0 0 0,-1 0 1 0 0,-3 1-1 0 0,4-2 197 0 0,0-3-276 0 0,0 1-1 0 0,-1-1 1 0 0,1 0-1 0 0,0 0 0 0 0,0 0 1 0 0,1 0-1 0 0,-1-1 1 0 0,1 1-1 0 0,-1 0 0 0 0,1-1 1 0 0,-1-6-1 0 0,1 3-69 0 0,0 1-1 0 0,1-1 0 0 0,0 1 1 0 0,0-1-1 0 0,1 0 0 0 0,1-6 1 0 0,1-4-30 0 0,2 0 0 0 0,0 1 1 0 0,1 0-1 0 0,9-19 0 0 0,-8 21-12 0 0,1 0 0 0 0,0 1-1 0 0,1 0 1 0 0,0 1-1 0 0,1 0 1 0 0,1 0 0 0 0,0 1-1 0 0,0 0 1 0 0,1 1 0 0 0,21-14-1 0 0,6-2-51 0 0,68-33 0 0 0,-92 54 32 0 0,0 0 0 0 0,0 0 0 0 0,1 2 0 0 0,21-3 0 0 0,-11 2 0 0 0,-3 0 178 0 0,0 1-1 0 0,1 1 1 0 0,32 2 0 0 0,-45 1-5 0 0,0 0 0 0 0,0 0 0 0 0,-1 1 0 0 0,1 1 1 0 0,0 0-1 0 0,-1 0 0 0 0,0 1 0 0 0,0 0 1 0 0,12 8-1 0 0,-20-11-146 0 0,-1 0 0 0 0,0 0 0 0 0,0 1 0 0 0,1-1 0 0 0,-1 1 0 0 0,0-1 0 0 0,0 1 0 0 0,0-1 0 0 0,0 1 0 0 0,-1 0 1 0 0,1 0-1 0 0,0-1 0 0 0,0 4 0 0 0,0-2 31 0 0,0 1-22 0 0,0 0-1 0 0,0 0 1 0 0,-1 0-1 0 0,1 0 1 0 0,-1 0-1 0 0,0 0 1 0 0,0 0 0 0 0,0-1-1 0 0,0 1 1 0 0,-1 0-1 0 0,0 0 1 0 0,0 0-1 0 0,0 0 1 0 0,0 0-1 0 0,-3 5 1 0 0,-1 2 57 0 0,-2 1 1 0 0,1-1-1 0 0,-10 12 1 0 0,-6 4-22 0 0,0-2-1 0 0,-2 0 1 0 0,-51 39 0 0 0,38-36-70 0 0,0-1 0 0 0,-2-2 0 0 0,-1-2 0 0 0,-82 34 0 0 0,93-46-70 0 0,0-2 0 0 0,-1-2 0 0 0,-36 6 0 0 0,50-12 68 0 0,3-3 0 0 0,2-2-12 0 0,9 4-46 0 0,4-3-8 0 0,1-1-51 0 0,0-1 1 0 0,1 0-1 0 0,0 1 0 0 0,0 0 1 0 0,1-1-1 0 0,-1 2 0 0 0,1-1 0 0 0,0 1 1 0 0,6-4-1 0 0,15-7-5450 0 0,-8 5-675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1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1 904 1375 0 0,'0'0'14892'0'0,"1"-1"-14700"0"0,5-3-104 0 0,-1 0-1 0 0,0-1 1 0 0,0 1-1 0 0,-1-1 0 0 0,1 0 1 0 0,-1-1-1 0 0,5-6 1 0 0,23-47 820 0 0,-6 10 246 0 0,85-142-1971 0 0,-90 152 204 0 0,-9 18 601 0 0,-2-1 1 0 0,0-1-1 0 0,7-27 0 0 0,-10 28-31 0 0,-7 20-11 0 0,2 4-10 0 0,2 4 56 0 0,0 0-1 0 0,0 0 1 0 0,0 0 0 0 0,-1 1-1 0 0,0-1 1 0 0,0 1-1 0 0,4 13 1 0 0,-2 3 10 0 0,3 27 0 0 0,-5-26-3 0 0,7 26 1 0 0,-1-17 38 0 0,2 0 0 0 0,2 0 0 0 0,18 35 0 0 0,11 10 536 0 0,-39-74-521 0 0,13 13-21 0 0,-14-15 245 0 0,0-1-190 0 0,-2 0-72 0 0,0-1-1 0 0,0 0 1 0 0,1 0 0 0 0,-1 0 0 0 0,0 1 0 0 0,0-1-1 0 0,0 0 1 0 0,0 0 0 0 0,1 0 0 0 0,-1 0 0 0 0,0 0-1 0 0,0 0 1 0 0,0 0 0 0 0,1 1 0 0 0,-1-1-1 0 0,0 0 1 0 0,0 0 0 0 0,1 0 0 0 0,-1 0 0 0 0,0 0-1 0 0,0 0 1 0 0,0 0 0 0 0,1 0 0 0 0,-1 0 0 0 0,0 0-1 0 0,0 0 1 0 0,1 0 0 0 0,-1 0 0 0 0,0 0-1 0 0,0-1 1 0 0,1 1 0 0 0,-1 0 0 0 0,0 0 0 0 0,0 0-1 0 0,0 0 1 0 0,1 0 0 0 0,-1 0 0 0 0,0-1 0 0 0,0 1-1 0 0,3-11 979 0 0,-1-4-576 0 0,7-14-341 0 0,2 0-1 0 0,1 0 1 0 0,1 1-1 0 0,20-29 1 0 0,2-7 28 0 0,16-35-28 0 0,5 3 1 0 0,84-111 0 0 0,-102 157-18 0 0,41-74 0 0 0,-78 123-55 0 0,0-1 1 0 0,0 0 0 0 0,0 1 0 0 0,0-1 0 0 0,0 0 0 0 0,0 0 0 0 0,-1 1 0 0 0,1-1 0 0 0,0 0 0 0 0,-1 0 0 0 0,1-3 0 0 0,-3 6-19 0 0,1 2 1 0 0,-1-1-1 0 0,1 0 1 0 0,0 0 0 0 0,-1 0-1 0 0,1 1 1 0 0,0-1 0 0 0,1 0-1 0 0,-2 4 1 0 0,0 1-305 0 0,0 0-1 0 0,1 1 1 0 0,-1 14 0 0 0,1-5-5118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20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65 6591 0 0,'0'0'594'0'0,"9"-8"831"0"0,14-12 1491 0 0,-15 14-2100 0 0,-1-1 1 0 0,10-9-1 0 0,-9 8 691 0 0,-10 15 284 0 0,-11 16-970 0 0,-80 85-394 0 0,6-7-337 0 0,81-93-87 0 0,-134 166 54 0 0,123-155-57 0 0,1 0 0 0 0,0 2 0 0 0,2 0 0 0 0,-21 41 0 0 0,32-56 21 0 0,0 1-1 0 0,1 1 0 0 0,0-1 0 0 0,1 0 1 0 0,-1 0-1 0 0,2 1 0 0 0,-1-1 0 0 0,1 1 1 0 0,0-1-1 0 0,0 0 0 0 0,1 1 1 0 0,0-1-1 0 0,3 12 0 0 0,-1-11 15 0 0,0 1-1 0 0,0-1 1 0 0,1 1-1 0 0,0-1 1 0 0,1 0-1 0 0,0 0 1 0 0,0-1 0 0 0,0 1-1 0 0,1-1 1 0 0,11 10-1 0 0,1-1 642 0 0,37 25 0 0 0,-8-6 541 0 0,-28-20-511 0 0,22 13 0 0 0,-39-27-567 0 0,1 0-3 0 0,0 1-85 0 0,18 2 442 0 0,-19-4-350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23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153 295 6703 0 0,'0'0'608'0'0,"-2"0"-500"0"0,-17 5 646 0 0,17-5 946 0 0,-1 1-879 0 0,2-1-550 0 0,-1 1 0 0 0,1 0 0 0 0,-1 0 0 0 0,1 0 0 0 0,0 0 0 0 0,-1 0 0 0 0,1 0 0 0 0,0 1 0 0 0,0-1 0 0 0,0 0 0 0 0,0 1 0 0 0,0-1 0 0 0,0 1 0 0 0,0-1 0 0 0,-1 3 0 0 0,-13 32-72 0 0,4-8 305 0 0,-53 90 402 0 0,56-105-815 0 0,1-4-22 0 0,5-7 66 0 0,3-4-80 0 0,27-49-35 0 0,3 2 1 0 0,1 1 0 0 0,45-51-1 0 0,-62 82-23 0 0,1 1 1 0 0,0 1-1 0 0,34-23 0 0 0,61-33 77 0 0,-55 37 199 0 0,-17 13 574 0 0,0 1 0 0 0,51-18-1 0 0,-64 30-418 0 0,-23 8-244 0 0,5 6-106 0 0,-7-3-76 0 0,0-1 1 0 0,0 0 0 0 0,0 1 0 0 0,0-1 0 0 0,-1 1 0 0 0,1-1 0 0 0,-1 1 0 0 0,0-1 0 0 0,0 1-1 0 0,0 0 1 0 0,0-1 0 0 0,0 1 0 0 0,0-1 0 0 0,-1 1 0 0 0,-1 4 0 0 0,-1 6 35 0 0,-9 20 0 0 0,10-30-32 0 0,-33 72 65 0 0,-3 6-68 0 0,-26 86-3 0 0,53-136 0 0 0,1-1 0 0 0,-7 38 0 0 0,14-27 0 0 0,0-26 0 0 0,0-1 0 0 0,-4-2 0 0 0,1-2-29 0 0,5-8-131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23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33 9215 0 0,'0'0'707'0'0,"1"-2"-464"0"0,1-5-45 0 0,-1 5 692 0 0,-1 0 294 0 0,0-6 52 0 0,0 6-99 0 0,1-1-457 0 0,4-4 77 0 0,-2 12 644 0 0,0 20-490 0 0,-5-10-676 0 0,1-1 0 0 0,-2 0 0 0 0,-7 26-1 0 0,-20 42 479 0 0,21-59-593 0 0,-29 62 281 0 0,-58 98 0 0 0,40-81-300 0 0,1-5-126 0 0,54-95-391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24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34 502 3223 0 0,'0'0'143'0'0,"-2"2"233"0"0,-10 11 8587 0 0,8-6-4389 0 0,3-8-4270 0 0,-1-1-279 0 0,1 1 0 0 0,0 0 0 0 0,0 0 0 0 0,0-1 0 0 0,0 1 0 0 0,0-1-1 0 0,0 1 1 0 0,0-1 0 0 0,0 1 0 0 0,1-1 0 0 0,-1 1 0 0 0,0-1 0 0 0,1 0 0 0 0,0 1 0 0 0,-1-1-1 0 0,1 0 1 0 0,0 0 0 0 0,0 1 0 0 0,0-1 0 0 0,0 0 0 0 0,0 1 0 0 0,0-1 0 0 0,0 0 0 0 0,1 0-1 0 0,-1 1 1 0 0,2-4 0 0 0,1-4 37 0 0,1 0 1 0 0,0-1-1 0 0,9-13 0 0 0,-4 7 19 0 0,15-27-54 0 0,37-56 0 0 0,-49 83-23 0 0,1 0 1 0 0,1 0 0 0 0,0 2-1 0 0,1 0 1 0 0,0 0 0 0 0,19-12-1 0 0,-6 9 151 0 0,1 1 1 0 0,0 1-1 0 0,59-21 0 0 0,97-18 596 0 0,-182 53-747 0 0,10-2 108 0 0,0 0-1 0 0,0 0 1 0 0,1 2 0 0 0,-1-1-1 0 0,1 2 1 0 0,17 1 0 0 0,-27-1-98 0 0,-1 0 1 0 0,1 1-1 0 0,0-1 1 0 0,-1 1-1 0 0,1 0 1 0 0,-1 0 0 0 0,1 1-1 0 0,-1-1 1 0 0,0 1-1 0 0,1-1 1 0 0,-1 1-1 0 0,0 0 1 0 0,0 0 0 0 0,0 1-1 0 0,0-1 1 0 0,-1 1-1 0 0,1-1 1 0 0,-1 1-1 0 0,1 0 1 0 0,-1 0 0 0 0,0 0-1 0 0,0 0 1 0 0,0 0-1 0 0,-1 0 1 0 0,1 1-1 0 0,-1-1 1 0 0,2 5 0 0 0,-1 1 12 0 0,-1-1 1 0 0,0 1 0 0 0,-1 0 0 0 0,0-1 0 0 0,0 1 0 0 0,0-1 0 0 0,-1 1 0 0 0,-1-1 0 0 0,0 1 0 0 0,0-1 0 0 0,0 0 0 0 0,-1 1 0 0 0,0-1 0 0 0,-1-1 0 0 0,1 1 0 0 0,-7 8 0 0 0,-3 4 71 0 0,0-1 0 0 0,-2 0 0 0 0,0-1 0 0 0,-30 27 0 0 0,13-19-29 0 0,-2-1 1 0 0,0-2-1 0 0,-51 25 0 0 0,1 1 5 0 0,-145 88 1 0 0,139-80-76 0 0,70-47 0 0 0,17-10 0 0 0,-9 1-11 0 0,2-4-42 0 0,9 1-22 0 0,-1 0 0 0 0,1 0 0 0 0,-1-1-1 0 0,1 1 1 0 0,0 0 0 0 0,-1 0 0 0 0,1-1-1 0 0,1 1 1 0 0,-1 0 0 0 0,0-1 0 0 0,0 1 0 0 0,1-1-1 0 0,0 1 1 0 0,-1-1 0 0 0,1 0 0 0 0,0-3 0 0 0,1 5 11 0 0,-1 0 0 0 0,0 1 0 0 0,1-1 0 0 0,-1 1 0 0 0,1-1 0 0 0,-1 0 0 0 0,1 1 1 0 0,0-1-1 0 0,-1 1 0 0 0,1-1 0 0 0,-1 1 0 0 0,1-1 0 0 0,0 1 0 0 0,-1 0 1 0 0,2-1-1 0 0,-1 1-107 0 0,0-1 0 0 0,-1 1 0 0 0,1 0 0 0 0,0-1 0 0 0,-1 1 0 0 0,1-1 0 0 0,0 1 0 0 0,-1-1 0 0 0,1 1 0 0 0,-1-1 0 0 0,1 0 0 0 0,-1 1 0 0 0,1-1 0 0 0,-1 1 0 0 0,1-2 0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2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4 1375 0 0,'0'0'13670'0'0,"3"-1"-13585"0"0,6-1-16 0 0,-4 2-15 0 0,7 1-44 0 0,2 4-10 0 0,-3 4 0 0 0,-8-5 1 0 0,7 8-3 0 0,1 5 15 0 0,16 19 130 0 0,-12-16 58 0 0,0 0 0 0 0,12 25 0 0 0,-3 6 456 0 0,-24-50-641 0 0,1 0 0 0 0,-1-1 0 0 0,0 1 0 0 0,0 0 0 0 0,0 0 0 0 0,1-1 0 0 0,-1 1 0 0 0,0 0 0 0 0,0 0 0 0 0,0-1 0 0 0,0 1 0 0 0,-1 0 0 0 0,1 0 0 0 0,0-1 0 0 0,0 1 0 0 0,0 0 0 0 0,-1 0 0 0 0,0 3 41 0 0,0 2 13 0 0,0-1-1 0 0,-1 1 0 0 0,1-1 0 0 0,-1 1 1 0 0,-1-1-1 0 0,1 0 0 0 0,-1 0 1 0 0,0 0-1 0 0,0 0 0 0 0,0 0 0 0 0,-1-1 1 0 0,1 1-1 0 0,-1-1 0 0 0,-6 5 1 0 0,-7 5 49 0 0,0 0 0 0 0,-26 15 1 0 0,37-26-114 0 0,-36 21 48 0 0,-1-2 0 0 0,-86 29 0 0 0,104-41-57 0 0,22-9 35 0 0,-5 1-1291 0 0,40-15-326 0 0,-13 4 298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27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61 400 4143 0 0,'0'0'319'0'0,"0"3"-210"0"0,-2 9 666 0 0,-1 0-1 0 0,-1-1 1 0 0,1 1-1 0 0,-2-1 0 0 0,1 0 1 0 0,-2 0-1 0 0,1 0 1 0 0,-2-1-1 0 0,-8 12 0 0 0,14-20 366 0 0,-4-15-834 0 0,5 9-260 0 0,0 0 0 0 0,-1 0 0 0 0,2 0 0 0 0,-1 0 0 0 0,0 0 0 0 0,1 0 0 0 0,0-1 0 0 0,0 1 0 0 0,0 0 0 0 0,0 1 0 0 0,1-1 0 0 0,3-6 0 0 0,0 0-8 0 0,1-1 0 0 0,0 2 0 0 0,10-12 0 0 0,37-46 30 0 0,35-42-54 0 0,-65 85-15 0 0,0 0 1 0 0,34-25-1 0 0,-29 27 370 0 0,2 1-1 0 0,0 1 0 0 0,1 2 0 0 0,1 1 0 0 0,35-13 1 0 0,-61 28-214 0 0,5-1 775 0 0,-9 5-633 0 0,0 0-265 0 0,0-1 0 0 0,0 1-1 0 0,-1 0 1 0 0,1 0 0 0 0,0 0-1 0 0,-1 1 1 0 0,0-1-1 0 0,1 0 1 0 0,-1 1 0 0 0,0-1-1 0 0,0 1 1 0 0,0-1 0 0 0,0 1-1 0 0,-1-1 1 0 0,1 6 0 0 0,0-4-17 0 0,-1 1 0 0 0,0 0 1 0 0,-1 0-1 0 0,1 0 0 0 0,-1-1 1 0 0,0 1-1 0 0,0 0 0 0 0,-3 5 0 0 0,-4 8-17 0 0,0-1 0 0 0,-1 0 0 0 0,-17 23 0 0 0,19-31 38 0 0,-8 14-8 0 0,0 0 0 0 0,1 1 1 0 0,2 1-1 0 0,0 0 0 0 0,1 0 0 0 0,2 1 0 0 0,1 0 0 0 0,1 1 0 0 0,1 0 0 0 0,-3 41 1 0 0,7-46 388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27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2759 0 0,'0'0'8095'0'0,"1"3"-7646"0"0,1 3-248 0 0,0 1-1 0 0,0-1 1 0 0,-1 1-1 0 0,0-1 1 0 0,0 1-1 0 0,0 0 1 0 0,-1-1-1 0 0,0 1 1 0 0,0 0-1 0 0,-1-1 1 0 0,-1 8-1 0 0,-4 14 627 0 0,-12 36 0 0 0,8-32-309 0 0,1-3-109 0 0,-2 0 1 0 0,-19 37 0 0 0,-36 51 371 0 0,19-36-443 0 0,-70 110 117 0 0,103-170-444 0 0,-1 1-23 0 0,14-21-57 0 0,2-3-1863 0 0,3-10 225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54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9215 0 0,'0'0'6412'0'0,"-2"1"-5876"0"0,-13 8-74 0 0,1 1 0 0 0,0 1 0 0 0,0 0 0 0 0,1 0 0 0 0,1 1 0 0 0,-18 22 0 0 0,-4 6-406 0 0,19-23-37 0 0,-24 32 0 0 0,36-43-5 0 0,-1 0 1 0 0,1 0-1 0 0,0 0 0 0 0,0 1 1 0 0,1-1-1 0 0,0 1 0 0 0,0-1 1 0 0,1 1-1 0 0,-1 0 0 0 0,1 8 1 0 0,0-4 142 0 0,1 1 0 0 0,0 0 1 0 0,1-1-1 0 0,0 1 0 0 0,1-1 1 0 0,6 21-1 0 0,-7-29-113 0 0,0 1 0 0 0,1-1 0 0 0,-1 0 0 0 0,1 1 0 0 0,0-1 1 0 0,0 0-1 0 0,0 0 0 0 0,1 0 0 0 0,-1-1 0 0 0,1 1 0 0 0,-1 0 0 0 0,1-1 0 0 0,0 0 0 0 0,0 1 0 0 0,0-1 1 0 0,0 0-1 0 0,0-1 0 0 0,1 1 0 0 0,-1-1 0 0 0,0 1 0 0 0,1-1 0 0 0,-1 0 0 0 0,1 0 0 0 0,0 0 0 0 0,5 0 1 0 0,0-1 36 0 0,-1 0 0 0 0,1 0 0 0 0,-1-1 0 0 0,1 0 1 0 0,-1 0-1 0 0,1-1 0 0 0,-1 0 0 0 0,0-1 1 0 0,1 0-1 0 0,-1 0 0 0 0,-1 0 0 0 0,1-1 1 0 0,0-1-1 0 0,-1 1 0 0 0,0-1 0 0 0,7-7 0 0 0,-1 1-30 0 0,-1 0 0 0 0,0-1-1 0 0,-1-1 1 0 0,0 0-1 0 0,-1-1 1 0 0,-1 0-1 0 0,11-20 1 0 0,-8 11 8 0 0,16-46 0 0 0,-25 58-47 0 0,0-1-1 0 0,0 0 0 0 0,-1 1 0 0 0,-1-1 1 0 0,0 0-1 0 0,0-16 0 0 0,-1 26-35 0 0,0 0 0 0 0,0 0 1 0 0,0 0-1 0 0,-1 0 0 0 0,1-1 0 0 0,0 1 0 0 0,-1 0 0 0 0,0 0 1 0 0,1 0-1 0 0,-1 0 0 0 0,0 0 0 0 0,0 0 0 0 0,0 0 0 0 0,0 1 1 0 0,0-1-1 0 0,-1 0 0 0 0,1 1 0 0 0,0-1 0 0 0,-1 0 0 0 0,1 1 1 0 0,-1 0-1 0 0,0-1 0 0 0,1 1 0 0 0,-1 0 0 0 0,0 0 0 0 0,0 0 1 0 0,0 0-1 0 0,0 0 0 0 0,0 0 0 0 0,0 1 0 0 0,0-1 0 0 0,0 0 1 0 0,0 1-1 0 0,0 0 0 0 0,0 0 0 0 0,0-1 0 0 0,-1 1 0 0 0,1 0 1 0 0,-4 1-1 0 0,-22 2-338 0 0,0 2 0 0 0,0 1 0 0 0,-44 14 0 0 0,33-8 11 0 0,37-12 170 0 0,4-1-890 0 0,7-5 443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28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57 383 9215 0 0,'0'0'1616'0'0,"-1"1"-1421"0"0,-2 2-126 0 0,2-2-51 0 0,0 1 0 0 0,-1-1 0 0 0,1 1 0 0 0,0-1-1 0 0,-1 0 1 0 0,1 0 0 0 0,-1 0 0 0 0,0 0 0 0 0,1 0 0 0 0,-3 1-1 0 0,-4 0 58 0 0,4-1-20 0 0,-11-5-43 0 0,13 0-9 0 0,2 3 3 0 0,-1 0 1 0 0,1-1 0 0 0,-1 1 0 0 0,0-1 0 0 0,1 1 0 0 0,-1 0 0 0 0,1-1 0 0 0,-1 1 0 0 0,1-1 0 0 0,0 1 0 0 0,-1-1 0 0 0,1 1 0 0 0,0-1 0 0 0,0 1 0 0 0,0-1 0 0 0,0 0 0 0 0,1 1 0 0 0,-1-1 0 0 0,1-1 0 0 0,9-28 196 0 0,-6 22-15 0 0,3-9-4 0 0,1 1 0 0 0,1 0 0 0 0,1 1 0 0 0,0 0 0 0 0,1 0 0 0 0,1 1 0 0 0,0 1 0 0 0,1 0 0 0 0,0 0 0 0 0,1 2 0 0 0,1-1 0 0 0,0 2 0 0 0,32-19 0 0 0,-18 15 16 0 0,1 0 0 0 0,0 2 0 0 0,1 2 0 0 0,0 0 1 0 0,0 2-1 0 0,1 2 0 0 0,40-5 0 0 0,-66 11-163 0 0,91-6 821 0 0,-88 7-766 0 0,-1 0 0 0 0,1 1 0 0 0,-1 0 0 0 0,1 0 0 0 0,-1 1 0 0 0,0 0 0 0 0,0 0 0 0 0,1 1 0 0 0,7 4 0 0 0,-13-5-77 0 0,0 0-1 0 0,0-1 1 0 0,-1 1-1 0 0,1 1 1 0 0,-1-1 0 0 0,0 0-1 0 0,1 1 1 0 0,-1-1-1 0 0,0 1 1 0 0,0-1 0 0 0,-1 1-1 0 0,1 0 1 0 0,0 0 0 0 0,-1 0-1 0 0,0 0 1 0 0,0 0-1 0 0,0 0 1 0 0,0 0 0 0 0,0 1-1 0 0,-1-1 1 0 0,1 0 0 0 0,-1 0-1 0 0,0 1 1 0 0,0-1-1 0 0,0 0 1 0 0,0 0 0 0 0,-2 7-1 0 0,0-1-3 0 0,0 0-1 0 0,-1 0 0 0 0,0 0 1 0 0,0 0-1 0 0,-1-1 0 0 0,0 1 1 0 0,-1-1-1 0 0,-8 12 1 0 0,-9 9 125 0 0,-1-2 1 0 0,-1 0-1 0 0,-1-2 1 0 0,-52 41-1 0 0,4-14-21 0 0,-3-3 0 0 0,-117 56 1 0 0,175-96-93 0 0,6-3 1 0 0,1 0 1 0 0,-2-1-1 0 0,-18 5 1 0 0,31-10-53 0 0,0-1 1 0 0,-1 1 0 0 0,1-1-1 0 0,0 1 1 0 0,-1-1-1 0 0,1 1 1 0 0,0 0 0 0 0,-1-1-1 0 0,1 1 1 0 0,0-1-1 0 0,0 1 1 0 0,0-1 0 0 0,0 1-1 0 0,0-1 1 0 0,-1 1-1 0 0,1-1 1 0 0,0 0 0 0 0,0 1-1 0 0,0-1 1 0 0,0 1-1 0 0,0-1 1 0 0,1 1 0 0 0,-1-1-1 0 0,0 1 1 0 0,0-1-1 0 0,0 1 1 0 0,0-1 0 0 0,1 0-1 0 0,5-10-663 0 0,1 0 0 0 0,0 1 0 0 0,1 0-1 0 0,16-17 1 0 0,-9 13-4949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2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 8287 0 0,'0'0'7148'0'0,"-2"1"-6537"0"0,-15 8 127 0 0,-29 18 109 0 0,-20 13-390 0 0,43-27-301 0 0,-22 15-1 0 0,33-19-154 0 0,-102 79 91 0 0,96-72-68 0 0,0 1 0 0 0,1 1 1 0 0,-26 37-1 0 0,25-30 28 0 0,-50 79 290 0 0,57-85-225 0 0,0 0 1 0 0,2 1-1 0 0,-11 33 1 0 0,18-44-71 0 0,-1-1 0 0 0,2 0 1 0 0,-1 1-1 0 0,1 0 0 0 0,0-1 1 0 0,1 1-1 0 0,0 0 0 0 0,0 0 1 0 0,3 9-1 0 0,-2-13 21 0 0,0-1 0 0 0,0 1 0 0 0,1-1 0 0 0,0 0-1 0 0,0 1 1 0 0,0-1 0 0 0,0 0 0 0 0,1 0 0 0 0,-1 0 0 0 0,1 0-1 0 0,0-1 1 0 0,0 1 0 0 0,1-1 0 0 0,-1 0 0 0 0,1 0 0 0 0,-1 0-1 0 0,1 0 1 0 0,6 3 0 0 0,16 7 471 0 0,-11-6-275 0 0,0 2 0 0 0,19 13 0 0 0,-20-12-224 0 0,11 10 2 0 0,-23-18-119 0 0,3 2 235 0 0,-2-1-1487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29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6911 0 0,'0'0'10286'0'0,"-1"3"-9689"0"0,-1 84 1314 0 0,-3 15-1093 0 0,4-90-751 0 0,-1 1 0 0 0,-1-1 0 0 0,0 0-1 0 0,-1 0 1 0 0,0 0 0 0 0,-8 14 0 0 0,-4 6-29 0 0,-8 12 48 0 0,3 0 0 0 0,-21 62 0 0 0,38-95-2392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2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2759 0 0,'0'0'16194'0'0,"2"1"-15497"0"0,5 1-453 0 0,0-1 0 0 0,0 1 0 0 0,0-2 0 0 0,0 1 0 0 0,0-1 0 0 0,0 0 0 0 0,0 0 0 0 0,0-1 0 0 0,0 0 0 0 0,8-2 0 0 0,14-5 198 0 0,31-12 0 0 0,-25 7-109 0 0,116-28-66 0 0,-151 41-421 0 0,35-7-327 0 0,-23 6-7453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3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9 3223 0 0,'9'-9'17592'0'0,"-8"9"-16995"0"0,3 1 856 0 0,0 1-4599 0 0,-2 0 3175 0 0,0-1 0 0 0,0 1 0 0 0,0 0 0 0 0,0-1 0 0 0,0 1 0 0 0,0 0 0 0 0,0 1 0 0 0,0-1 0 0 0,-1 0 0 0 0,1 0 0 0 0,-1 1 0 0 0,0-1 0 0 0,0 1 0 0 0,1-1 0 0 0,-2 1 0 0 0,1 0 0 0 0,0-1-1 0 0,0 1 1 0 0,-1 0 0 0 0,1 2 0 0 0,0 10 24 0 0,0-1-1 0 0,-1 22 1 0 0,0-33-51 0 0,-2 30 119 0 0,-2 0-1 0 0,-1-1 1 0 0,-2 1-1 0 0,-11 33 1 0 0,5-21 50 0 0,-3-1 1 0 0,-2-1 0 0 0,-1 0-1 0 0,-2-1 1 0 0,-42 61-1 0 0,-19 17 325 0 0,81-118-587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3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110 310 6911 0 0,'-1'-1'528'0'0,"-31"-15"3"0"0,-25-4 4662 0 0,40 15-3518 0 0,15 4-306 0 0,2-2-1127 0 0,0-1-217 0 0,0 0 0 0 0,0 0 1 0 0,1 0-1 0 0,0 0 0 0 0,-1 0 1 0 0,2 0-1 0 0,-1 0 0 0 0,0 0 1 0 0,1 0-1 0 0,0 0 0 0 0,0 1 1 0 0,0-1-1 0 0,0 1 0 0 0,0-1 1 0 0,1 1-1 0 0,0 0 0 0 0,0 0 1 0 0,6-5-1 0 0,7-7 2 0 0,2 2 0 0 0,24-17-1 0 0,-27 21 27 0 0,27-17 413 0 0,0 3-1 0 0,48-20 0 0 0,-74 37-195 0 0,0 1 0 0 0,0 0 0 0 0,1 1 0 0 0,-1 1 0 0 0,1 0 0 0 0,0 1-1 0 0,0 1 1 0 0,0 1 0 0 0,24 2 0 0 0,-15 1 87 0 0,-1 2 1 0 0,0 0-1 0 0,0 1 0 0 0,-1 2 1 0 0,34 14-1 0 0,-55-21-321 0 0,-1 0-1 0 0,1 1 1 0 0,-1-1 0 0 0,0 1 0 0 0,1-1 0 0 0,-1 1-1 0 0,0 0 1 0 0,0 0 0 0 0,0 0 0 0 0,0 0 0 0 0,0 0-1 0 0,2 3 1 0 0,-3-3-26 0 0,1 0 0 0 0,-1-1-1 0 0,0 1 1 0 0,0 0 0 0 0,0 0 0 0 0,0 0-1 0 0,0 0 1 0 0,0 0 0 0 0,0 0 0 0 0,-1 0-1 0 0,1 0 1 0 0,-1 0 0 0 0,0 0-1 0 0,1 0 1 0 0,-1 4 0 0 0,0-1 6 0 0,0-2-12 0 0,-1-1 1 0 0,1 0-1 0 0,0 0 1 0 0,-1 0-1 0 0,1 0 0 0 0,-1 0 1 0 0,1 0-1 0 0,-1 0 0 0 0,0 0 1 0 0,0 0-1 0 0,0 0 0 0 0,0-1 1 0 0,-2 3-1 0 0,1-1 7 0 0,-9 12 33 0 0,-1 0 0 0 0,-1-1 0 0 0,0-1 0 0 0,-27 22 0 0 0,-61 37 2 0 0,32-24-20 0 0,61-42-54 0 0,0 0 1 0 0,0 1-1 0 0,1 0 0 0 0,0 0 1 0 0,0 0-1 0 0,1 1 0 0 0,0 0 1 0 0,-5 10-1 0 0,10-16-50 0 0,0-1 28 0 0,1 1-1 0 0,-1-1 0 0 0,0 0 1 0 0,0 1-1 0 0,0-1 0 0 0,0 0 0 0 0,0 0 1 0 0,0 1-1 0 0,0-1 0 0 0,0 0 1 0 0,0 0-1 0 0,-1 0 0 0 0,1 0 0 0 0,0 0 1 0 0,-1-1-1 0 0,1 1 0 0 0,-1 0 0 0 0,1-1 1 0 0,0 1-1 0 0,-1-1 0 0 0,0 1 1 0 0,1-1-1 0 0,-3 1 0 0 0,1-1-32 0 0,-17-4-42 0 0,11 0 113 0 0,7 3-53 0 0,3-1-551 0 0,2-2 113 0 0,0 1-1 0 0,0-1 1 0 0,0 1 0 0 0,1 0-1 0 0,-1-1 1 0 0,1 2 0 0 0,0-1-1 0 0,-1 0 1 0 0,1 1 0 0 0,1-1-1 0 0,-1 1 1 0 0,8-3 0 0 0,-6 3-241 0 0,6-3-4660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31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8751 0 0,'0'0'674'0'0,"-2"0"-246"0"0,-8 0 4558 0 0,9 3-4292 0 0,0-1-631 0 0,1 0 0 0 0,-1 0 0 0 0,1 1 0 0 0,-1-1 0 0 0,1 0 0 0 0,0 1 0 0 0,0-1 0 0 0,0 0 0 0 0,0 1 0 0 0,0-1 0 0 0,1 0 0 0 0,-1 1 0 0 0,1-1 0 0 0,0 0 0 0 0,-1 0 0 0 0,1 0 0 0 0,0 1 0 0 0,0-1 0 0 0,0 0 0 0 0,1 0 0 0 0,-1 0 0 0 0,0-1 0 0 0,3 4 0 0 0,16 15 289 0 0,1-2 0 0 0,45 32 0 0 0,52 23 27 0 0,-75-47-262 0 0,43 23-15 0 0,38 23 46 0 0,-92-51 236 0 0,51 43 0 0 0,-75-57-248 0 0,-1 1 0 0 0,1-1 0 0 0,-1 1 0 0 0,-1 1 0 0 0,1 0-1 0 0,-1 0 1 0 0,-1 0 0 0 0,0 0 0 0 0,0 1 0 0 0,-1 0 0 0 0,4 11 0 0 0,-6-12-55 0 0,0 0 1 0 0,-1 1-1 0 0,0-1 1 0 0,0 0-1 0 0,-1 1 1 0 0,0-1-1 0 0,0 1 1 0 0,-1-1 0 0 0,-1 0-1 0 0,1 1 1 0 0,-2-1-1 0 0,-5 16 1 0 0,-2-4 15 0 0,-1 0 0 0 0,0-1 0 0 0,-2 0 0 0 0,0-1 0 0 0,-27 29 1 0 0,13-16 92 0 0,10-12-76 0 0,-1-2-1 0 0,-33 26 1 0 0,-17 18 322 0 0,59-54-337 0 0,-16 22 153 0 0,11-9-381 0 0,13-19-209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55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6647 0 0,'0'0'600'0'0,"1"2"-492"0"0,-1 4 14 0 0,1 0-1 0 0,0-1 1 0 0,0 1-1 0 0,1 0 1 0 0,0-1-1 0 0,0 1 0 0 0,0-1 1 0 0,0 1-1 0 0,6 6 1 0 0,-5-7 6 0 0,1-1-1 0 0,0 0 1 0 0,0 0 0 0 0,0-1 0 0 0,0 1 0 0 0,1-1 0 0 0,6 4 0 0 0,-8-6-95 0 0,0 1 0 0 0,-1-1 1 0 0,1 0-1 0 0,1 0 1 0 0,-1 0-1 0 0,0-1 0 0 0,0 1 1 0 0,0 0-1 0 0,5-1 1 0 0,1 1 38 0 0,8 0 122 0 0,0 0 1 0 0,20-3-1 0 0,-21 1 351 0 0,28 2 1 0 0,-43-1-508 0 0,0 0 0 0 0,0 0 0 0 0,-1 0 0 0 0,1 0-1 0 0,0 1 1 0 0,0-1 0 0 0,-1 0 0 0 0,1 0 0 0 0,0 1 0 0 0,-1-1 0 0 0,1 0 0 0 0,0 1 0 0 0,-1-1 0 0 0,1 1 0 0 0,0-1 0 0 0,-1 1 0 0 0,2 0 0 0 0,-1 1 91 0 0,0-2-89 0 0,-1 1 1 0 0,1-1 0 0 0,0 1-1 0 0,-1-1 1 0 0,1 1 0 0 0,-1-1-1 0 0,1 1 1 0 0,-1 0 0 0 0,1-1-1 0 0,-1 1 1 0 0,1 0 0 0 0,-1 0 0 0 0,0-1-1 0 0,0 1 1 0 0,1 0 0 0 0,-1 0-1 0 0,0 0 1 0 0,0-1 0 0 0,0 2-1 0 0,1 1 103 0 0,1 3 0 0 0,-1-1 0 0 0,0 1 1 0 0,-1-1-1 0 0,1 1 1 0 0,-1-1-1 0 0,0 1 1 0 0,0 0-1 0 0,-1-1 0 0 0,1 1 1 0 0,-1-1-1 0 0,0 1 1 0 0,-4 7-1 0 0,-2 7 246 0 0,-1 0 0 0 0,-11 18 0 0 0,4-10-71 0 0,-5 9 47 0 0,-27 39 0 0 0,-13 22-106 0 0,58-96-227 0 0,3-5-1380 0 0,13-35-1229 0 0,-4 14 1242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5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0 8287 0 0,'0'0'4016'0'0,"0"3"-2285"0"0,-1 9-1337 0 0,0 1-1 0 0,-1-1 1 0 0,0 0-1 0 0,-1 0 1 0 0,0 0 0 0 0,-1 0-1 0 0,-7 15 1 0 0,-46 80-572 0 0,35-68 407 0 0,-46 96-110 0 0,8-14 247 0 0,47-96-305 0 0,-20 26 0 0 0,-41 42 36 0 0,72-91-376 0 0,3-5-105 0 0,1-1-636 0 0,-1-1-1 0 0,1 0 1 0 0,0 0-1 0 0,4-4 1 0 0,6-10-4226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5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47 506 5063 0 0,'-21'11'528'0'0,"12"-6"-1043"0"0,-1 1 3649 0 0,9-7-3081 0 0,1 1 1 0 0,0 0-1 0 0,-1 0 0 0 0,1 0 1 0 0,0 0-1 0 0,-1 0 1 0 0,1 0-1 0 0,0-1 0 0 0,0 1 1 0 0,-1 0-1 0 0,1 0 1 0 0,0-1-1 0 0,0 1 1 0 0,-1 0-1 0 0,1 0 0 0 0,0-1 1 0 0,0 1-1 0 0,0 0 1 0 0,-1 0-1 0 0,1-1 1 0 0,0 1-1 0 0,0 0 0 0 0,0-1 1 0 0,0 1-1 0 0,0 0 1 0 0,0-1-1 0 0,0 1 0 0 0,0 0 1 0 0,0-1-1 0 0,0 1 1 0 0,0 0-1 0 0,0-1 1 0 0,0 0-1 0 0,-1-8 50 0 0,1-1 0 0 0,0 0 0 0 0,1 1 0 0 0,0-1 0 0 0,5-18 0 0 0,-3 13 94 0 0,1 2 17 0 0,-1 0 1 0 0,2 1 0 0 0,0-1 0 0 0,0 1-1 0 0,1 0 1 0 0,1 1 0 0 0,0-1 0 0 0,0 1-1 0 0,1 0 1 0 0,0 1 0 0 0,12-11-1 0 0,12-9 386 0 0,71-52 0 0 0,-85 69-498 0 0,14-10 342 0 0,1 1 0 0 0,1 2 0 0 0,1 2 0 0 0,0 1 0 0 0,70-23 0 0 0,-96 37-320 0 0,0 1-1 0 0,0 0 1 0 0,0 1-1 0 0,0-1 1 0 0,1 2 0 0 0,-1-1-1 0 0,16 3 1 0 0,-21-2-92 0 0,0 1 0 0 0,0 0 1 0 0,-1 0-1 0 0,1 0 0 0 0,0 0 0 0 0,-1 1 1 0 0,1 0-1 0 0,0-1 0 0 0,-1 1 1 0 0,0 1-1 0 0,0-1 0 0 0,1 0 1 0 0,-1 1-1 0 0,-1-1 0 0 0,1 1 0 0 0,0 0 1 0 0,-1 0-1 0 0,1 0 0 0 0,-1 1 1 0 0,3 5-1 0 0,0 0-6 0 0,-2 0 0 0 0,1 1 0 0 0,-1 0 0 0 0,0 0 1 0 0,-1-1-1 0 0,-1 1 0 0 0,1 1 0 0 0,-1-1 0 0 0,-1 0 0 0 0,0 0 0 0 0,0 0 1 0 0,-1 0-1 0 0,-1 0 0 0 0,1 1 0 0 0,-2-2 0 0 0,-3 11 0 0 0,1-5 67 0 0,-1 0 0 0 0,0 0 0 0 0,-1-1 0 0 0,-1 1 0 0 0,0-2 0 0 0,-1 1 0 0 0,-1-2-1 0 0,0 1 1 0 0,-17 16 0 0 0,5-10-1 0 0,0-1 1 0 0,0-1-1 0 0,-33 18 0 0 0,-80 32-77 0 0,-29-6-349 0 0,119-42 137 0 0,-50 24-625 0 0,93-42 655 0 0,4-1-802 0 0,25-5 111 0 0,-1-1-1 0 0,0-1 1 0 0,38-17 0 0 0,-24 8-4580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55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172 407 5983 0 0,'-54'26'1856'0'0,"37"-18"1826"0"0,-1-1 1 0 0,-29 7-1 0 0,44-13-2386 0 0,-10-5-240 0 0,12 4-987 0 0,-1-1 1 0 0,1 1-1 0 0,0-1 1 0 0,0 1 0 0 0,0-1-1 0 0,0 1 1 0 0,1-1-1 0 0,-1 0 1 0 0,0 1-1 0 0,0-1 1 0 0,0 0-1 0 0,0 0 1 0 0,1 0 0 0 0,-1 1-1 0 0,0-1 1 0 0,1 0-1 0 0,-1 0 1 0 0,1 0-1 0 0,-1 0 1 0 0,1 0-1 0 0,-1-2 1 0 0,0 1-9 0 0,1 0 0 0 0,0 0 0 0 0,0 0 0 0 0,0 0 0 0 0,0 0 1 0 0,0 0-1 0 0,0 0 0 0 0,1-1 0 0 0,-1 1 0 0 0,2-3 0 0 0,1-4 53 0 0,2-1 0 0 0,-1 2 0 0 0,10-16 0 0 0,-12 22-68 0 0,21-33 138 0 0,2 1 0 0 0,1 1 0 0 0,2 1 1 0 0,1 2-1 0 0,43-35 0 0 0,-47 45-137 0 0,0 2 0 0 0,2 0 0 0 0,0 2 1 0 0,30-13-1 0 0,-44 23-8 0 0,0 1 0 0 0,1 0 0 0 0,0 1 1 0 0,0 1-1 0 0,0 0 0 0 0,1 1 1 0 0,-1 0-1 0 0,1 1 0 0 0,-1 1 0 0 0,1 0 1 0 0,15 3-1 0 0,-28-3-31 0 0,1 0-1 0 0,0 1 1 0 0,0-1 0 0 0,-1 1 0 0 0,1 0 0 0 0,0 0 0 0 0,-1 0-1 0 0,1 1 1 0 0,-1-1 0 0 0,0 0 0 0 0,1 1 0 0 0,-1 0-1 0 0,0-1 1 0 0,0 1 0 0 0,0 0 0 0 0,2 3 0 0 0,-2-3-3 0 0,-1 0 0 0 0,0 0 1 0 0,0 0-1 0 0,0 1 0 0 0,0-1 0 0 0,0 1 1 0 0,-1-1-1 0 0,1 1 0 0 0,-1-1 1 0 0,0 0-1 0 0,1 1 0 0 0,-1 0 0 0 0,0-1 1 0 0,-1 1-1 0 0,1-1 0 0 0,0 1 1 0 0,-1-1-1 0 0,0 3 0 0 0,-8 25 31 0 0,-1-1 0 0 0,-20 42 0 0 0,18-47-10 0 0,1 2 0 0 0,1-1 0 0 0,-10 43 0 0 0,19-62-24 0 0,1 1 0 0 0,-1 0 0 0 0,1 0 0 0 0,0-1 0 0 0,1 1 0 0 0,-1 0 0 0 0,1 0 0 0 0,1-1 0 0 0,-1 1 0 0 0,1 0 0 0 0,0-1 0 0 0,1 0 0 0 0,0 1 0 0 0,0-1 0 0 0,0 0 0 0 0,0-1 0 0 0,1 1 0 0 0,0 0 0 0 0,0-1 0 0 0,1 0 0 0 0,0 0 0 0 0,-1 0 0 0 0,2-1 0 0 0,-1 0 0 0 0,0 0 0 0 0,1 0 0 0 0,0 0 0 0 0,0-1 0 0 0,0 0 0 0 0,0 0 0 0 0,13 3 0 0 0,12 3 120 0 0,-1-2 0 0 0,50 4 0 0 0,7-6-1229 0 0,-28-4-2433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56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36 1839 0 0,'31'-18'-189'0'0,"-1"0"14737"0"0,-31 21-14185 0 0,1 2-227 0 0,-1 1 0 0 0,-1-1-1 0 0,1 0 1 0 0,-1 0 0 0 0,0 0 0 0 0,0 0 0 0 0,0 0 0 0 0,-1 0 0 0 0,0 0 0 0 0,-6 7 0 0 0,-2 2 160 0 0,-28 23-1 0 0,11-10-148 0 0,16-15-113 0 0,-59 64 39 0 0,38-38-62 0 0,18-22-11 0 0,-21 30-1 0 0,23-27-6 0 0,8-13 26 0 0,1 1-1 0 0,-1 0 0 0 0,1 0 0 0 0,1 0 0 0 0,-6 12 0 0 0,6 0 51 0 0,2-16-51 0 0,1 1 1 0 0,0-1-1 0 0,0 1 1 0 0,1 0-1 0 0,-1-1 1 0 0,1 1-1 0 0,0-1 1 0 0,0 1-1 0 0,0-1 0 0 0,0 1 1 0 0,0-1-1 0 0,1 0 1 0 0,-1 1-1 0 0,1-1 1 0 0,4 5-1 0 0,-3-4 69 0 0,1 0 0 0 0,0 0 0 0 0,0-1 0 0 0,0 1 0 0 0,1-1-1 0 0,-1 0 1 0 0,1 0 0 0 0,0 0 0 0 0,8 3 0 0 0,-5-2 31 0 0,1-1 0 0 0,0-1 1 0 0,0 0-1 0 0,0 0 0 0 0,0 0 0 0 0,0-1 1 0 0,0 0-1 0 0,0-1 0 0 0,0 0 0 0 0,0-1 1 0 0,0 0-1 0 0,13-3 0 0 0,-6 0 18 0 0,26-11 0 0 0,-37 12-457 0 0,1 0 0 0 0,-1 0 1 0 0,0 0-1 0 0,0 0 0 0 0,0-1 0 0 0,0 0 0 0 0,-1 0 0 0 0,5-5 0 0 0,0-3-1167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57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11 13215 0 0,'1'-1'604'0'0,"5"-8"2899"0"0,-6 11-2944 0 0,-7 15-4 0 0,-1-1 0 0 0,0 1 0 0 0,-12 15 0 0 0,8-13-102 0 0,-15 33 0 0 0,-11 55-31 0 0,15-43-260 0 0,-13 24 14 0 0,28-66-180 0 0,8-19-7 0 0,-1-1-223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57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1375 0 0,'2'-1'107'0'0,"42"-24"11479"0"0,4 4-6780 0 0,53-13-2323 0 0,-100 33-2402 0 0,26-6 33 0 0,1 2 1 0 0,-1 1-1 0 0,1 0 0 0 0,46 2 1 0 0,-71 2-392 0 0,0 0 0 0 0,0 1 0 0 0,0-1 0 0 0,0 1 0 0 0,0-1 0 0 0,0 1 0 0 0,3 2 0 0 0,-4-3 85 0 0,3 0-1112 0 0,5-4-51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5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 12463 0 0,'0'0'1134'0'0,"0"3"-937"0"0,-1 51 2467 0 0,-3 1 0 0 0,-12 61 0 0 0,-6-21-1724 0 0,12-59-847 0 0,-2-1 0 0 0,-1-1 0 0 0,-2 0 0 0 0,-36 60 0 0 0,29-65-229 0 0,-1 0-1 0 0,-2-2 1 0 0,-43 37 0 0 0,56-53-393 0 0,-1-1 1 0 0,-22 13 0 0 0,33-22-46 0 0,5-15-10570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58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3 243 8751 0 0,'0'0'674'0'0,"-1"-2"-438"0"0,1-3 150 0 0,-1 1 1 0 0,1 0-1 0 0,0-1 1 0 0,0 1 0 0 0,0 0-1 0 0,1 0 1 0 0,0-1-1 0 0,-1 1 1 0 0,1 0 0 0 0,1 0-1 0 0,-1 0 1 0 0,1 0-1 0 0,-1 0 1 0 0,1 0-1 0 0,0 0 1 0 0,6-6 0 0 0,-2 0-152 0 0,1 1 1 0 0,1-1-1 0 0,0 2 1 0 0,0-1-1 0 0,12-8 1 0 0,-4 5-144 0 0,0 0 1 0 0,2 1-1 0 0,-1 1 0 0 0,1 1 0 0 0,1 1 1 0 0,-1 0-1 0 0,1 1 0 0 0,1 1 1 0 0,-1 1-1 0 0,1 1 0 0 0,0 0 1 0 0,27 0-1 0 0,-31 3 137 0 0,0 2 0 0 0,0 0 0 0 0,0 1 1 0 0,0 1-1 0 0,23 6 0 0 0,-30-6-32 0 0,-1 0 1 0 0,1 0-1 0 0,-1 1 1 0 0,0 0-1 0 0,0 0 0 0 0,-1 1 1 0 0,1 0-1 0 0,-1 0 1 0 0,0 1-1 0 0,-1 0 0 0 0,7 7 1 0 0,-11-11-153 0 0,-1 0 1 0 0,0 0-1 0 0,0 0 1 0 0,0-1-1 0 0,0 1 1 0 0,0 0-1 0 0,-1 0 0 0 0,1 0 1 0 0,0 1-1 0 0,-1-1 1 0 0,0 0-1 0 0,1 0 1 0 0,-1 0-1 0 0,0 0 1 0 0,0 0-1 0 0,0 0 0 0 0,0 1 1 0 0,-1-1-1 0 0,1 0 1 0 0,-1 0-1 0 0,1 0 1 0 0,-1 0-1 0 0,0 0 1 0 0,1 0-1 0 0,-2 2 0 0 0,0 0 5 0 0,0-1 0 0 0,-1 1-1 0 0,1-1 1 0 0,0 1 0 0 0,-1-1-1 0 0,0 0 1 0 0,0 0 0 0 0,0 0-1 0 0,0 0 1 0 0,0-1-1 0 0,-5 4 1 0 0,-54 24 130 0 0,-93 33-1 0 0,33-15-4443 0 0,113-43 3051 0 0,7-4-298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58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57 7831 0 0,'0'0'706'0'0,"2"-1"-578"0"0,13-8-19 0 0,-2 1 1439 0 0,1 0 0 0 0,0 1 0 0 0,0 1 0 0 0,24-8 0 0 0,-35 13-1356 0 0,1 0 0 0 0,-1 1-1 0 0,1-1 1 0 0,0 0 0 0 0,-1 1 0 0 0,1 0 0 0 0,0 0-1 0 0,-1 0 1 0 0,1 1 0 0 0,0-1 0 0 0,-1 1-1 0 0,1 0 1 0 0,-1 0 0 0 0,1 0 0 0 0,-1 0 0 0 0,1 0-1 0 0,-1 1 1 0 0,0 0 0 0 0,0 0 0 0 0,0 0 0 0 0,0 0-1 0 0,0 0 1 0 0,0 0 0 0 0,0 1 0 0 0,3 4 0 0 0,1 2-51 0 0,-1 0 0 0 0,-1 0 0 0 0,1 1 0 0 0,-1 0 0 0 0,-1 0 0 0 0,0 0 0 0 0,-1 1 0 0 0,0 0 1 0 0,0-1-1 0 0,-1 1 0 0 0,2 19 0 0 0,-3 10 92 0 0,-5 74 0 0 0,4-107-193 0 0,-1 8-11 0 0,0 1-1 0 0,1 0 0 0 0,1-1 1 0 0,4 25-1 0 0,-4-33-19 0 0,1 0 1 0 0,0 0 0 0 0,1-1-1 0 0,0 1 1 0 0,0-1 0 0 0,0 1-1 0 0,1-1 1 0 0,0 0 0 0 0,0 0-1 0 0,0-1 1 0 0,1 1-1 0 0,7 6 1 0 0,9 6-307 0 0,-19-16-6 0 0,0 4-129 0 0,-2-6 402 0 0,1 1 1 0 0,-1-1-1 0 0,0 1 0 0 0,0-1 1 0 0,0 0-1 0 0,1 1 1 0 0,-1-1-1 0 0,0 1 1 0 0,0-1-1 0 0,0 1 1 0 0,0-1-1 0 0,0 1 0 0 0,0-1 1 0 0,0 1-1 0 0,0-1 1 0 0,0 1-1 0 0,0-1 1 0 0,0 1-1 0 0,0-1 1 0 0,0 0-1 0 0,0 1 0 0 0,-1-1 1 0 0,1 1-1 0 0,0-1 1 0 0,0 1-1 0 0,0-1 1 0 0,-1 1-1 0 0,-5 7-284 0 0,0 0 0 0 0,0-1 0 0 0,-1 0 0 0 0,0 0-1 0 0,0 0 1 0 0,-1-1 0 0 0,0 0 0 0 0,0 0 0 0 0,-16 7 0 0 0,-11 4-364 0 0,-41 15 0 0 0,-46 4 845 0 0,60-19 809 0 0,22-4 134 0 0,38-12-951 0 0,5-1-1446 0 0,10-2 71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59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20 274 9215 0 0,'0'0'831'0'0,"-2"-1"-686"0"0,-16-9 8269 0 0,21 9-7924 0 0,114-23 1422 0 0,-30 7-1272 0 0,-18 1-240 0 0,148-30 360 0 0,58-6-107 0 0,78-12 87 0 0,5 31-98 0 0,-229 29-569 0 0,103-1-237 0 0,-211 6 290 0 0,-8 0-2392 0 0,-3-1-4191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00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74 224 7831 0 0,'0'0'1007'0'0,"1"3"36"0"0,0 0-694 0 0,1 0 0 0 0,-1-1 1 0 0,-1 1-1 0 0,1 0 0 0 0,0 0 0 0 0,-1 0 1 0 0,0 0-1 0 0,1 0 0 0 0,-1 0 1 0 0,-1 6-1 0 0,0-2 264 0 0,-1 1-1 0 0,0-1 1 0 0,-5 13 0 0 0,-3 1 498 0 0,-18 29 1 0 0,4-7 30 0 0,23-40-274 0 0,0-7-849 0 0,0 1 0 0 0,0 0 0 0 0,0 0 0 0 0,0-1 0 0 0,1 1 0 0 0,-1-1-1 0 0,1 1 1 0 0,0 0 0 0 0,0-1 0 0 0,0 1 0 0 0,1-1 0 0 0,-1 1 0 0 0,1 0 0 0 0,0-1 0 0 0,0 1 0 0 0,0 0-1 0 0,0 0 1 0 0,1-1 0 0 0,1-2 0 0 0,4-7 63 0 0,1 1-1 0 0,0 0 1 0 0,11-13-1 0 0,10-11-81 0 0,3 1 0 0 0,0 1 0 0 0,74-57 0 0 0,-85 78 31 0 0,0 0 0 0 0,1 1 1 0 0,1 2-1 0 0,0 0 0 0 0,0 1 0 0 0,1 2 0 0 0,0 0 0 0 0,46-6 0 0 0,-63 13 67 0 0,0-1 1 0 0,1 1-1 0 0,-1 0 0 0 0,0 1 1 0 0,8 1-1 0 0,-11-2-51 0 0,-1 1 0 0 0,1 0-1 0 0,0 0 1 0 0,0 1 0 0 0,0-1 0 0 0,-1 1 0 0 0,1 0 0 0 0,-1 0 0 0 0,1 0-1 0 0,-1 0 1 0 0,5 5 0 0 0,11 15 8 0 0,-15-9-26 0 0,-2-5-25 0 0,-1-4-4 0 0,0 0 0 0 0,0 0 0 0 0,-1 0 0 0 0,1 9 0 0 0,-1-10 0 0 0,0 0 0 0 0,0 0 0 0 0,0 0 0 0 0,0 0 0 0 0,0 1 0 0 0,-1-1 0 0 0,0 0 0 0 0,1 0 0 0 0,-1 0 0 0 0,0 0 0 0 0,-2 3 0 0 0,-1 4 0 0 0,-4 12 36 0 0,-19 36 1 0 0,21-46-27 0 0,4-10 0 0 0,1 1 1 0 0,-1-1-1 0 0,1 1 0 0 0,0 0 1 0 0,0 0-1 0 0,0 0 0 0 0,0 0 1 0 0,0 0-1 0 0,1 0 0 0 0,-1 3 1 0 0,0 3 3 0 0,0-2 5 0 0,-1 3 7 0 0,7 18-7 0 0,-3-23-13 0 0,-1-1 1 0 0,1 1 0 0 0,-1-1-1 0 0,1 1 1 0 0,1-1-1 0 0,-1 0 1 0 0,1 1 0 0 0,-1-1-1 0 0,1 0 1 0 0,0-1-1 0 0,0 1 1 0 0,7 5-1 0 0,-4-4 16 0 0,1-1-1 0 0,-1 1 0 0 0,1-1 0 0 0,-1-1 0 0 0,1 1 0 0 0,1-1 0 0 0,9 3 0 0 0,3-2 59 0 0,-1 0 1 0 0,1-1-1 0 0,0 0 0 0 0,1-2 1 0 0,25-1-1 0 0,71-13 170 0 0,-45 6-2062 0 0,-56 4 75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0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 3223 0 0,'-2'-1'488'0'0,"-30"-3"4314"0"0,30 3-3117 0 0,0 2-440 0 0,0-1-911 0 0,0 0 0 0 0,1 0-1 0 0,-1 0 1 0 0,0 1 0 0 0,1-1 0 0 0,-1 1-1 0 0,1 0 1 0 0,-1-1 0 0 0,1 1 0 0 0,-1 0-1 0 0,1 0 1 0 0,-1 0 0 0 0,1 0-1 0 0,0 0 1 0 0,0 0 0 0 0,-1 0 0 0 0,1 0-1 0 0,-1 2 1 0 0,1-1-264 0 0,0 0-1 0 0,0-1 1 0 0,0 1 0 0 0,1 0 0 0 0,-1 0-1 0 0,1 0 1 0 0,-1 0 0 0 0,1 0-1 0 0,0 0 1 0 0,0 0 0 0 0,0 3 0 0 0,0-1-12 0 0,1 0 1 0 0,-1-1-1 0 0,1 1 1 0 0,0 0 0 0 0,1 0-1 0 0,-1-1 1 0 0,0 1-1 0 0,1-1 1 0 0,0 1 0 0 0,0-1-1 0 0,0 0 1 0 0,0 0-1 0 0,1 1 1 0 0,-1-2 0 0 0,1 1-1 0 0,0 0 1 0 0,0 0-1 0 0,5 3 1 0 0,5 3 19 0 0,1 0 1 0 0,-1-1-1 0 0,19 8 0 0 0,161 54 296 0 0,-20-9-322 0 0,-150-51-6 0 0,-1 1 0 0 0,1 1 0 0 0,-2 1 0 0 0,0 1 1 0 0,22 19-1 0 0,-38-29-16 0 0,0 1 0 0 0,-1-1 0 0 0,1 1 1 0 0,-1 0-1 0 0,0 0 0 0 0,-1 0 0 0 0,1 0 0 0 0,-1 1 1 0 0,4 7-1 0 0,-6-8-6 0 0,0-1 0 0 0,0 0 0 0 0,0 1 1 0 0,0-1-1 0 0,-1 1 0 0 0,1-1 0 0 0,-1 1 1 0 0,0-1-1 0 0,-1 1 0 0 0,1-1 0 0 0,-1 1 0 0 0,0-1 1 0 0,0 0-1 0 0,-2 6 0 0 0,-2 3 57 0 0,-1 0 1 0 0,-1 1-1 0 0,0-2 0 0 0,-1 1 0 0 0,0-1 1 0 0,-1-1-1 0 0,0 1 0 0 0,-1-1 0 0 0,-12 10 1 0 0,-16 13 257 0 0,-53 35 1 0 0,77-59-289 0 0,-222 156 481 0 0,211-152-494 0 0,15-8-37 0 0,1-1 0 0 0,0 1-1 0 0,-16 14 1 0 0,23-18-62 0 0,0 10-327 0 0,2-10-884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1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22 3223 0 0,'0'0'143'0'0,"-1"-1"-3"0"0,-1-1 46 0 0,1 1 0 0 0,-1-1-1 0 0,1 0 1 0 0,-1 1 0 0 0,0-1-1 0 0,0 1 1 0 0,0 0 0 0 0,0 0 0 0 0,0-1-1 0 0,0 1 1 0 0,0 1 0 0 0,0-1-1 0 0,0 0 1 0 0,-1 0 0 0 0,-3 0 0 0 0,5 1-195 0 0,-1 0 533 0 0,-1 0-296 0 0,-6 4 5520 0 0,18 18-5718 0 0,-8-20 114 0 0,8 11 255 0 0,-9-12-372 0 0,1 0 1 0 0,0 0-1 0 0,0 0 0 0 0,-1 0 0 0 0,1 0 1 0 0,0 0-1 0 0,0-1 0 0 0,0 1 0 0 0,0 0 1 0 0,1 0-1 0 0,29 34 730 0 0,-29-33-605 0 0,-2-1-134 0 0,1 0 0 0 0,-1 0 0 0 0,0-1 0 0 0,1 1 0 0 0,-1 0 0 0 0,1 0 0 0 0,0 0 0 0 0,-1 0 0 0 0,1-1-1 0 0,0 1 1 0 0,-1 0 0 0 0,2 0 0 0 0,0 1 20 0 0,2 4 15 0 0,27 38 285 0 0,-22-30-328 0 0,0-2-10 0 0,0 1 0 0 0,-2-3 11 0 0,-4-6 32 0 0,2 2 13 0 0,-1 0 1 0 0,0 0-1 0 0,-1 1 1 0 0,1-1-1 0 0,-1 1 1 0 0,0 0-1 0 0,2 8 1 0 0,-4-11-59 0 0,0-1 17 0 0,-1 0 1 0 0,1 1-1 0 0,-1-1 0 0 0,1 0 0 0 0,-1 0 0 0 0,0 0 1 0 0,-1 4-1 0 0,1 4 7 0 0,1 18-12 0 0,-1-15 12 0 0,3 26 0 0 0,3-9-12 0 0,-2-15-10 0 0,4 9 1 0 0,-5-21 2 0 0,1 0 4 0 0,6 9 46 0 0,0 0 11 0 0,1-3-10 0 0,-9-8-50 0 0,0 0 1 0 0,0-1 0 0 0,0 1-1 0 0,-1-1 1 0 0,2 1 0 0 0,-1-1-1 0 0,0 0 1 0 0,4 2 0 0 0,11 12 39 0 0,-3 0 50 0 0,-13-10-78 0 0,0 0 1 0 0,1 3-4 0 0,-1 0 0 0 0,0 0 0 0 0,0 0 0 0 0,-1 0 0 0 0,0 0 0 0 0,0 0 0 0 0,-1 0 0 0 0,0 0 1 0 0,-4 13-1 0 0,0 1 0 0 0,4-12-15 0 0,1 3 1 0 0,0-8-1 0 0,3 21 15 0 0,2-4 11 0 0,-2-17-2 0 0,0-1-15 0 0,-2 1-7 0 0,1-1 0 0 0,11 11 0 0 0,-7-10 0 0 0,0 1 0 0 0,0 0 0 0 0,-1 0 0 0 0,6 9 0 0 0,-7-10 0 0 0,-3-3 0 0 0,1 0 0 0 0,0 1 0 0 0,-1-1 0 0 0,0 0 0 0 0,1 1 0 0 0,-1-1 0 0 0,0 1 0 0 0,0-1 0 0 0,0 1 0 0 0,-1-1 0 0 0,1 1 0 0 0,-1 0 0 0 0,1 5 0 0 0,0 0 0 0 0,0-3 0 0 0,0 0 0 0 0,-1 0 0 0 0,1 0 0 0 0,-1 0 0 0 0,0 0 0 0 0,0 0 0 0 0,-1 8 0 0 0,-1-2 0 0 0,0 2 8 0 0,0 0 0 0 0,-1 0 0 0 0,-1 0 0 0 0,0 0 0 0 0,-1 0 0 0 0,0-1 0 0 0,-13 23 0 0 0,-4-5 64 0 0,-24 28 0 0 0,44-55-69 0 0,-10 12 46 0 0,10-13-43 0 0,-15 12-8 0 0,-3 6 2 0 0,-49 36 0 0 0,-5 4 0 0 0,64-51 0 0 0,-1-1 0 0 0,-17 11 0 0 0,-17 12 0 0 0,41-29-1 0 0,3-2 5 0 0,-1 0 0 0 0,1 1 0 0 0,-1-1 0 0 0,1 1 0 0 0,0-1 0 0 0,-1 1 0 0 0,1-1-1 0 0,0 1 1 0 0,0 0 0 0 0,0 0 0 0 0,-1 0 0 0 0,1 0 0 0 0,-1 1 0 0 0,-5 2 17 0 0,-24 21 160 0 0,-3 12-117 0 0,25-29-64 0 0,-3 1 0 0 0,-7 4 484 0 0,18-12-44 0 0,4-2-14 0 0,2-2-48 0 0,-2 2-247 0 0,-1 1-64 0 0,12 0-57 0 0,0 4-10 0 0,-3 5 0 0 0,1 5 0 0 0,2 13 0 0 0,-12-23 0 0 0,0 1 0 0 0,0-1 0 0 0,1 1 0 0 0,-1-1 0 0 0,1 0 0 0 0,7 7 0 0 0,-2-2 0 0 0,1 0 0 0 0,-7-6 0 0 0,1 0 0 0 0,0-1 0 0 0,0 0 0 0 0,-1 1 0 0 0,1-1 0 0 0,1 0 0 0 0,-1-1 0 0 0,6 4 0 0 0,1-1 0 0 0,-7-1 0 0 0,0-1 0 0 0,1 0 0 0 0,-1-1 0 0 0,0 1 0 0 0,1 0 0 0 0,-1-1 0 0 0,7 2 0 0 0,-6-2 0 0 0,0 0 0 0 0,-1 0 0 0 0,1 0 0 0 0,0 1 0 0 0,-1-1 0 0 0,5 4 0 0 0,4 1 0 0 0,-1 2 0 0 0,0 4 0 0 0,-4 0 0 0 0,-3 2 0 0 0,-2 1 0 0 0,-3-1 0 0 0,-4-3 11 0 0,-4-2 32 0 0,-10 4 111 0 0,8-7-154 0 0,-12 3 0 0 0,14-8 0 0 0,-33 14 11 0 0,24-8 36 0 0,-1 1 1 0 0,1 1-1 0 0,-23 15 0 0 0,30-16-47 0 0,0 0 0 0 0,-1 0 0 0 0,1-4 11 0 0,9-3 820 0 0,3 2-771 0 0,6 9-50 0 0,4 1-10 0 0,-10-11 0 0 0,0 0 0 0 0,1 0 0 0 0,0-1 0 0 0,-1 1 0 0 0,1-1 0 0 0,0 1 0 0 0,0-1 0 0 0,0 0 0 0 0,4 2 0 0 0,-4-2 0 0 0,0 0 0 0 0,0 0 0 0 0,0 0 0 0 0,-1 1 0 0 0,1-1 0 0 0,0 0 0 0 0,-1 1 0 0 0,1-1 0 0 0,-1 1 0 0 0,2 1 0 0 0,2 2 0 0 0,20 15 0 0 0,12 12 0 0 0,-2 1 0 0 0,60 72 0 0 0,-72-77 0 0 0,-11-13-6 0 0,-1 0-1 0 0,-1 1 1 0 0,0 1 0 0 0,-1 0-1 0 0,-1 0 1 0 0,0 1-1 0 0,-2-1 1 0 0,0 2 0 0 0,6 32-1 0 0,-5-7-9 0 0,-2 1 0 0 0,-2 0 0 0 0,-2 46 0 0 0,-3-60-7 0 0,-2-1 0 0 0,0 1 0 0 0,-2-1 0 0 0,-19 56 0 0 0,-58 110-107 0 0,48-133 125 0 0,-59 81-1 0 0,94-144 6 0 0,-15 20 0 0 0,-1-1 0 0 0,0 0 0 0 0,-1-1 0 0 0,-34 26 0 0 0,41-34-1 0 0,6-6 13 0 0,1 0 1 0 0,-1-1-1 0 0,0 1 0 0 0,-1-1 0 0 0,-5 4 0 0 0,0-1-1 0 0,8-4 129 0 0,16-4-2075 0 0,-11 2 1535 0 0,8 1-101 0 0,-9 0-47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5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1375 0 0,'0'0'66'0'0,"6"-7"4"0"0,19-20 19464 0 0,-20 48-21234 0 0,-3-10-807 0 0,0-4 612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13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7919 0 0,'0'0'363'0'0,"-1"3"-12"0"0,-12 22 79 0 0,1 1 0 0 0,-10 37 0 0 0,-14 99 2222 0 0,-9 33-1873 0 0,29-141-751 0 0,8-24-6 0 0,-2 0 1 0 0,0-1-1 0 0,-20 36 0 0 0,25-54-22 0 0,-17 23 0 0 0,-4-1 52 0 0,19-26-118 0 0,6-5-41 0 0,3-5-1284 0 0,5-13 302 0 0,2-3-294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1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51 520 5527 0 0,'-1'3'423'0'0,"-26"61"1502"0"0,26-63-951 0 0,-3 11 415 0 0,3-9-180 0 0,-2 5-424 0 0,-2-12 255 0 0,4 3-969 0 0,0-1 0 0 0,0 1 1 0 0,0-1-1 0 0,0 0 0 0 0,1 1 1 0 0,-1-1-1 0 0,0 0 1 0 0,0-2-1 0 0,1-1 3 0 0,0 0-1 0 0,0 0 1 0 0,0 0 0 0 0,1 0 0 0 0,0 0 0 0 0,0 0-1 0 0,0 0 1 0 0,1 0 0 0 0,3-9 0 0 0,5-6 131 0 0,11-18 1 0 0,-9 18-62 0 0,76-127 411 0 0,-72 124-485 0 0,1 1-1 0 0,1 1 1 0 0,0 1 0 0 0,28-22 0 0 0,5 3 301 0 0,102-59 0 0 0,-141 91-331 0 0,1 1 1 0 0,-1-1-1 0 0,1 2 1 0 0,16-5-1 0 0,-25 9-38 0 0,0 0 1 0 0,0 0-1 0 0,0 0 0 0 0,0 0 0 0 0,0 1 0 0 0,0 0 0 0 0,0 0 0 0 0,1 0 0 0 0,-1 0 0 0 0,0 1 0 0 0,0 0 1 0 0,0-1-1 0 0,0 2 0 0 0,0-1 0 0 0,-1 0 0 0 0,1 1 0 0 0,0-1 0 0 0,6 5 0 0 0,-8-4-2 0 0,0 0 0 0 0,1 1 0 0 0,-1-1 0 0 0,0 1 0 0 0,0-1 0 0 0,0 1 0 0 0,-1 0 0 0 0,1 0 0 0 0,-1 0 0 0 0,0 0 0 0 0,1 0 0 0 0,-1 0 0 0 0,0 0 0 0 0,-1 0 0 0 0,1 0 0 0 0,-1 0 0 0 0,1 1 0 0 0,-1-1 0 0 0,0 0 0 0 0,0 0 0 0 0,-1 5 0 0 0,0 7 0 0 0,-2 0 0 0 0,0 0 0 0 0,-6 16 0 0 0,9-29 0 0 0,-11 31 22 0 0,-1-1 0 0 0,-31 60 0 0 0,27-63 83 0 0,-1-1 1 0 0,-1-1 0 0 0,-1 0 0 0 0,-2-2-1 0 0,-42 42 1 0 0,44-49-38 0 0,-1-1 0 0 0,0 0 0 0 0,-1-2-1 0 0,-1 0 1 0 0,-43 21 0 0 0,40-25-54 0 0,0-2 1 0 0,-1 0-1 0 0,1-2 0 0 0,-37 6 1 0 0,57-13-68 0 0,-3 3 13 0 0,6-3-88 0 0,4-1-134 0 0,7-3-396 0 0,-1-1 1 0 0,2 1-1 0 0,-1 1 0 0 0,17-5 0 0 0,-6 3-837 0 0,14-6-3433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14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29 455 4143 0 0,'1'2'191'0'0,"2"0"-127"0"0,0 0-1 0 0,8 16 27 0 0,-6-6-709 0 0,-5-10 1311 0 0,1 0 1 0 0,-1 0 0 0 0,1-1 0 0 0,-1 1 0 0 0,0 0-1 0 0,0 0 1 0 0,1 0 0 0 0,-1 0 0 0 0,-1 0 0 0 0,1 0-1 0 0,0 0 1 0 0,-2 5 2281 0 0,-10-4-1610 0 0,11-3-1265 0 0,0 1-1 0 0,-1-1 0 0 0,1 0 1 0 0,0 0-1 0 0,0 0 0 0 0,0 0 1 0 0,-1 0-1 0 0,1 0 0 0 0,0 0 1 0 0,0 0-1 0 0,0 0 0 0 0,0-1 1 0 0,-1 1-1 0 0,1 0 0 0 0,0-1 1 0 0,0 1-1 0 0,0-1 0 0 0,0 1 1 0 0,0-1-1 0 0,0 0 0 0 0,0 1 1 0 0,0-1-1 0 0,0 0 0 0 0,0 0 1 0 0,0 0-1 0 0,1 0 0 0 0,-1 0 1 0 0,0 0-1 0 0,1 0 0 0 0,-1 0 1 0 0,0 0-1 0 0,1 0 0 0 0,-1 0 1 0 0,0-2-1 0 0,0 0-18 0 0,0 0 1 0 0,1 0-1 0 0,-1 0 0 0 0,0 0 1 0 0,1 0-1 0 0,0-1 1 0 0,0 1-1 0 0,0 0 1 0 0,0 0-1 0 0,0 0 0 0 0,2-5 1 0 0,2-7 6 0 0,2 0 0 0 0,0 0 0 0 0,1 0 0 0 0,0 1 0 0 0,1 0 0 0 0,14-17 1 0 0,64-72 359 0 0,-51 65-581 0 0,2 2 0 0 0,1 1 0 0 0,56-39 0 0 0,-89 71-158 0 0,48-31-191 0 0,-26 21-1277 0 0,1 6-3710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14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9215 0 0,'0'0'5644'0'0,"-1"2"-5361"0"0,-11 15 30 0 0,1-1-1 0 0,1 2 1 0 0,-14 31 0 0 0,19-36-221 0 0,0-1 0 0 0,1 1 0 0 0,1 0 0 0 0,0 0 1 0 0,1 0-1 0 0,-1 25 0 0 0,2-30-25 0 0,1-1 0 0 0,0 1 0 0 0,1-1 1 0 0,0 1-1 0 0,0-1 0 0 0,0 1 0 0 0,1-1 0 0 0,0 0 0 0 0,1 0 1 0 0,-1 0-1 0 0,1 0 0 0 0,1 0 0 0 0,3 6 0 0 0,-3-6 98 0 0,-3-5 109 0 0,0-2-255 0 0,-1 0 0 0 0,0 0 1 0 0,0 0-1 0 0,1 0 1 0 0,-1 0-1 0 0,0 0 0 0 0,0 0 1 0 0,0 0-1 0 0,1 0 1 0 0,-1 0-1 0 0,0 0 1 0 0,0 0-1 0 0,1 0 0 0 0,-1 1 1 0 0,0-1-1 0 0,0 0 1 0 0,0 0-1 0 0,1 0 0 0 0,-1 0 1 0 0,0 0-1 0 0,0 1 1 0 0,0-1-1 0 0,0 0 1 0 0,1 0-1 0 0,-1 0 0 0 0,0 1 1 0 0,0-1 2 0 0,0 1 0 0 0,1-1 0 0 0,-1 0 0 0 0,0 0 0 0 0,0 1 0 0 0,1-1 0 0 0,-1 0 0 0 0,0 0 0 0 0,1 1 0 0 0,-1-1 0 0 0,0 0 0 0 0,1 0 0 0 0,-1 0 0 0 0,0 1 0 0 0,1-1 0 0 0,-1 0 0 0 0,1 0 0 0 0,-1 0 0 0 0,0 0 0 0 0,1 0 0 0 0,-1 0 0 0 0,0 0 0 0 0,1 0 0 0 0,-1 0 0 0 0,1 0 0 0 0,0 0 0 0 0,13-1 583 0 0,-1 0 0 0 0,26-5 0 0 0,-36 5-524 0 0,9-6 79 0 0,-11 5-143 0 0,0 0-1 0 0,1 0 1 0 0,-1 0 0 0 0,0 0-1 0 0,-1-1 1 0 0,1 1 0 0 0,0 0-1 0 0,0-1 1 0 0,-1 1 0 0 0,0-1-1 0 0,1 1 1 0 0,-1 0 0 0 0,0-1-1 0 0,0 1 1 0 0,0-1 0 0 0,-1 1-1 0 0,1-3 1 0 0,-3-8 14 0 0,0 1 0 0 0,-6-15 0 0 0,-3-11-29 0 0,-1-51-471 0 0,10 28-3017 0 0,15 60 3254 0 0,-7 1 128 0 0,24 5-112 0 0,-17-3-313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15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63 13559 0 0,'0'0'1231'0'0,"-2"1"-923"0"0,0 1-157 0 0,0 0-1 0 0,0 0 1 0 0,0 1-1 0 0,0-1 1 0 0,0 0 0 0 0,1 1-1 0 0,-1-1 1 0 0,1 1-1 0 0,0 0 1 0 0,-1-1 0 0 0,1 1-1 0 0,1 0 1 0 0,-1 0-1 0 0,0 0 1 0 0,0 3 0 0 0,-1 9 326 0 0,-1 24 1 0 0,3-15-253 0 0,2-1-1 0 0,0 1 1 0 0,2-1-1 0 0,0 0 0 0 0,16 42 1 0 0,-16-52-186 0 0,9 32-14 0 0,-11-32 18 0 0,-3 2-22 0 0,0 0 22 0 0,0-4-22 0 0,1-9 1216 0 0,-1-4-1021 0 0,0-3-176 0 0,0 0 0 0 0,1 0 0 0 0,0 0 0 0 0,0 0 1 0 0,0 0-1 0 0,0 0 0 0 0,1 0 0 0 0,0 0 0 0 0,0 0 0 0 0,0 0 0 0 0,0 1 0 0 0,1-1 0 0 0,0 0 0 0 0,0 1 0 0 0,0-1 0 0 0,4-4 1 0 0,5-8 2 0 0,1 0 0 0 0,24-25 1 0 0,-9 11 0 0 0,30-31-10 0 0,116-100 0 0 0,-132 129-883 0 0,-39 32 105 0 0,12-3-5899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15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93 4143 0 0,'0'0'319'0'0,"-1"2"-210"0"0,-2 5-145 0 0,-9 18 2510 0 0,1 1 0 0 0,2 0 0 0 0,-11 45 0 0 0,16-37-335 0 0,1 60-1 0 0,3-82-2057 0 0,-2 10 17 0 0,1-19-98 0 0,0 0-101 0 0,-2 7-1434 0 0</inkml:trace>
  <inkml:trace contextRef="#ctx0" brushRef="#br0" timeOffset="1">294 1 2759 0 0,'0'0'248'0'0,"15"5"-248"0"0,3 1 0 0 0,0-1 960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15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373 209 10855 0 0,'1'3'496'0'0,"0"2"-425"0"0,0 0 0 0 0,-1 0 0 0 0,1 0-1 0 0,-1 0 1 0 0,0 0 0 0 0,0 0-1 0 0,0 0 1 0 0,-1 0 0 0 0,0-1 0 0 0,-1 7-1 0 0,1-8 20 0 0,-1 1-1 0 0,1-1 1 0 0,-1 0-1 0 0,0 0 0 0 0,0 0 1 0 0,0 0-1 0 0,0 0 0 0 0,0 0 1 0 0,-1 0-1 0 0,1 0 0 0 0,-1-1 1 0 0,0 0-1 0 0,0 1 1 0 0,0-1-1 0 0,-4 2 0 0 0,-2 1 173 0 0,-1 0 0 0 0,0-1 0 0 0,1 0 0 0 0,-2-1 0 0 0,1 0-1 0 0,0 0 1 0 0,-1-1 0 0 0,1 0 0 0 0,-1-1 0 0 0,1-1 0 0 0,-1 1 0 0 0,0-2 0 0 0,1 1-1 0 0,-14-3 1 0 0,9 1-27 0 0,-1-1 0 0 0,1 0-1 0 0,-1-1 1 0 0,-22-9 0 0 0,34 11-224 0 0,-1 0 1 0 0,1 0-1 0 0,0-1 1 0 0,1 1-1 0 0,-1-1 0 0 0,0 0 1 0 0,1 0-1 0 0,-1 0 1 0 0,1-1-1 0 0,0 1 0 0 0,0-1 1 0 0,0 1-1 0 0,1-1 1 0 0,-1 0-1 0 0,1 0 0 0 0,0 0 1 0 0,0-1-1 0 0,0 1 1 0 0,1 0-1 0 0,-2-6 1 0 0,2 4-14 0 0,0 0 1 0 0,1 0 0 0 0,0-1-1 0 0,0 1 1 0 0,1 0-1 0 0,-1 0 1 0 0,1 0 0 0 0,1-1-1 0 0,-1 1 1 0 0,1 0 0 0 0,0 1-1 0 0,0-1 1 0 0,1 0 0 0 0,0 1-1 0 0,0-1 1 0 0,5-7 0 0 0,0 2-125 0 0,0 1 1 0 0,1 0-1 0 0,0 0 1 0 0,1 1-1 0 0,-1 0 1 0 0,21-13-1 0 0,-17 14 97 0 0,0 0-1 0 0,0 1 1 0 0,0 1-1 0 0,1 0 1 0 0,1 1-1 0 0,22-5 0 0 0,-28 8 25 0 0,0 0 0 0 0,0 1 0 0 0,0 0 0 0 0,0 1 0 0 0,0 0 0 0 0,0 0 0 0 0,0 1 0 0 0,0 0 0 0 0,0 1 0 0 0,0 0 0 0 0,0 0 0 0 0,9 5 0 0 0,3 3 5 0 0,-17-5 0 0 0,-1-1 0 0 0,2 0 0 0 0,12 18 0 0 0,-14-18 0 0 0,0 1 0 0 0,-1 0 0 0 0,1 0 0 0 0,-1-1 0 0 0,0 1 0 0 0,-1 0 0 0 0,1 1 0 0 0,-1-1 0 0 0,0 0 0 0 0,1 6 0 0 0,-3 4 12 0 0,-1-7 27 0 0,0 0 0 0 0,0 0 0 0 0,-1-1 0 0 0,0 1 0 0 0,-1-1 0 0 0,1 0 0 0 0,-1 0 0 0 0,-1 0 0 0 0,1 0 0 0 0,-1-1 0 0 0,0 0 0 0 0,-1 0 0 0 0,-6 6 0 0 0,-10 6 189 0 0,0 0-1 0 0,-34 19 1 0 0,34-22-143 0 0,4-4 186 0 0,-32 15 1 0 0,40-22-724 0 0,-1 0 0 0 0,-13 3-1 0 0,-3-3-3995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1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0 6911 0 0,'0'0'3530'0'0,"-2"2"-1978"0"0,-22 25-653 0 0,-27 38 0 0 0,22-26-781 0 0,-76 119-135 0 0,13 9-5 0 0,15-24 583 0 0,64-121-171 0 0,2 0-1 0 0,1 1 1 0 0,0 0 0 0 0,-11 47-1 0 0,19-61-414 0 0,-2 10 268 0 0,-1-1 0 0 0,-10 26 0 0 0,13-40-399 0 0,0 1-1 0 0,-1 0 1 0 0,1-1 0 0 0,-1 1-1 0 0,0-1 1 0 0,0 0 0 0 0,-1 0-1 0 0,1 0 1 0 0,-1-1 0 0 0,0 1-1 0 0,1-1 1 0 0,-2 0 0 0 0,1 0-1 0 0,-5 3 1 0 0,-6 0-999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16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2303 0 0,'3'0'167'0'0,"49"1"10175"0"0,8 0-4565 0 0,-50-2-5406 0 0,1-1 0 0 0,-1 0 0 0 0,0-1 1 0 0,0 1-1 0 0,14-8 0 0 0,-2 3-13 0 0,-17 4-396 0 0,0 1 1 0 0,1-1 0 0 0,-1 0-1 0 0,-1 0 1 0 0,1 0-1 0 0,0-1 1 0 0,-1 1-1 0 0,0-1 1 0 0,1-1-1 0 0,-2 1 1 0 0,1 0 0 0 0,0-1-1 0 0,-1 0 1 0 0,0 0-1 0 0,0 0 1 0 0,0 0-1 0 0,-1 0 1 0 0,0 0-1 0 0,0-1 1 0 0,0 1 0 0 0,0-1-1 0 0,-1 0 1 0 0,0 1-1 0 0,0-11 1 0 0,-1 13-73 0 0,-1 1 1 0 0,1-1-1 0 0,-1 0 1 0 0,0 0-1 0 0,0 0 1 0 0,0 1-1 0 0,0-1 1 0 0,0 0-1 0 0,-1 1 0 0 0,1-1 1 0 0,-1 1-1 0 0,-3-4 1 0 0,4 5 68 0 0,0 0-1 0 0,0 0 1 0 0,0 0 0 0 0,0 0 0 0 0,0 1 0 0 0,0-1-1 0 0,0 0 1 0 0,0 1 0 0 0,-1-1 0 0 0,1 1-1 0 0,0-1 1 0 0,-1 1 0 0 0,1-1 0 0 0,0 1 0 0 0,-1 0-1 0 0,1 0 1 0 0,0 0 0 0 0,-1 0 0 0 0,1 0-1 0 0,-1 0 1 0 0,1 0 0 0 0,0 0 0 0 0,-1 0 0 0 0,1 1-1 0 0,0-1 1 0 0,-1 0 0 0 0,1 1 0 0 0,-2 0-1 0 0,-1 1 18 0 0,0 0-1 0 0,0 0 0 0 0,0 1 0 0 0,0-1 0 0 0,1 1 0 0 0,-1-1 0 0 0,-4 6 0 0 0,0 1 65 0 0,1 1 0 0 0,0 0-1 0 0,0 1 1 0 0,1 0 0 0 0,0 0 0 0 0,1 0-1 0 0,0 0 1 0 0,1 1 0 0 0,1 0 0 0 0,-1 0-1 0 0,2 0 1 0 0,0 0 0 0 0,0 0 0 0 0,1 1-1 0 0,1 16 1 0 0,0-26-36 0 0,0 0 1 0 0,0 0-1 0 0,1 0 0 0 0,0 0 0 0 0,-1 0 0 0 0,1 0 0 0 0,0 0 0 0 0,1 0 1 0 0,-1 0-1 0 0,0-1 0 0 0,1 1 0 0 0,-1-1 0 0 0,1 1 0 0 0,0-1 0 0 0,0 1 1 0 0,0-1-1 0 0,0 0 0 0 0,0 0 0 0 0,1 0 0 0 0,-1 0 0 0 0,1-1 0 0 0,-1 1 1 0 0,1 0-1 0 0,-1-1 0 0 0,1 0 0 0 0,3 1 0 0 0,-3-1-132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16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14 433 11055 0 0,'8'2'8949'0'0,"-8"-3"-8776"0"0,0-9 2956 0 0,-10-27-3980 0 0,3 9 1139 0 0,5 17-362 0 0,1 0 1 0 0,0 0-1 0 0,0-1 0 0 0,2 1 0 0 0,-1 0 1 0 0,1 0-1 0 0,1 0 0 0 0,0 0 1 0 0,0 0-1 0 0,1 1 0 0 0,1-1 0 0 0,0 1 1 0 0,0-1-1 0 0,1 1 0 0 0,0 1 0 0 0,1-1 1 0 0,0 1-1 0 0,1 0 0 0 0,-1 0 0 0 0,2 0 1 0 0,-1 1-1 0 0,13-10 0 0 0,-14 13 1 0 0,14-13-209 0 0,1 1-1 0 0,1 0 1 0 0,33-18 0 0 0,-49 32 301 0 0,1-1 0 0 0,-1 2 0 0 0,1-1 0 0 0,-1 1 0 0 0,1 0 0 0 0,0 0 0 0 0,0 0 0 0 0,0 1 0 0 0,0 0 1 0 0,0 1-1 0 0,0 0 0 0 0,0 0 0 0 0,0 0 0 0 0,0 1 0 0 0,0 0 0 0 0,0 0 0 0 0,0 1 0 0 0,10 3 0 0 0,-5 1 189 0 0,1 0 0 0 0,-1 1-1 0 0,0 1 1 0 0,0 0 0 0 0,-1 0 0 0 0,0 1-1 0 0,-1 1 1 0 0,0-1 0 0 0,9 13-1 0 0,-18-20-184 0 0,1 0 0 0 0,-1-1 0 0 0,0 1 0 0 0,0 1 0 0 0,0-1-1 0 0,0 0 1 0 0,0 0 0 0 0,0 0 0 0 0,0 0 0 0 0,-1 1 0 0 0,1-1-1 0 0,-1 0 1 0 0,0 1 0 0 0,0-1 0 0 0,0 3 0 0 0,1-3-17 0 0,-1 1-1 0 0,0 0 1 0 0,0-1 0 0 0,0 1-1 0 0,0-1 1 0 0,-1 1 0 0 0,1-1-1 0 0,-1 1 1 0 0,1-1 0 0 0,-1 1-1 0 0,0-1 1 0 0,0 0 0 0 0,0 1 0 0 0,-2 2-1 0 0,-1 2 6 0 0,0 0-3 0 0,0 0 0 0 0,0-1 0 0 0,-1 0 0 0 0,1 0 0 0 0,-1-1 0 0 0,-1 1 0 0 0,1-1 1 0 0,-8 6-1 0 0,-6 3 41 0 0,-27 14 0 0 0,3-3-23 0 0,-3 5-82 0 0,-2-2 0 0 0,-100 43 0 0 0,124-64-487 0 0,22-6 198 0 0,4-3-1248 0 0,17-27-1424 0 0,-6 11-3349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5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8751 0 0,'0'0'856'0'0,"5"-10"-760"0"0,1-1-96 0 0,-1 2 0 0 0,4 0 0 0 0,2 0 2368 0 0,1 0 448 0 0,1 0 96 0 0,-2 0 24 0 0,-1 0-2152 0 0,-1 2-432 0 0,-1 0 176 0 0,-3 1-1008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1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32 2303 0 0,'18'-9'327'0'0,"23"-11"0"0"0,-40 19 301 0 0,0 1 0 0 0,0 0 1 0 0,0 0-1 0 0,0-1 1 0 0,-1 1-1 0 0,1 0 0 0 0,0 0 1 0 0,0 0-1 0 0,0 0 0 0 0,0 0 1 0 0,0 0-1 0 0,0 0 0 0 0,-1 0 1 0 0,1 0-1 0 0,0 0 0 0 0,0 0 1 0 0,1 1-1 0 0,-1 0-443 0 0,0-1 0 0 0,0 1 0 0 0,0 0 0 0 0,0-1 0 0 0,0 1 0 0 0,0 0 0 0 0,0 0-1 0 0,-1-1 1 0 0,1 1 0 0 0,0 0 0 0 0,-1 0 0 0 0,1 1 0 0 0,1 1-233 0 0,-1 0 0 0 0,0 0-1 0 0,0 0 1 0 0,0 0 0 0 0,0 0-1 0 0,-1 0 1 0 0,1 0 0 0 0,-1 4 0 0 0,0 0 79 0 0,-1 1 0 0 0,0-1 1 0 0,-1 1-1 0 0,0-1 1 0 0,0 0-1 0 0,-4 10 1 0 0,-22 41 63 0 0,27-55-88 0 0,-189 306 219 0 0,145-241-108 0 0,-13 13 93 0 0,33-48 159 0 0,2 0-1 0 0,1 2 0 0 0,-20 42 0 0 0,26-38-147 0 0,1 0-1 0 0,1 1 1 0 0,3 0 0 0 0,-8 48-1 0 0,18-86-1006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3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47 209 1839 0 0,'0'0'11906'0'0,"0"2"-11358"0"0,-6 30 803 0 0,-12 42 0 0 0,-4 22-775 0 0,21-94-268 0 0,6-7-175 0 0,3-1 6 0 0,-4 1-113 0 0,0-1-1 0 0,0 0 0 0 0,0 0 1 0 0,-1 0-1 0 0,0-1 0 0 0,0 1 1 0 0,3-9-1 0 0,8-52 184 0 0,-10 50-197 0 0,-2 6-20 0 0,2 0-1 0 0,-1 0 1 0 0,2 1-1 0 0,-1-1 1 0 0,1 1-1 0 0,1 0 1 0 0,0 1 0 0 0,0 0-1 0 0,1-1 1 0 0,8-7-1 0 0,-3 4-9 0 0,1 0-1 0 0,0 1 1 0 0,1 0-1 0 0,1 1 1 0 0,23-14-1 0 0,-22 16 47 0 0,1 0-1 0 0,0 2 1 0 0,1 0-1 0 0,0 0 1 0 0,0 2-1 0 0,0 0 1 0 0,32-3-1 0 0,-49 7-2 0 0,1 1 1 0 0,-1 0-1 0 0,1 0 0 0 0,-1 0 0 0 0,0 0 0 0 0,1 0 1 0 0,-1 1-1 0 0,0-1 0 0 0,1 0 0 0 0,-1 1 0 0 0,1-1 1 0 0,-1 1-1 0 0,0-1 0 0 0,0 1 0 0 0,1 0 0 0 0,-1-1 1 0 0,0 1-1 0 0,0 0 0 0 0,0 0 0 0 0,0 0 0 0 0,0 0 1 0 0,0 0-1 0 0,0 0 0 0 0,0 0 0 0 0,0 0 0 0 0,0 0 1 0 0,-1 0-1 0 0,1 1 0 0 0,0-1 0 0 0,-1 0 0 0 0,1 1 1 0 0,-1-1-1 0 0,0 0 0 0 0,1 1 0 0 0,-1-1 0 0 0,0 0 1 0 0,0 1-1 0 0,1 1 0 0 0,-1 3 22 0 0,0 0 0 0 0,0 0 0 0 0,0-1 0 0 0,-1 1 0 0 0,1 0 0 0 0,-1 0 0 0 0,-1 0 0 0 0,-1 6 0 0 0,-30 65 320 0 0,10-29-265 0 0,-6 14-31 0 0,12-26-16 0 0,-14 38 0 0 0,26-50-2673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31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0 2759 0 0,'0'0'15374'0'0,"0"3"-14824"0"0,3 8-301 0 0,-1-1-1 0 0,0 1 1 0 0,0 0-1 0 0,-1-1 1 0 0,-1 1-1 0 0,0 0 1 0 0,-1 0-1 0 0,0-1 1 0 0,-2 13-1 0 0,-6 18-105 0 0,-15 41 0 0 0,15-52-98 0 0,-30 83-36 0 0,-2 7 48 0 0,35-104-55 0 0,1 0 0 0 0,-11 19 0 0 0,-9 19 66 0 0,20-42-84 0 0,4-10-64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3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51 455 7367 0 0,'0'0'568'0'0,"-3"1"-373"0"0,-3 1-1472 0 0,-7 0 7401 0 0,13-2-6012 0 0,-1 0-1 0 0,1-1 1 0 0,0 1 0 0 0,-1 0 0 0 0,1 0 0 0 0,0 0-1 0 0,-1-1 1 0 0,1 1 0 0 0,0 0 0 0 0,0-1 0 0 0,-1 1-1 0 0,1 0 1 0 0,0-1 0 0 0,0 1 0 0 0,0 0 0 0 0,-1-1-1 0 0,1 1 1 0 0,0 0 0 0 0,0-1 0 0 0,0 1 0 0 0,0 0-1 0 0,0-1 1 0 0,0 1 0 0 0,0-1 0 0 0,-1 1 0 0 0,1 0-1 0 0,0-1 1 0 0,0 1 0 0 0,1-1 0 0 0,-1 1 0 0 0,0 0-1 0 0,0-1 1 0 0,0 0 0 0 0,1-10-107 0 0,1 0 1 0 0,0 0-1 0 0,1 0 1 0 0,0 1-1 0 0,8-18 0 0 0,28-49 176 0 0,-33 67-143 0 0,-1 1 0 0 0,1 0 0 0 0,0 1 0 0 0,1 0 0 0 0,0 0 0 0 0,13-12 0 0 0,46-31 70 0 0,-49 38-71 0 0,15-9 50 0 0,0 1 0 0 0,1 2 0 0 0,43-19 0 0 0,-50 27 217 0 0,0 2 1 0 0,0 0 0 0 0,1 2-1 0 0,-1 1 1 0 0,35-4 0 0 0,-56 10-206 0 0,-1-1 1 0 0,1 1 0 0 0,-1 0-1 0 0,1 1 1 0 0,0-1-1 0 0,-1 1 1 0 0,1 0 0 0 0,-1 0-1 0 0,0 0 1 0 0,1 0-1 0 0,5 4 1 0 0,-8-4-65 0 0,1 1-1 0 0,-1-1 1 0 0,0 1 0 0 0,0 0-1 0 0,0 0 1 0 0,0 0-1 0 0,0 0 1 0 0,0 0 0 0 0,-1 0-1 0 0,1 1 1 0 0,-1-1 0 0 0,1 0-1 0 0,-1 1 1 0 0,0-1 0 0 0,0 1-1 0 0,0-1 1 0 0,0 1 0 0 0,-1 0-1 0 0,1-1 1 0 0,0 5 0 0 0,-1 1 19 0 0,0 1 0 0 0,0 0 0 0 0,0-1 0 0 0,-1 1 1 0 0,-1-1-1 0 0,0 1 0 0 0,0-1 0 0 0,0 0 1 0 0,-1 0-1 0 0,0 0 0 0 0,-1 0 0 0 0,-4 8 0 0 0,-4 5 81 0 0,-2 0-1 0 0,0-1 1 0 0,-17 18-1 0 0,6-10-24 0 0,0-2-1 0 0,-34 27 1 0 0,41-39-107 0 0,-1 0 0 0 0,0-2 0 0 0,-1 0 0 0 0,-34 14 0 0 0,-10-1-127 0 0,-44 19-86 0 0,89-34 195 0 0,0 0 0 0 0,0 1 0 0 0,-23 18-1 0 0,22-14-22 0 0,7-6 25 0 0,-20 19 0 0 0,25-21-40 0 0,65-41-1911 0 0,-25 12 927 0 0,9 0-10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35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49 285 1375 0 0,'0'0'12598'0'0,"3"1"-12044"0"0,6 4-2 0 0,-6-4 354 0 0,-1 5-464 0 0,3 3 610 0 0,-4-4-913 0 0,0 1-1 0 0,-1-1 0 0 0,0 0 1 0 0,0 0-1 0 0,0 0 1 0 0,-1 0-1 0 0,1 0 0 0 0,-1 0 1 0 0,0 0-1 0 0,-1 0 1 0 0,1 0-1 0 0,-1 0 0 0 0,0 0 1 0 0,0-1-1 0 0,-4 6 1 0 0,-5 8 252 0 0,0-1 0 0 0,-20 21 0 0 0,30-36-37 0 0,10-14-193 0 0,107-117-36 0 0,19-23-970 0 0,-113 125 628 0 0,41-48-332 0 0,-51 62 504 0 0,0 1 1 0 0,1 1-1 0 0,23-16 1 0 0,-34 26 61 0 0,-1 0 0 0 0,1 0 0 0 0,0 0 1 0 0,0 0-1 0 0,0 0 0 0 0,0 0 0 0 0,0 1 0 0 0,0-1 1 0 0,0 1-1 0 0,0 0 0 0 0,0-1 0 0 0,0 1 1 0 0,0 0-1 0 0,0 0 0 0 0,0 0 0 0 0,0 1 0 0 0,3-1 1 0 0,-1 1 19 0 0,-1 1 1 0 0,1-1 0 0 0,-1 1 0 0 0,0-1 0 0 0,1 1 0 0 0,-1 0 0 0 0,0 0 0 0 0,5 5 0 0 0,-4-3 2 0 0,-1 0 0 0 0,1 0 1 0 0,-1 0-1 0 0,0 1 1 0 0,-1-1-1 0 0,1 1 1 0 0,-1 0-1 0 0,1 0 1 0 0,-2-1-1 0 0,1 1 0 0 0,2 11 1 0 0,0 2 66 0 0,-2 0 0 0 0,2 19 0 0 0,-4-28-72 0 0,0 1-1 0 0,0-1 1 0 0,0 0-1 0 0,-1 1 0 0 0,0-1 1 0 0,-1 0-1 0 0,0 0 1 0 0,-1 0-1 0 0,0 0 1 0 0,0-1-1 0 0,-1 1 1 0 0,-6 10-1 0 0,-33 43 260 0 0,39-57-285 0 0,2-2 0 0 0,0 0 0 0 0,0 1 1 0 0,0-1-1 0 0,0 0 0 0 0,1 1 1 0 0,0-1-1 0 0,0 0 0 0 0,-1 7 1 0 0,-2 3 43 0 0,4-8 1 0 0,0-5-54 0 0,0 1 0 0 0,0 0 1 0 0,0 0 0 0 0,0-1 0 0 0,1 1 0 0 0,-1 0-1 0 0,0 0 1 0 0,0 0 0 0 0,1-1 0 0 0,-1 1 0 0 0,0 0 0 0 0,1 0-1 0 0,0 1 1 0 0,1-1-3 0 0,0 0 0 0 0,-1 0 0 0 0,1 0 0 0 0,0 0 1 0 0,0 0-1 0 0,0-1 0 0 0,0 1 0 0 0,0-1 0 0 0,0 1 0 0 0,0-1 0 0 0,0 1 0 0 0,0-1 0 0 0,0 0 0 0 0,0 0 0 0 0,0 0 0 0 0,3-1 1 0 0,1 1-278 0 0,-1-1 0 0 0,1 0 1 0 0,0 0-1 0 0,10-4 1 0 0,3-4-1201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36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24 1375 0 0,'2'-1'592'0'0,"6"-3"769"0"0,17-7 10677 0 0,-18 8-11403 0 0,-4 2 1090 0 0,9-2-1036 0 0,-10 3 1218 0 0,-3 2-1782 0 0,-3 7-30 0 0,0 0 0 0 0,-1-1 0 0 0,0 0 0 0 0,0 0 0 0 0,-7 8 0 0 0,-37 39 268 0 0,10-12-184 0 0,4-1-101 0 0,-51 80-1 0 0,84-118-60 0 0,0 0 0 0 0,0 1 1 0 0,0-1-1 0 0,1 0 0 0 0,0 0 0 0 0,-1 1 0 0 0,2-1 1 0 0,-1 1-1 0 0,0-1 0 0 0,1 1 0 0 0,0-1 1 0 0,0 1-1 0 0,0-1 0 0 0,1 1 0 0 0,-1-1 0 0 0,1 0 1 0 0,2 8-1 0 0,1-2 51 0 0,0-1 1 0 0,1 1-1 0 0,0-1 0 0 0,0 1 1 0 0,12 14-1 0 0,5 0 75 0 0,-17-19-81 0 0,0 0 0 0 0,0 0 0 0 0,-1 0 0 0 0,4 6 0 0 0,8 15 101 0 0,-14-24 26 0 0,0 0-93 0 0,13 12 323 0 0,-14-13-390 0 0,0 0 1 0 0,0-1-1 0 0,0 1 1 0 0,0 0-1 0 0,1-1 1 0 0,-1 1 0 0 0,0-1-1 0 0,0 1 1 0 0,1-1-1 0 0,-1 0 1 0 0,0 1-1 0 0,0-1 1 0 0,1 0-1 0 0,-1 0 1 0 0,0 0-1 0 0,1 0 1 0 0,-1 0 0 0 0,2 0-1 0 0,39-19 259 0 0,-38 17-278 0 0,17-4 75 0 0,-21 6-93 0 0,0 1 0 0 0,0 0-1 0 0,0-1 1 0 0,0 1 0 0 0,0 0 0 0 0,0 0 0 0 0,0-1 0 0 0,0 1 0 0 0,0 0-1 0 0,0 0 1 0 0,0-1 0 0 0,0 1 0 0 0,0 0 0 0 0,-1 0 0 0 0,1-1 0 0 0,0 1 0 0 0,-1 0-1 0 0,1-1 1 0 0,-1 2 0 0 0,-4 4 8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37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4143 0 0,'0'0'9991'0'0,"2"1"-9350"0"0,-1 0-525 0 0,0 0 0 0 0,0-1-1 0 0,0 1 1 0 0,0 0-1 0 0,0 0 1 0 0,0 0 0 0 0,0-1-1 0 0,-1 1 1 0 0,1 0 0 0 0,0 0-1 0 0,-1 0 1 0 0,1 1 0 0 0,-1-1-1 0 0,1 0 1 0 0,-1 0-1 0 0,1 0 1 0 0,-1 0 0 0 0,0 0-1 0 0,1 0 1 0 0,-1 1 0 0 0,0 1-1 0 0,0 7 173 0 0,-1 0 0 0 0,0 0-1 0 0,-1 0 1 0 0,0-1 0 0 0,0 1-1 0 0,-1-1 1 0 0,-8 18-1 0 0,1 1 54 0 0,-45 124 778 0 0,28-81-965 0 0,18-45-98 0 0,6-5-73 0 0,3-21 13 0 0,0 0 1 0 0,-1 0 0 0 0,1 0-1 0 0,0 0 1 0 0,0 0 0 0 0,0 0-1 0 0,0 0 1 0 0,0 0 0 0 0,0 0 0 0 0,0 1-1 0 0,0-1 1 0 0,0 0 0 0 0,0 0-1 0 0,0 0 1 0 0,0 0 0 0 0,0 0 0 0 0,0 0-1 0 0,0 0 1 0 0,0 0 0 0 0,0 0-1 0 0,0 0 1 0 0,0 0 0 0 0,0 1 0 0 0,0-1-1 0 0,0 0 1 0 0,0 0 0 0 0,0 0-1 0 0,0 0 1 0 0,1 0 0 0 0,-1 0-1 0 0,0 0 1 0 0,0 0 0 0 0,0 0 0 0 0,0 0-1 0 0,0 0 1 0 0,0 0 0 0 0,0 0-1 0 0,0 0 1 0 0,0 1 0 0 0,0-1 0 0 0,0 0-1 0 0,0 0 1 0 0,0 0 0 0 0,0 0-1 0 0,1 0 1 0 0,-1 0 0 0 0,0 0 0 0 0,0 0-1 0 0,0 0 1 0 0,0 0 0 0 0,0 0-1 0 0,0 0 1 0 0,0 0 0 0 0,0 0 0 0 0,0 0-1 0 0,0 0 1 0 0,0 0 0 0 0,1 0-1 0 0,-1 0 1 0 0,0 0 0 0 0,0 0-1 0 0,0 0 1 0 0,0-1 0 0 0,5 2-307 0 0,-1-1 0 0 0,1 0 0 0 0,0-1 0 0 0,-1 1 0 0 0,8-2 0 0 0,7-5-797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3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12263 0 0,'0'0'4983'0'0,"3"0"-4639"0"0,19-1 73 0 0,1-2 1 0 0,0-1-1 0 0,-1 0 1 0 0,25-9-1 0 0,0 0-180 0 0,-26 4-480 0 0,-19 8-30 0 0,0 1-97 0 0,1 0 0 0 0,0 0 0 0 0,0 0 0 0 0,-1-1 0 0 0,1 1 0 0 0,0-1 0 0 0,4-1 0 0 0,-3 1-819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38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4143 0 0,'0'0'11434'0'0,"2"2"-10798"0"0,0-1-507 0 0,1 0 1 0 0,-1 1 0 0 0,0-1-1 0 0,0 1 1 0 0,0-1-1 0 0,0 1 1 0 0,0 0 0 0 0,-1 0-1 0 0,1 0 1 0 0,0 0 0 0 0,-1 0-1 0 0,1 0 1 0 0,-1 1 0 0 0,1 2-1 0 0,0 0 5 0 0,0 0 0 0 0,-1-1 0 0 0,0 1 0 0 0,0 0-1 0 0,0 0 1 0 0,0 10 0 0 0,-2-2 34 0 0,0-1 0 0 0,0 0 0 0 0,-1 0 0 0 0,0 0 0 0 0,-7 18 0 0 0,-3 1 145 0 0,-1-1 1 0 0,-1 0-1 0 0,-34 51 0 0 0,-67 72 75 0 0,81-109-394 0 0,4-6-183 0 0,-60 60 0 0 0,89-96 63 0 0,10-14-6406 0 0,3-1 206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38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149 268 1839 0 0,'0'0'83'0'0,"-1"2"-6"0"0,-5 6 810 0 0,0 0-1 0 0,-1 0 1 0 0,1 0-1 0 0,-2-1 0 0 0,1 0 1 0 0,-11 7-1 0 0,-14 14 1991 0 0,27-22-2334 0 0,-1-1 1 0 0,0 1-1 0 0,0-1 0 0 0,0 0 1 0 0,0-1-1 0 0,-11 6 2911 0 0,16-12-3390 0 0,0 0 0 0 0,0-1 0 0 0,0 1-1 0 0,1-1 1 0 0,-1 1 0 0 0,1 0 0 0 0,-1-1-1 0 0,1 1 1 0 0,0-1 0 0 0,1-3 0 0 0,-2-2 1 0 0,1-1-45 0 0,1-1 1 0 0,0 1-1 0 0,0-1 1 0 0,1 0-1 0 0,0 1 1 0 0,0 0-1 0 0,1 0 1 0 0,0-1-1 0 0,1 2 1 0 0,0-1-1 0 0,1 0 1 0 0,7-11 0 0 0,9-10-7 0 0,47-51 1 0 0,-59 71-18 0 0,0 0-1 0 0,1 2 0 0 0,-1-1 1 0 0,2 1-1 0 0,-1 1 0 0 0,1 0 0 0 0,19-10 0 0 0,-7 6 133 0 0,2 2 0 0 0,31-10 0 0 0,-51 18-72 0 0,0 0 0 0 0,0 0 0 0 0,0 1 0 0 0,0-1-1 0 0,0 1 1 0 0,0 0 0 0 0,0 0 0 0 0,0 1 0 0 0,0 0 0 0 0,8 2 0 0 0,0 1 236 0 0,-1 0 0 0 0,19 11 0 0 0,-21-10-144 0 0,-8-3-120 0 0,-1-1 1 0 0,1 0 0 0 0,0 1 0 0 0,-1-1-1 0 0,1 1 1 0 0,-1 0 0 0 0,0-1 0 0 0,1 1 0 0 0,-1 0-1 0 0,0 0 1 0 0,0 0 0 0 0,1 3 0 0 0,1 0 40 0 0,-1-1-44 0 0,-1-1 0 0 0,1 0 0 0 0,-1 1 0 0 0,1 0-1 0 0,-1-1 1 0 0,0 1 0 0 0,-1-1 0 0 0,1 1 0 0 0,0 0 0 0 0,-1 0 0 0 0,0-1 0 0 0,0 1 0 0 0,0 0 0 0 0,-1 0 0 0 0,1 0 0 0 0,-1-1 0 0 0,0 1-1 0 0,0 0 1 0 0,0-1 0 0 0,0 1 0 0 0,-1-1 0 0 0,1 1 0 0 0,-1-1 0 0 0,0 0 0 0 0,0 0 0 0 0,-4 5 0 0 0,-3 4 4 0 0,-1 0-1 0 0,0-1 1 0 0,-1 0 0 0 0,-18 14 0 0 0,-53 31 171 0 0,9-6-114 0 0,31-20-203 0 0,23-17-19 0 0,0 2 0 0 0,-18 16 0 0 0,35-30-48 0 0,0 3-30 0 0,0 1-2560 0 0,32-20 1131 0 0,-9 2-2798 0 0,-5 0-1028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1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510 105 9415 0 0,'29'-18'528'0'0,"-20"12"-366"0"0,0 1 1 0 0,10-10 0 0 0,64-45 6485 0 0,-85 62-6420 0 0,-204 247 968 0 0,-76 40-1196 0 0,259-268 72 0 0,0 1 0 0 0,2 1-1 0 0,0 1 1 0 0,-23 35 0 0 0,39-49-31 0 0,0-1-1 0 0,0 1 1 0 0,0 0 0 0 0,2 1-1 0 0,-1-1 1 0 0,-3 21 0 0 0,6-23-22 0 0,0-1 0 0 0,1 1 0 0 0,0 0 0 0 0,0 0 0 0 0,1-1 0 0 0,0 1 0 0 0,0 0 0 0 0,1 0 0 0 0,0-1 0 0 0,5 14 1 0 0,-2-10 167 0 0,2 1 0 0 0,-1-1 0 0 0,1 0 0 0 0,1-1 0 0 0,0 1 0 0 0,0-2 0 0 0,1 1 0 0 0,18 14 0 0 0,-12-12 30 0 0,1 0 0 0 0,0-2-1 0 0,0 0 1 0 0,1-1 0 0 0,23 10-1 0 0,-19-11-24 0 0,0-1-1 0 0,0 0 0 0 0,1-2 0 0 0,0 0 0 0 0,41 2 0 0 0,-57-6-131 0 0,7 0-48 0 0,-1 1-24 0 0,-9-2-87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39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4143 0 0,'0'0'191'0'0,"-2"0"-11"0"0,-4 3 606 0 0,-6 0-1682 0 0,3-2 5779 0 0,-3-1 5089 0 0,20 12-9496 0 0,26 39 697 0 0,-23-33-788 0 0,22 29 0 0 0,1-4-214 0 0,-1 2 1 0 0,-3 1-1 0 0,-2 2 1 0 0,34 75-1 0 0,-60-118-159 0 0,1 1 0 0 0,-1 0 0 0 0,0 0 0 0 0,-1 0 0 0 0,1 0 0 0 0,-1 0 0 0 0,0 0 0 0 0,-1 0 0 0 0,1 0 0 0 0,-1 0 0 0 0,0 0 0 0 0,-1 0 0 0 0,0 1 0 0 0,0-1 0 0 0,0 0 0 0 0,0 0 0 0 0,-1-1 0 0 0,0 1 0 0 0,0 0 0 0 0,-1 0 0 0 0,0-1 0 0 0,0 1 0 0 0,-7 9 0 0 0,-4 2 79 0 0,-1 0-1 0 0,-1 0 1 0 0,0-2 0 0 0,-1 0-1 0 0,-1 0 1 0 0,0-2 0 0 0,-1 0-1 0 0,-1-2 1 0 0,-40 19 0 0 0,18-10-19 0 0,-30 11 25 0 0,71-30-162 0 0,14-8-667 0 0,87-50-2319 0 0,-73 40 1391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40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10103 0 0,'0'0'7006'0'0,"-1"2"-6373"0"0,1-2-566 0 0,0 1-1 0 0,0-1 1 0 0,0 1 0 0 0,-1-1-1 0 0,1 1 1 0 0,0-1 0 0 0,0 1-1 0 0,0-1 1 0 0,0 1 0 0 0,0-1-1 0 0,0 1 1 0 0,0-1 0 0 0,0 1-1 0 0,0-1 1 0 0,0 1 0 0 0,0-1-1 0 0,0 1 1 0 0,0-1 0 0 0,0 1-1 0 0,1-1 1 0 0,-1 1 0 0 0,0-1-1 0 0,0 0 1 0 0,0 1 0 0 0,1-1-1 0 0,-1 1 1 0 0,0-1 0 0 0,1 0-1 0 0,-1 1 1 0 0,0-1 0 0 0,1 1-1 0 0,-1-1 1 0 0,0 0 0 0 0,1 0-1 0 0,-1 1 1 0 0,1-1 0 0 0,-1 0-1 0 0,1 0 1 0 0,-1 1 0 0 0,1-1-1 0 0,-1 0 1 0 0,0 0 0 0 0,2 0-1 0 0,5 3 105 0 0,1 0 0 0 0,-1-1 0 0 0,1 0 1 0 0,0 0-1 0 0,0-1 0 0 0,0 0 0 0 0,-1 0 0 0 0,10-1 0 0 0,27 4 401 0 0,-7 5-461 0 0,0 1 0 0 0,-1 3 0 0 0,41 18 1 0 0,5 3-17 0 0,-62-26-77 0 0,-17-7 8 0 0,19 1-6 0 0,8 1-20 0 0,-25-2 2 0 0,-1-1-5 0 0,14-4 79 0 0,-5-1-34 0 0,-1-1-31 0 0,-2-2-11 0 0,-4 0-12 0 0,-5 6-48 0 0,-13 1-109 0 0,0 2 97 0 0,5 1 45 0 0,-25 12-17 0 0,-1 9-20 0 0,10-8 64 0 0,-1-1 0 0 0,-29 12 0 0 0,40-20 0 0 0,-27 14 0 0 0,-29 13 0 0 0,40-20 139 0 0,-50 33 0 0 0,45-25-89 0 0,30-19-44 0 0,0 1 1 0 0,1-1-1 0 0,-1 1 0 0 0,1 0 0 0 0,-1 0 1 0 0,-3 5-1 0 0,-4 3 14 0 0,10-10 17 0 0,4-1-90 0 0,78-19-1022 0 0,-45 9-4994 0 0,-11 3-939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52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6191 0 0,'0'0'556'0'0,"-3"0"-458"0"0,-16 6 12570 0 0,19-6-12566 0 0,11 4 1594 0 0,28 2-503 0 0,-37-6-1079 0 0,1 0-40 0 0,10 3 1 0 0,0 2-59 0 0,-1 3-16 0 0,-8-6 0 0 0,0 2 0 0 0,6 15 0 0 0,-2-4 0 0 0,1-1 0 0 0,16 7 0 0 0,-12-13 0 0 0,-5-6 6 0 0,0 1 0 0 0,0-1-1 0 0,1-1 1 0 0,-1 1 0 0 0,17 0 0 0 0,-8-1 3 0 0,0 0 1 0 0,24 7 0 0 0,-27-3-10 0 0,-1 2 0 0 0,-1 2 0 0 0,1 0 0 0 0,-1-2 0 0 0,-2 1 11 0 0,-7-5 31 0 0,4 3-20 0 0,-5-5 31 0 0,-4 0 0 0 0,-38 15-357 0 0,29-12 268 0 0,1 0 0 0 0,-1 0-1 0 0,-10 7 1 0 0,4 0 3 0 0,1 1 1 0 0,0 1-1 0 0,1 0 0 0 0,-14 16 0 0 0,-38 31 33 0 0,24-26-53 0 0,32-26 42 0 0,-1-4 11 0 0,11-4 0 0 0,-1 0 0 0 0,1 1 0 0 0,-1-1 0 0 0,1 0 0 0 0,0 1 0 0 0,-1 0 0 0 0,1-1 0 0 0,0 1 0 0 0,-1 0 0 0 0,1 0 0 0 0,0 0 0 0 0,0-1 0 0 0,-2 3 0 0 0,0 0 0 0 0,-12 11-1776 0 0,37-29-251 0 0,35-33-1 0 0,-54 45 1555 0 0,12-10-5463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5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6447 0 0,'0'0'14476'0'0,"1"2"-14304"0"0,3 6-105 0 0,0 0 0 0 0,-1-1 0 0 0,0 1 0 0 0,0 0 0 0 0,-1 1 0 0 0,0-1 0 0 0,-1 0 0 0 0,0 1 0 0 0,0-1 0 0 0,0 1 0 0 0,-1-1 0 0 0,0 0 0 0 0,-1 1 0 0 0,0-1 0 0 0,-4 14 0 0 0,-16 39 131 0 0,1-10-124 0 0,15-37-74 0 0,2 2 0 0 0,3-2 11 0 0,4-3 7 0 0,-3-9-135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5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11 6911 0 0,'7'3'11791'0'0,"-7"-3"-11625"0"0,-7 19 1571 0 0,4-10-2054 0 0,-2-1 1 0 0,-9 16-1 0 0,-79 105 317 0 0,87-120 12 0 0,0 0 1 0 0,1 0-1 0 0,0 1 0 0 0,1-1 0 0 0,0 1 0 0 0,-4 12 1 0 0,3-2 112 0 0,6-16-86 0 0,-1-1 5 0 0,1-2-24 0 0,-1 0 1 0 0,0 0-1 0 0,0 0 1 0 0,1 0-1 0 0,-1 0 1 0 0,1 0-1 0 0,-1 0 1 0 0,1 0-1 0 0,-1 0 1 0 0,1 0 0 0 0,-1 0-1 0 0,1 0 1 0 0,0 0-1 0 0,-1-1 1 0 0,1 1-1 0 0,0 0 1 0 0,0 0-1 0 0,0-1 1 0 0,0 1-1 0 0,0-1 1 0 0,0 1 0 0 0,1 0-1 0 0,22 8 328 0 0,-9-6-149 0 0,0-1 1 0 0,-1 0 0 0 0,1-1-1 0 0,0-1 1 0 0,0 0 0 0 0,0-1 0 0 0,0-1-1 0 0,26-6 1 0 0,-29 5-121 0 0,0-1-1 0 0,0 0 1 0 0,0-1 0 0 0,-1-1-1 0 0,0 0 1 0 0,0 0 0 0 0,0-1-1 0 0,-1 0 1 0 0,0-1-1 0 0,16-15 1 0 0,-13 9 12 0 0,-1 0-1 0 0,-1 0 0 0 0,0-1 1 0 0,10-18-1 0 0,-17 27-73 0 0,-1-1-1 0 0,0 0 1 0 0,0 0 0 0 0,-1 0-1 0 0,0 0 1 0 0,0 0-1 0 0,-1-1 1 0 0,0 1 0 0 0,0-1-1 0 0,0 1 1 0 0,-1-1-1 0 0,-1-13 1 0 0,0 18-19 0 0,1 1 0 0 0,-1-1 0 0 0,1 0-1 0 0,-1 1 1 0 0,0-1 0 0 0,0 1 0 0 0,0-1 0 0 0,0 1-1 0 0,0-1 1 0 0,-1 1 0 0 0,1 0 0 0 0,-1 0 0 0 0,0 0-1 0 0,1 0 1 0 0,-1 0 0 0 0,0 0 0 0 0,0 0 0 0 0,-3-2-1 0 0,2 3-16 0 0,0-1 0 0 0,-1 0-1 0 0,1 1 1 0 0,-1 0 0 0 0,0-1-1 0 0,1 2 1 0 0,-1-1-1 0 0,0 0 1 0 0,0 1 0 0 0,1-1-1 0 0,-7 1 1 0 0,-2 1-49 0 0,-1 1 0 0 0,1 0 1 0 0,0 0-1 0 0,0 1 0 0 0,1 1 1 0 0,-22 9-1 0 0,21-7-58 0 0,0 0 1 0 0,-14 10-1 0 0,23-14-66 0 0,5 0-402 0 0,7 7-617 0 0,11-4-351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54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313 120 5063 0 0,'0'0'15751'0'0,"1"-1"-15590"0"0,1 0-135 0 0,-1 0-3 0 0,0 1 0 0 0,-1-1 0 0 0,1 1-1 0 0,0-1 1 0 0,-1 1 0 0 0,1-1 0 0 0,0 0 0 0 0,-1 1 0 0 0,1-1 0 0 0,-1 0 0 0 0,1 0 0 0 0,-1 0 0 0 0,1 1-1 0 0,-1-1 1 0 0,0 0 0 0 0,1 0 0 0 0,-1 0 0 0 0,0-1 0 0 0,8-17 71 0 0,-3 9-55 0 0,2-11-11 0 0,-1-4 28 0 0,-3 12-46 0 0,-2 2-23 0 0,-1 9-56 0 0,-2 1 46 0 0,1 1 1 0 0,0 0-1 0 0,-1 0 1 0 0,1-1 0 0 0,0 1-1 0 0,-1 0 1 0 0,1 0 0 0 0,-1 0-1 0 0,-1 1 1 0 0,2-1 6 0 0,-17 3-93 0 0,0 0 0 0 0,1 2 0 0 0,-1 0 0 0 0,1 1 0 0 0,0 0 0 0 0,1 2 0 0 0,-19 10 0 0 0,4 0-7 0 0,2 2 0 0 0,-47 39 1 0 0,71-54 100 0 0,0-1-1 0 0,0 1 1 0 0,0 0 0 0 0,0 0-1 0 0,1 1 1 0 0,0-1 0 0 0,-6 10-1 0 0,6 0-48 0 0,4-14 63 0 0,0 1 0 0 0,0-1 0 0 0,1 0 0 0 0,-1 0-1 0 0,0 0 1 0 0,0 0 0 0 0,1 0 0 0 0,-1 0 0 0 0,1 0 0 0 0,-1 0 0 0 0,1-1-1 0 0,-1 1 1 0 0,2 1 0 0 0,0 1 2 0 0,0-1 0 0 0,1 0 0 0 0,-1 0 0 0 0,1-1 0 0 0,-1 1 0 0 0,1 0 0 0 0,0-1 0 0 0,0 0 0 0 0,0 0 0 0 0,0 0 0 0 0,0 0 0 0 0,0 0 0 0 0,0 0 0 0 0,0-1 0 0 0,0 1 0 0 0,0-1 0 0 0,0 0 0 0 0,5 0 0 0 0,6-1 10 0 0,1 0 1 0 0,21-6-1 0 0,-36 7-10 0 0,29-6 116 0 0,42-15 1 0 0,-58 16-86 0 0,0 0 1 0 0,-1-1 0 0 0,0 0-1 0 0,0-1 1 0 0,16-13-1 0 0,9-9 39 0 0,-36 27-39 0 0,-2 8-173 0 0,-12 12 79 0 0,6-4 9 0 0,2-4 30 0 0,5-8-162 0 0,1 0-535 0 0,0 0 380 0 0,-1-1 211 0 0,1-1-1 0 0,-1 1 1 0 0,0-1 0 0 0,1 1 0 0 0,-1 0 0 0 0,0-1 0 0 0,1 1 0 0 0,-1-1 0 0 0,1 1-1 0 0,-1-1 1 0 0,1 1 0 0 0,-1-1 0 0 0,1 1 0 0 0,0-1 0 0 0,-1 0 0 0 0,1 1 0 0 0,-1-1-1 0 0,1 0 1 0 0,1 1 0 0 0,11 3-5927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54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1 260 5983 0 0,'0'0'6098'0'0,"1"-2"-4958"0"0,22-27 1211 0 0,20-34 0 0 0,-27 37-1787 0 0,1 1-1 0 0,38-43 1 0 0,-50 63-510 0 0,-1 1-1 0 0,0-1 1 0 0,1 1-1 0 0,0 0 1 0 0,0 1 0 0 0,0-1-1 0 0,0 1 1 0 0,1 0 0 0 0,-1 0-1 0 0,1 1 1 0 0,0 0 0 0 0,6-2-1 0 0,-10 3-33 0 0,-1 1 1 0 0,0 0-1 0 0,1 0 0 0 0,-1 0 0 0 0,1 1 0 0 0,-1-1 1 0 0,0 0-1 0 0,0 0 0 0 0,1 1 0 0 0,-1-1 1 0 0,0 1-1 0 0,1-1 0 0 0,-1 1 0 0 0,0 0 0 0 0,0-1 1 0 0,2 2-1 0 0,14 13 195 0 0,-12-7-38 0 0,1 0-1 0 0,-2 0 1 0 0,1 0 0 0 0,-1 1-1 0 0,7 16 1 0 0,1 5 236 0 0,-9-26-349 0 0,3 3 3 0 0,-4-4-64 0 0,0-1 1 0 0,1 1-1 0 0,-1-1 1 0 0,1 0-1 0 0,0 0 0 0 0,5 3 1 0 0,-6-4-162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5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68 196 2759 0 0,'2'0'207'0'0,"5"2"440"0"0,0 0-1 0 0,0-1 1 0 0,0 0 0 0 0,-1-1-1 0 0,12 0 1 0 0,1 1 1666 0 0,-1-1 349 0 0,-11 0-362 0 0,1 0 3869 0 0,-9 3-5869 0 0,0-1-251 0 0,-1 1 1 0 0,1-1-1 0 0,0 1 1 0 0,-1-1-1 0 0,1 0 1 0 0,-1 1-1 0 0,0-1 1 0 0,0 0-1 0 0,0 0 1 0 0,0 0-1 0 0,0 0 1 0 0,0-1-1 0 0,0 1 1 0 0,-1 0-1 0 0,1-1 0 0 0,-1 0 1 0 0,1 1-1 0 0,-1-1 1 0 0,1 0-1 0 0,-1-1 1 0 0,0 1-1 0 0,1 0 1 0 0,-1-1-1 0 0,-4 1 1 0 0,0 0 34 0 0,-1-1 0 0 0,1 0 0 0 0,-1 0 0 0 0,1 0 0 0 0,0-1 0 0 0,-1 0 0 0 0,1-1 0 0 0,-9-3 0 0 0,14 5 44 0 0,0-1-92 0 0,-1-1 0 0 0,1 1-1 0 0,0-1 1 0 0,0 1 0 0 0,0-1-1 0 0,0 0 1 0 0,0 0 0 0 0,0 0-1 0 0,1 0 1 0 0,-1 0 0 0 0,-2-4-1 0 0,3 4-12 0 0,0 1-19 0 0,0 0 0 0 0,0 0 0 0 0,0 0-1 0 0,0 0 1 0 0,0 0 0 0 0,1-1 0 0 0,-1 1 0 0 0,0 0 0 0 0,1-1 0 0 0,-1 1 0 0 0,1 0 0 0 0,-1-1 0 0 0,1 1 0 0 0,0-1 0 0 0,-1 1-1 0 0,1 0 1 0 0,0-1 0 0 0,0-1 0 0 0,0-4 7 0 0,0 4-20 0 0,0-1 1 0 0,0 1-1 0 0,0-1 0 0 0,0 1 1 0 0,0-1-1 0 0,1 1 0 0 0,0 0 1 0 0,0-1-1 0 0,0 1 0 0 0,0 0 0 0 0,0-1 1 0 0,1 1-1 0 0,-1 0 0 0 0,1 0 1 0 0,0 0-1 0 0,0 0 0 0 0,0 0 1 0 0,0 1-1 0 0,0-1 0 0 0,1 1 0 0 0,4-5 1 0 0,6-3-68 0 0,0 1 1 0 0,0 1 0 0 0,23-12-1 0 0,-20 12 33 0 0,7-3-340 0 0,41-13-1 0 0,-45 17 203 0 0,-11 5 142 0 0,1 0-1 0 0,0 0 1 0 0,0 1 0 0 0,1 0-1 0 0,14 1 1 0 0,0-1 67 0 0,-20 1 40 0 0,0 1-1 0 0,1-1 0 0 0,-1 0 1 0 0,0 1-1 0 0,0 0 0 0 0,0 0 1 0 0,0 0-1 0 0,-1 1 0 0 0,1-1 0 0 0,0 1 1 0 0,0 0-1 0 0,-1 0 0 0 0,1 0 1 0 0,-1 0-1 0 0,0 1 0 0 0,1-1 1 0 0,-1 1-1 0 0,0 0 0 0 0,4 6 1 0 0,-6-7-44 0 0,0 0 1 0 0,0 0-1 0 0,0 1 0 0 0,-1-1 1 0 0,1 1-1 0 0,0-1 0 0 0,-1 1 1 0 0,0-1-1 0 0,0 1 1 0 0,0-1-1 0 0,0 1 0 0 0,0-1 1 0 0,0 1-1 0 0,-1-1 0 0 0,1 1 1 0 0,-1-1-1 0 0,-1 4 0 0 0,-4 6 3 0 0,0-1-1 0 0,-1 1 0 0 0,0-2 0 0 0,-1 1 1 0 0,-1-1-1 0 0,1 0 0 0 0,-1-1 0 0 0,-1 0 0 0 0,0-1 1 0 0,0 1-1 0 0,-20 11 0 0 0,-154 88-1302 0 0,182-107 687 0 0,-4 0-736 0 0,1-1-566 0 0,7-9 364 0 0,1 5 906 0 0,0-1 0 0 0,0 1-1 0 0,7-7 1 0 0,-4 3-91 0 0,11-11-1043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5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78 8783 0 0,'111'-61'1811'0'0,"-78"45"4497"0"0,-31 16-5452 0 0,-3 2-512 0 0,-1 6-286 0 0,-1 0 1 0 0,0-1-1 0 0,-1 1 0 0 0,1-1 1 0 0,-2 1-1 0 0,1-1 1 0 0,-6 7-1 0 0,-3 5-9 0 0,-57 102 291 0 0,43-72-111 0 0,8-11 121 0 0,3 1-1 0 0,1 0 1 0 0,-16 67 0 0 0,19-61-114 0 0,-2 0 0 0 0,-29 63 0 0 0,31-82-177 0 0,4-9-58 0 0,-19 31 0 0 0,26-45-59 0 0,1-3-74 0 0,0 0 130 0 0,0 0 0 0 0,1 0 0 0 0,-1 0 0 0 0,0 0 0 0 0,0 0-1 0 0,0 0 1 0 0,1 0 0 0 0,-1 0 0 0 0,0 0 0 0 0,0 0 0 0 0,0 0 0 0 0,0 0 0 0 0,1 1 0 0 0,-1-1-1 0 0,0 0 1 0 0,0 0 0 0 0,0 0 0 0 0,0 0 0 0 0,1 0 0 0 0,-1 0 0 0 0,0 1 0 0 0,0-1 0 0 0,0 0-1 0 0,0 0 1 0 0,0 0 0 0 0,0 1 0 0 0,0-1 0 0 0,0 0 0 0 0,1 0 0 0 0,-1 1 0 0 0,0-1 0 0 0,0 0 0 0 0,0 1 0 0 0,0-1 1 0 0,0 0-1 0 0,1 0 0 0 0,-1 1 0 0 0,0-1 0 0 0,0 0 0 0 0,0 0 1 0 0,1 1-1 0 0,-1-1 0 0 0,0 0 0 0 0,0 0 0 0 0,1 1 0 0 0,-1-1 1 0 0,0 0-1 0 0,0 0 0 0 0,1 0 0 0 0,-1 0 0 0 0,0 0 0 0 0,1 0 1 0 0,-1 1-1 0 0,0-1 0 0 0,1 0 0 0 0,-1 0 0 0 0,0 0 0 0 0,0 0 1 0 0,1 0-1 0 0,-1 0 0 0 0,1 0 0 0 0,23-2-234 0 0,-22 2 132 0 0,9-5-1120 0 0,-9 4-24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5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10423 0 0,'0'0'8290'0'0,"0"2"-8124"0"0,-1 7-117 0 0,0 0-1 0 0,0 0 1 0 0,-1 0-1 0 0,0 0 1 0 0,-1-1-1 0 0,-4 11 1 0 0,-25 50-85 0 0,31-66 44 0 0,-42 90 13 0 0,-29 52 22 0 0,65-133-32 0 0,3-7-2 0 0,1 0 1 0 0,-1 1 0 0 0,2-1-1 0 0,-1 1 1 0 0,0-1-1 0 0,1 1 1 0 0,0 0 0 0 0,1 0-1 0 0,-3 11 1 0 0,5-16-32 0 0,-1 0 0 0 0,0 0-1 0 0,0 0 1 0 0,1 0 0 0 0,-1-1 0 0 0,1 1 0 0 0,-1 0-1 0 0,0 0 1 0 0,1-1 0 0 0,0 1 0 0 0,-1 0 0 0 0,2 0 0 0 0,-1 0-30 0 0,0 2-171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0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96 1375 0 0,'2'-2'107'0'0,"0"1"-83"0"0,2-2-46 0 0,6-15 285 0 0,-5 8 2266 0 0,0 0-1 0 0,7-8 1 0 0,1-2 159 0 0,-12 19-2023 0 0,0-1-80 0 0,0 1-397 0 0,0 0-1 0 0,0 1 1 0 0,0-1-1 0 0,0 0 1 0 0,0 0-1 0 0,1 0 1 0 0,-1 1-1 0 0,0-1 1 0 0,0 0-1 0 0,0 1 0 0 0,1-1 1 0 0,-1 1-1 0 0,0-1 1 0 0,1 1-1 0 0,-1 0 1 0 0,0 0-1 0 0,1 0 1 0 0,-1-1-1 0 0,0 1 1 0 0,3 1-1 0 0,-2-1-154 0 0,-1 1 0 0 0,0-1 0 0 0,1 1 0 0 0,-1 0 0 0 0,0-1 0 0 0,1 1 0 0 0,-1 0 0 0 0,0 0 0 0 0,0 0 0 0 0,1 0 0 0 0,-1 0 0 0 0,0 0 0 0 0,0 1 0 0 0,0-1 0 0 0,-1 0 0 0 0,1 0 0 0 0,0 1 0 0 0,0-1 0 0 0,-1 0 0 0 0,2 4 0 0 0,-1 0-11 0 0,1 0 1 0 0,-1 0-1 0 0,-1 0 1 0 0,1 0 0 0 0,-1 0-1 0 0,1 0 1 0 0,-1 0-1 0 0,-1 1 1 0 0,1-1 0 0 0,-3 9-1 0 0,-2 7 47 0 0,-9 24 1 0 0,13-42-63 0 0,-21 54 100 0 0,-3-1 0 0 0,-50 84-1 0 0,-39 32-56 0 0,62-97-38 0 0,-198 264-1056 0 0,231-313 924 0 0,-60 68-300 0 0,71-86 373 0 0,6-6 104 0 0,5-2 57 0 0,1 1-83 0 0,0-1 1 0 0,0 1 0 0 0,-1-1 0 0 0,1 0 0 0 0,0-1 0 0 0,0 1 0 0 0,-1-1 0 0 0,1 1 0 0 0,0-1 0 0 0,-1 0 0 0 0,1 0 0 0 0,0-1-1 0 0,-1 1 1 0 0,0-1 0 0 0,6-3 0 0 0,43-31 290 0 0,-19 11-258 0 0,0 3 1 0 0,2 0 0 0 0,62-27-1 0 0,-73 40 81 0 0,1 1 0 0 0,0 1 0 0 0,27-3-1 0 0,-34 7 59 0 0,0 2 0 0 0,0 0 0 0 0,0 0 1 0 0,0 2-1 0 0,22 3 0 0 0,-31-3-116 0 0,0 2 0 0 0,1-1 1 0 0,-1 1-1 0 0,0 1 1 0 0,0 0-1 0 0,-1 0 0 0 0,1 0 1 0 0,-1 1-1 0 0,0 1 1 0 0,0-1-1 0 0,0 1 1 0 0,-1 1-1 0 0,0-1 0 0 0,0 1 1 0 0,10 14-1 0 0,-7-10-87 0 0,-8-9-16 0 0,0-1-1 0 0,0 0 1 0 0,0 0 0 0 0,0 1-1 0 0,0-2 1 0 0,0 1-1 0 0,0 0 1 0 0,1 0-1 0 0,-1-1 1 0 0,0 1 0 0 0,0-1-1 0 0,1 1 1 0 0,-1-1-1 0 0,0 0 1 0 0,1 0 0 0 0,-1 0-1 0 0,4-1 1 0 0,-2 0-163 0 0,0 0 0 0 0,-1 0-1 0 0,1 0 1 0 0,0-1 0 0 0,0 1 0 0 0,-1-1 0 0 0,1 0 0 0 0,-1 0 0 0 0,6-5 0 0 0,5-7-1159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5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3 3223 0 0,'-2'0'5919'0'0,"-5"4"-4882"0"0,1-1-1 0 0,-1 1 1 0 0,1 0 0 0 0,0 0 0 0 0,0 0-1 0 0,-9 10 1 0 0,7-4-730 0 0,-1-1 0 0 0,1 2 0 0 0,-8 13 0 0 0,-2 8-1094 0 0,-22 58 1 0 0,36-82 653 0 0,1 0 0 0 0,1 0 0 0 0,-1 1-1 0 0,1-1 1 0 0,1 1 0 0 0,-2 13 0 0 0,5-7 122 0 0,-1-12 84 0 0,-1 0 0 0 0,1 0-1 0 0,0 0 1 0 0,0 0 0 0 0,0 0 0 0 0,1 0-1 0 0,-1 0 1 0 0,1 0 0 0 0,0 0-1 0 0,0 0 1 0 0,0-1 0 0 0,0 1-1 0 0,0-1 1 0 0,0 1 0 0 0,1-1 0 0 0,-1 0-1 0 0,1 0 1 0 0,-1 0 0 0 0,1 0-1 0 0,0-1 1 0 0,0 1 0 0 0,0-1 0 0 0,0 0-1 0 0,0 0 1 0 0,0 0 0 0 0,0 0-1 0 0,1 0 1 0 0,-1 0 0 0 0,0-1-1 0 0,0 0 1 0 0,6 0 0 0 0,5-2 255 0 0,-1-2 0 0 0,0 0 0 0 0,0 0 1 0 0,-1-1-1 0 0,1-1 0 0 0,-1 0 0 0 0,17-11 0 0 0,-24 14-271 0 0,1-1-1 0 0,-1 1 1 0 0,0-1-1 0 0,-1 0 1 0 0,1-1 0 0 0,-1 1-1 0 0,0-1 1 0 0,0 0-1 0 0,0 0 1 0 0,0 0-1 0 0,-1 0 1 0 0,0-1-1 0 0,0 1 1 0 0,0-1-1 0 0,-1 0 1 0 0,0 0 0 0 0,0 0-1 0 0,-1 0 1 0 0,1 0-1 0 0,-1 0 1 0 0,-1 0-1 0 0,1 0 1 0 0,-1-1-1 0 0,0 1 1 0 0,0 0 0 0 0,-1 0-1 0 0,0-1 1 0 0,-2-8-1 0 0,1 6-24 0 0,-1 1-1 0 0,0 0 1 0 0,0 0-1 0 0,0 0 1 0 0,-1 1-1 0 0,0-1 0 0 0,-10-13 1 0 0,-2 2-410 0 0,-25-23-1 0 0,28 28-244 0 0,11 13 354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0:3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54 5839 0 0,'0'0'534'0'0,"3"-1"-438"0"0,4 0 744 0 0,0-1 0 0 0,0-1 1 0 0,0 1-1 0 0,0-1 0 0 0,0-1 1 0 0,0 1-1 0 0,8-7 0 0 0,-13 8-232 0 0,4-3 216 0 0,0-1-296 0 0,-2 3-534 0 0,-4 0 400 0 0,-9-1 1650 0 0,4 3-1997 0 0,-1 1-1 0 0,1 0 1 0 0,0 0-1 0 0,-1 0 0 0 0,1 0 1 0 0,0 1-1 0 0,-1 0 1 0 0,1 0-1 0 0,0 0 0 0 0,-5 2 1 0 0,-10 5 166 0 0,-23 12-1 0 0,16-7-156 0 0,8-5-35 0 0,1 1-1 0 0,1 1 1 0 0,0 0 0 0 0,0 2-1 0 0,1 0 1 0 0,-28 27-1 0 0,38-34-20 0 0,-1 3 0 0 0,-3 17 0 0 0,6-11-13 0 0,1 5-93 0 0,4-15 80 0 0,0-2-3 0 0,-1 0-61 0 0,3 0-86 0 0,9 4 103 0 0,-6-6 63 0 0,1 1 0 0 0,-1-1 0 0 0,0 0 0 0 0,0 0 0 0 0,0-1 1 0 0,0 0-1 0 0,1 0 0 0 0,6-2 0 0 0,21-3-48 0 0,3 3 33 0 0,0 2 0 0 0,43 4-1 0 0,-50 0 26 0 0,-14-2 0 0 0,0 0 0 0 0,0 1 0 0 0,0 1 0 0 0,15 6 0 0 0,5 3 12 0 0,-22-4 36 0 0,-4-1-25 0 0,-8-6 270 0 0,-3 1-199 0 0,-2 3-26 0 0,0-1 0 0 0,0 0 0 0 0,-1 0 0 0 0,1-1 0 0 0,-1 1 0 0 0,0-1 0 0 0,0 0 0 0 0,0 0 0 0 0,-5 3 1 0 0,-47 23 265 0 0,11-7-240 0 0,13-1-63 0 0,0 1 0 0 0,-45 40 0 0 0,65-51-31 0 0,0-1 0 0 0,-1 0 0 0 0,-22 12 0 0 0,23-16 0 0 0,1-3 14 0 0,10-3-7 0 0,-1 0 0 0 0,1 0 0 0 0,0 0 0 0 0,-1 0 1 0 0,1-1-1 0 0,0 1 0 0 0,0-1 0 0 0,0 1 0 0 0,-1-1 1 0 0,1 1-1 0 0,0-1 0 0 0,0 0 0 0 0,0 1 0 0 0,0-1 1 0 0,0 0-1 0 0,0 0 0 0 0,0 0 0 0 0,-1-1 0 0 0,0 0 20 0 0,0-1-1 0 0,0 0 0 0 0,0 0 0 0 0,1 0 1 0 0,-1 0-1 0 0,-1-6 0 0 0,0-3 62 0 0,0 1-1 0 0,-2-23 0 0 0,4 34-85 0 0,-3-26 232 0 0,3 24-106 0 0,-1 2-90 0 0,-9 2-116 0 0,9 0 57 0 0,1-1 1 0 0,-1 1-1 0 0,1 0 0 0 0,-1 0 0 0 0,1 0 1 0 0,0 0-1 0 0,0 0 0 0 0,0 0 1 0 0,0 1-1 0 0,-1 2 0 0 0,-7 25-282 0 0,9-29 249 0 0,0 0-44 0 0,-1 0 0 0 0,1 0 0 0 0,0 0 0 0 0,0 0 0 0 0,0 0-1 0 0,0 0 1 0 0,0 0 0 0 0,0-1 0 0 0,0 1 0 0 0,0 0 0 0 0,0 0 0 0 0,0 0 0 0 0,0 0 0 0 0,1 1 0 0 0,0 1-219 0 0,-1 0-742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0:35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25 3223 0 0,'0'0'8367'0'0,"-2"1"-7852"0"0,-7 3-263 0 0,1 1 0 0 0,-1-1 1 0 0,1 1-1 0 0,-15 13 0 0 0,-29 30-83 0 0,32-29-16 0 0,-49 54 728 0 0,62-64-688 0 0,0 0 0 0 0,0 1-1 0 0,1-1 1 0 0,1 2 0 0 0,-1-1-1 0 0,-4 15 1 0 0,9-23-146 0 0,0 1 1 0 0,1-1-1 0 0,0 1 1 0 0,-1-1-1 0 0,1 1 1 0 0,0-1-1 0 0,0 1 1 0 0,0-1-1 0 0,1 1 1 0 0,-1-1-1 0 0,2 4 1 0 0,-2-3 10 0 0,0-2-42 0 0,1 0 0 0 0,-1 0-1 0 0,0-1 1 0 0,1 1 0 0 0,-1 0 0 0 0,1 0 0 0 0,-1 0 0 0 0,1 0 0 0 0,0 0-1 0 0,-1 0 1 0 0,1-1 0 0 0,0 1 0 0 0,-1 0 0 0 0,1-1 0 0 0,0 1 0 0 0,0 0-1 0 0,0-1 1 0 0,1 1 0 0 0,1 1 32 0 0,1 1-4 0 0,1 0 0 0 0,-1 0 0 0 0,1-1-1 0 0,0 0 1 0 0,0 0 0 0 0,0 0 0 0 0,0-1 0 0 0,0 0-1 0 0,0 0 1 0 0,0 0 0 0 0,1 0 0 0 0,-1-1 0 0 0,0 0-1 0 0,1 0 1 0 0,-1 0 0 0 0,0-1 0 0 0,0 1 0 0 0,11-4-1 0 0,0-1 105 0 0,0 0-1 0 0,0-2 0 0 0,-1 1 0 0 0,25-16 0 0 0,-3-1 131 0 0,-2-2-1 0 0,35-31 0 0 0,-61 48-246 0 0,0-1 0 0 0,0-1 1 0 0,-1 0-1 0 0,12-17 0 0 0,-17 23-17 0 0,0-1 1 0 0,-1 0-1 0 0,1 0 1 0 0,-1 0-1 0 0,0-1 1 0 0,0 1-1 0 0,0 0 1 0 0,-1-1-1 0 0,0 1 1 0 0,0-1-1 0 0,0 0 1 0 0,-1-10-1 0 0,0 14-3 0 0,0-1-1 0 0,-1 1 0 0 0,1-1 1 0 0,-1 1-1 0 0,0 0 0 0 0,0 0 1 0 0,0-1-1 0 0,0 1 0 0 0,0 0 1 0 0,0 0-1 0 0,-1 0 0 0 0,1 0 1 0 0,-1 0-1 0 0,1 0 0 0 0,-1 1 1 0 0,-3-3-1 0 0,2 1 6 0 0,-1 1 0 0 0,0-1 0 0 0,0 1 0 0 0,0 0 0 0 0,0 0 0 0 0,0 1 0 0 0,-1-1-1 0 0,-5 0 1 0 0,-2 0-101 0 0,1 0 0 0 0,-1 1 0 0 0,0 1 0 0 0,0 0-1 0 0,-21 2 1 0 0,31-1 19 0 0,0-1-1 0 0,0 1 1 0 0,0 0 0 0 0,-1-1-1 0 0,1 1 1 0 0,0 0 0 0 0,-3 2-1 0 0,1 0-127 0 0,3-3-185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0:3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 2759 0 0,'0'0'126'0'0,"-1"3"347"0"0,-16 58 9599 0 0,6-18-8087 0 0,-18 44-1 0 0,-32 79-112 0 0,-24 53-701 0 0,39-111-999 0 0,20-43-115 0 0,24-60-35 0 0,-5 18-186 0 0,6-21-572 0 0,-6 7-2292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0:3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15 549 8143 0 0,'0'0'742'0'0,"-2"0"-530"0"0,2 0-118 0 0,-1 0 0 0 0,1 0 1 0 0,-1 0-1 0 0,1 0 1 0 0,-1 0-1 0 0,1-1 0 0 0,-1 1 1 0 0,1 0-1 0 0,0 0 1 0 0,-1 0-1 0 0,1-1 0 0 0,-1 1 1 0 0,1 0-1 0 0,-1 0 0 0 0,1-1 1 0 0,0 1-1 0 0,-1 0 1 0 0,1-1-1 0 0,0 1 0 0 0,-1-1 1 0 0,1 1-1 0 0,0 0 1 0 0,-1-1-1 0 0,1 1 0 0 0,0-1 1 0 0,0 1-1 0 0,0-1 1 0 0,-1 1-1 0 0,1-1 0 0 0,0-2 50 0 0,-1 1-1 0 0,1-1 0 0 0,0 1 0 0 0,-1-1 0 0 0,1 0 0 0 0,1-4 1 0 0,0-1-20 0 0,1-1 1 0 0,0 1-1 0 0,4-12 1 0 0,65-146 794 0 0,-57 137-678 0 0,2 0 0 0 0,1 2-1 0 0,32-40 1 0 0,-29 43 216 0 0,29-26-1 0 0,-40 42-253 0 0,1 0 1 0 0,-1 1-1 0 0,1 1 0 0 0,0-1 1 0 0,1 2-1 0 0,16-8 0 0 0,-12 8 19 0 0,0 0 0 0 0,1 1 1 0 0,0 0-1 0 0,0 1 0 0 0,0 1 0 0 0,0 0 0 0 0,19 1 0 0 0,-28 1-174 0 0,0 1-1 0 0,0-1 1 0 0,0 1-1 0 0,0 1 1 0 0,0-1-1 0 0,0 1 1 0 0,-1 0-1 0 0,1 1 1 0 0,0 0-1 0 0,-1 0 1 0 0,0 0-1 0 0,0 1 1 0 0,0-1 0 0 0,0 2-1 0 0,0-1 1 0 0,-1 1-1 0 0,0-1 1 0 0,8 11-1 0 0,-10-12-20 0 0,-1 1 0 0 0,1-1 0 0 0,-1 1-1 0 0,-1 0 1 0 0,1 0 0 0 0,0 0 0 0 0,-1 0 0 0 0,0 0-1 0 0,0 0 1 0 0,0 0 0 0 0,0 0 0 0 0,-1 1 0 0 0,1-1 0 0 0,-1 0-1 0 0,0 0 1 0 0,0 1 0 0 0,-1-1 0 0 0,0 0 0 0 0,1 0-1 0 0,-1 1 1 0 0,-1-1 0 0 0,1 0 0 0 0,0 0 0 0 0,-1 0-1 0 0,0 0 1 0 0,0-1 0 0 0,-3 6 0 0 0,-6 6 108 0 0,-1 1-1 0 0,-1-1 1 0 0,0-1-1 0 0,-24 20 1 0 0,31-28-77 0 0,-110 87 574 0 0,6-7-463 0 0,47-38-118 0 0,51-39-49 0 0,6-5-2 0 0,4-2 0 0 0,0-1 0 0 0,0 1 0 0 0,0-1 0 0 0,0 0 0 0 0,0 0 0 0 0,-1 0 0 0 0,1 0 0 0 0,0 0 0 0 0,-1-1 0 0 0,1 1 0 0 0,0-1 0 0 0,-4 1 0 0 0,-7 0 0 0 0,-1-3 0 0 0,8-1-92 0 0,-1 0 1 0 0,1 0-1 0 0,0-1 0 0 0,1 1 0 0 0,-10-9 0 0 0,-6-4-247 0 0,13 12 5 0 0,6 3-23 0 0,0 1-575 0 0,-2 0 1029 0 0,5 14-6177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0:37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8 299 3679 0 0,'-7'-3'17504'0'0,"19"-7"-17366"0"0,7-5 324 0 0,31-33-94 0 0,-37 34-337 0 0,0 1 0 0 0,-1-2 0 0 0,16-24 0 0 0,-6 7 5 0 0,-2 3-39 0 0,-13 18-7 0 0,0 0-1 0 0,0 1 1 0 0,1 0-1 0 0,1 1 1 0 0,0 0 0 0 0,12-10-1 0 0,-19 18-50 0 0,0 1-199 0 0,10 4 239 0 0,11 6-24 0 0,-19-6 36 0 0,8 4 9 0 0,-5-1 35 0 0,-1 1 0 0 0,0-1 0 0 0,-1 1 0 0 0,1 0 0 0 0,-2 0 0 0 0,1 1 0 0 0,5 15 0 0 0,-3-3 80 0 0,-1-1-1 0 0,4 31 1 0 0,-4-3 311 0 0,-5-35-353 0 0,0 0 1 0 0,1 0-1 0 0,0 0 0 0 0,1 0 0 0 0,0-1 1 0 0,9 19-1 0 0,-5-20-31 0 0,4-1-31 0 0,3-3-11 0 0,12-2-1684 0 0,-24-5 760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0:38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36 121 4607 0 0,'0'0'354'0'0,"-3"0"-1"0"0,-8 1-491 0 0,-10-1 14435 0 0,21-1-14154 0 0,14-5 856 0 0,40-12-287 0 0,117-41 344 0 0,-88 31-643 0 0,-72 25-559 0 0,1 0 1 0 0,0 2-1 0 0,0-1 0 0 0,0 1 1 0 0,15 1-1 0 0,-14 0-3078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0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14479 0 0,'0'0'5752'0'0,"4"-1"-5032"0"0,35-4 360 0 0,71-19-1 0 0,-57 11-814 0 0,19 2-571 0 0,-38 7-665 0 0,-7 1 144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0:1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0 358 3223 0 0,'0'0'1072'0'0,"1"-2"-221"0"0,-1 1-498 0 0,1-1-1 0 0,0 1 0 0 0,-1 0 1 0 0,1 0-1 0 0,0-1 1 0 0,0 1-1 0 0,0 0 0 0 0,0 0 1 0 0,0 0-1 0 0,0 0 1 0 0,0 0-1 0 0,0 1 1 0 0,1-1-1 0 0,1-1 0 0 0,24-9 1938 0 0,-7 2-1749 0 0,7-2 427 0 0,-25 10-797 0 0,24-9 204 0 0,-18 6-372 0 0,-4 2-11 0 0,0 0 1 0 0,0 1-1 0 0,0 0 0 0 0,0-1 1 0 0,0 1-1 0 0,0 1 0 0 0,1-1 1 0 0,-1 1-1 0 0,6 0 0 0 0,33-1 8 0 0,-28 0-10 0 0,-8 0-10 0 0,7 1-16 0 0,8 3 38 0 0,-14-2-2 0 0,-5 0 0 0 0,0-1 0 0 0,0 0 0 0 0,0 1 0 0 0,0-1 0 0 0,-1 0 0 0 0,1-1 0 0 0,0 1 0 0 0,6-1 0 0 0,6-2 39 0 0,0-1-1 0 0,-1 0 1 0 0,24-9 0 0 0,-19 6 3 0 0,0 0 1 0 0,0 2 0 0 0,0 0 0 0 0,29-3-1 0 0,-18 2-42 0 0,-15 4 0 0 0,-1 1 0 0 0,-8 2 17 0 0,0-1 1 0 0,0 1-1 0 0,0-1 0 0 0,0 2 0 0 0,9 2 0 0 0,-11-3-2 0 0,0 0-1 0 0,0 0 0 0 0,-1 0 1 0 0,1-1-1 0 0,5 1 1 0 0,-6-2-7 0 0,1 0-6 0 0,17 4 52 0 0,139 30 202 0 0,-121-22-246 0 0,-22-6-10 0 0,-8-3 0 0 0,0 1 0 0 0,17 1 0 0 0,-19-3 0 0 0,0-1 0 0 0,0 0 0 0 0,0 0 0 0 0,-1-1 0 0 0,11-1 0 0 0,0-1 0 0 0,45-6 0 0 0,5-4 50 0 0,11-1-36 0 0,-64 12-14 0 0,1 1 0 0 0,-1 0 0 0 0,1 1 0 0 0,0 1 0 0 0,-1 0 0 0 0,1 1 0 0 0,20 5 0 0 0,-18-1 31 0 0,-1 0 0 0 0,1-1-1 0 0,0-1 1 0 0,0-1 0 0 0,0-1-1 0 0,1 0 1 0 0,17-1 0 0 0,27-3-9 0 0,82-7 113 0 0,114 0 36 0 0,-232 8-166 0 0,37-7 1 0 0,-39 4-6 0 0,39-1-1 0 0,27 0 35 0 0,0-1 144 0 0,3 3 85 0 0,96-24-159 0 0,-180 26-76 0 0,72-16 51 0 0,-64 12-78 0 0,1 2 0 0 0,0 0-1 0 0,0 1 1 0 0,0 0 0 0 0,0 2 0 0 0,0 0 0 0 0,0 1 0 0 0,0 1 0 0 0,0 0 0 0 0,20 6 0 0 0,-8-2-1 0 0,37 3 0 0 0,-42-6 0 0 0,23-1 40 0 0,0-1 0 0 0,0-3-1 0 0,59-9 1 0 0,1 0-47 0 0,100 4 7 0 0,-91 5 0 0 0,-55 0 0 0 0,193-4 0 0 0,-233 8 0 0 0,-1 0 0 0 0,1 1 0 0 0,29 9 0 0 0,-27-6 0 0 0,0-1 0 0 0,28 2 0 0 0,-38-7 0 0 0,21 3 0 0 0,-1-2 0 0 0,68-7 0 0 0,-39-3 28 0 0,0 3-1 0 0,114 3 1 0 0,-161 5 1 0 0,26 5 0 0 0,-28-3-30 0 0,-1-2 0 0 0,1 0 0 0 0,13 0-1 0 0,90 0 2 0 0,-50-2 0 0 0,-37 0 28 0 0,1-1 0 0 0,33-5 0 0 0,2-2 454 0 0,75 0 0 0 0,-102 6-360 0 0,112 0-36 0 0,4 7-29 0 0,-36 1-50 0 0,-62-7-7 0 0,102-14 0 0 0,-148 13 1 0 0,111-15 51 0 0,-103 16-50 0 0,0 0 0 0 0,-1 2 1 0 0,1 0-1 0 0,27 5 0 0 0,32 6-2 0 0,-51-9 0 0 0,51-1 0 0 0,0-1 0 0 0,15 8 0 0 0,-38-2 0 0 0,0-3 0 0 0,71-4 0 0 0,-92-2 0 0 0,99-12 0 0 0,237-24 64 0 0,-283 33-64 0 0,208-20 0 0 0,-33-2 350 0 0,-111 14-180 0 0,87-20 517 0 0,-71 9 106 0 0,-6 8-406 0 0,-125 16-295 0 0,1 0 1 0 0,51 8-1 0 0,-44-1-19 0 0,0-2 0 0 0,59-2 0 0 0,-90-3-45 0 0,-11 0-127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0:1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0 311 1375 0 0,'0'0'13656'0'0,"2"0"-13576"0"0,49-3 326 0 0,38 4-324 0 0,-55-2-29 0 0,40-8 1 0 0,-13 1 182 0 0,55 2 76 0 0,14-2-239 0 0,-104 5-73 0 0,-1-1 0 0 0,0 2 0 0 0,1 0 0 0 0,-1 2 0 0 0,49 5 0 0 0,-44 0 11 0 0,-1-3-1 0 0,42 0 1 0 0,59-9 92 0 0,-115 6-83 0 0,80-8 271 0 0,126-26-1 0 0,-155 18-284 0 0,-41 9 64 0 0,0 2 1 0 0,1 1-1 0 0,0 0 0 0 0,34 0 1 0 0,-5 5 52 0 0,161-6-36 0 0,-8-1-8 0 0,-65 4 125 0 0,-35 7-151 0 0,-44-6-53 0 0,116-6 0 0 0,-60 8 0 0 0,-19 1 0 0 0,34-1 0 0 0,-117 0 0 0 0,0 1 0 0 0,0 1 0 0 0,27 6 0 0 0,9 2 0 0 0,9-6 0 0 0,0-2 0 0 0,88-9 0 0 0,-47 1 0 0 0,-49 7 0 0 0,0 2 0 0 0,68 13 0 0 0,-89-11 0 0 0,39 1 0 0 0,108-2 0 0 0,-39-4 0 0 0,-10-5 0 0 0,-43-3 19 0 0,68-4 26 0 0,-64 7-45 0 0,85-1 0 0 0,-95 4 0 0 0,-16-1 0 0 0,32-1 0 0 0,29 1 0 0 0,-103 3 112 0 0,0-1 1 0 0,46-7-1 0 0,48-18 571 0 0,-65 14-382 0 0,55-7 1 0 0,-92 17-270 0 0,1 0 22 0 0,0 0 0 0 0,21 2-1 0 0,-12 3-31 0 0,4-4 20 0 0,-29 1-42 0 0,112-3 126 0 0,58-11 252 0 0,-78 13-114 0 0,51-1-153 0 0,136-10-62 0 0,-257 11-48 0 0,0 0-1 0 0,35 4 0 0 0,-19 0 53 0 0,111-5-42 0 0,-49 0-12 0 0,64 7 1 0 0,-131-3 0 0 0,-12-1 11 0 0,-1-1 0 0 0,0-1-1 0 0,1 0 1 0 0,36-9 0 0 0,-31 5 65 0 0,0 1 0 0 0,43-1 1 0 0,2-1 118 0 0,-10 4-99 0 0,-26 1-35 0 0,139-4 555 0 0,-161 4-574 0 0,8 2-29 0 0,-21-1-18 0 0,23-4 72 0 0,-10 2-67 0 0,-4-1 11 0 0,-6 2 31 0 0,8-2-31 0 0,-1 0 0 0 0,-7 1 31 0 0,5-2-31 0 0,8-1-21 0 0,-14 5 93 0 0,1 1-1924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1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23 5983 0 0,'-2'2'464'0'0,"-8"6"221"0"0,1 1-1 0 0,1 1 0 0 0,-1 0 1 0 0,-10 16-1 0 0,14-19-6 0 0,1 1 1 0 0,0 0-1 0 0,0-1 0 0 0,0 2 0 0 0,1-1 1 0 0,0 0-1 0 0,-2 16 0 0 0,4-23-608 0 0,1 1 1 0 0,0-1-1 0 0,0 1 0 0 0,-1 0 0 0 0,1-1 0 0 0,0 1 0 0 0,1 0 0 0 0,-1-1 1 0 0,0 1-1 0 0,0-1 0 0 0,1 1 0 0 0,-1 0 0 0 0,1-1 0 0 0,0 1 0 0 0,-1-1 1 0 0,1 1-1 0 0,0-1 0 0 0,0 0 0 0 0,1 3 0 0 0,-1-3-4 0 0,1 0-1 0 0,-1-1 0 0 0,0 1 1 0 0,1 0-1 0 0,-1 0 1 0 0,0-1-1 0 0,1 1 1 0 0,-1 0-1 0 0,1-1 1 0 0,-1 1-1 0 0,1-1 1 0 0,0 0-1 0 0,-1 0 1 0 0,1 0-1 0 0,-1 1 1 0 0,3-2-1 0 0,2 1 50 0 0,0-1 0 0 0,0 0 0 0 0,0 0-1 0 0,0-1 1 0 0,0 0 0 0 0,-1 0 0 0 0,1 0 0 0 0,-1-1-1 0 0,7-3 1 0 0,35-26 153 0 0,-2-1-1 0 0,42-41 1 0 0,-83 71-247 0 0,-3 2-17 0 0,0 0 1 0 0,0 0-1 0 0,0 0 1 0 0,0 0-1 0 0,0 0 1 0 0,0 0-1 0 0,0 0 1 0 0,-1 0-1 0 0,1 0 1 0 0,0 0-1 0 0,-1 0 1 0 0,1-1-1 0 0,0 1 1 0 0,-1 0-1 0 0,0 0 1 0 0,1-1-1 0 0,-1 1 1 0 0,1-2 0 0 0,-1 3-5 0 0,0-1 0 0 0,0 1 0 0 0,0 0 1 0 0,0-1-1 0 0,1 1 0 0 0,-1-1 0 0 0,0 1 1 0 0,0-1-1 0 0,0 1 0 0 0,0-1 1 0 0,0 1-1 0 0,0-1 0 0 0,0 1 0 0 0,0-1 1 0 0,0 1-1 0 0,0-1 0 0 0,-1 1 0 0 0,1 0 1 0 0,0-1-1 0 0,0 1 0 0 0,0-1 1 0 0,-1 1-1 0 0,1-1 0 0 0,0 1 0 0 0,0 0 1 0 0,-1-1-1 0 0,1 1 0 0 0,0 0 1 0 0,-1-1-1 0 0,1 1 0 0 0,0 0 0 0 0,-1-1 1 0 0,1 1-1 0 0,0 0 0 0 0,-2-1 0 0 0,2 1 1 0 0,-2-1-25 0 0,0 0 0 0 0,0 0 0 0 0,0 0 0 0 0,0 0 0 0 0,0 0-1 0 0,0 1 1 0 0,0-1 0 0 0,-1 1 0 0 0,1-1 0 0 0,0 1 0 0 0,0 0 0 0 0,-1 0 0 0 0,1 0 0 0 0,-4 1-1 0 0,-33 6-387 0 0,-7 7 198 0 0,1 2 0 0 0,-79 41 0 0 0,78-33 92 0 0,1 2-1 0 0,-74 55 0 0 0,107-71 211 0 0,0 1 0 0 0,1 0-1 0 0,0 1 1 0 0,0 0 0 0 0,1 1 0 0 0,1 0-1 0 0,0 0 1 0 0,-13 28 0 0 0,20-35 21 0 0,0 0 0 0 0,0 0-1 0 0,0 0 1 0 0,1 0 0 0 0,-1 1 0 0 0,2-1 0 0 0,-1 1 0 0 0,1-1-1 0 0,0 0 1 0 0,1 12 0 0 0,0-13-29 0 0,0 0 0 0 0,1 0 0 0 0,-1 0-1 0 0,1 0 1 0 0,0-1 0 0 0,1 1 0 0 0,-1-1 0 0 0,1 1-1 0 0,0-1 1 0 0,0 0 0 0 0,0 0 0 0 0,1 0 0 0 0,-1 0 0 0 0,1-1-1 0 0,4 4 1 0 0,1-1-8 0 0,-1 0 0 0 0,1-1 0 0 0,0 0 0 0 0,1-1 0 0 0,-1 0 0 0 0,1 0 0 0 0,0-1 0 0 0,0-1 0 0 0,0 1 0 0 0,0-2 0 0 0,1 1 0 0 0,-1-1 0 0 0,14-1 0 0 0,1 0-16 0 0,0-2 1 0 0,0-1-1 0 0,0-1 0 0 0,33-10 0 0 0,73-29-3606 0 0,-85 24-3453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06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165 356 3679 0 0,'0'0'14087'0'0,"-1"1"-13903"0"0,-9 13 94 0 0,0 0 0 0 0,-2-1 0 0 0,-15 15 1 0 0,3-3-63 0 0,12-12-70 0 0,-1-1 0 0 0,0 0 0 0 0,-28 20 0 0 0,39-31 398 0 0,9-18-377 0 0,-3 5-151 0 0,5-3-5 0 0,0 0 1 0 0,1 1-1 0 0,1 0 1 0 0,13-13-1 0 0,53-47-203 0 0,-39 40 104 0 0,0 2-10 0 0,74-49-1 0 0,-86 64 56 0 0,46-28 159 0 0,114-49 0 0 0,-176 89 20 0 0,0 0 0 0 0,0 1-1 0 0,1 0 1 0 0,0 1 0 0 0,0 0-1 0 0,0 1 1 0 0,12-2 0 0 0,-21 4 57 0 0,-2 2-180 0 0,1 0 0 0 0,-1 0 0 0 0,0 1 1 0 0,0-1-1 0 0,0 0 0 0 0,0 0 0 0 0,0 0 1 0 0,0 0-1 0 0,0 0 0 0 0,-1 3 0 0 0,-4 12 21 0 0,-1-1-1 0 0,0 0 1 0 0,0 0-1 0 0,-2-1 0 0 0,-13 21 1 0 0,-1 4 5 0 0,-5 17-39 0 0,-24 72 0 0 0,48-122 0 0 0,2 0 0 0 0,-1 0 0 0 0,1 0 0 0 0,0 0 0 0 0,0 0 0 0 0,1 0 0 0 0,0 0 0 0 0,0 0 0 0 0,0 0 0 0 0,1 0 0 0 0,3 11 0 0 0,-3-14 0 0 0,0 0 0 0 0,1 0 0 0 0,-1 0 0 0 0,1 0 0 0 0,0 0 0 0 0,0 0 0 0 0,0-1 0 0 0,1 1 0 0 0,-1-1 0 0 0,1 1 0 0 0,0-1 0 0 0,0 0 0 0 0,0 0 0 0 0,1 0 0 0 0,-1-1 0 0 0,0 1 0 0 0,1-1 0 0 0,0 1 0 0 0,7 2 0 0 0,2-1 33 0 0,-1 0 1 0 0,1-1-1 0 0,0 0 0 0 0,-1-1 0 0 0,15 0 0 0 0,66-2 64 0 0,-34-2-894 0 0,-39 2-146 0 0,-2-2-37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217 221 4607 0 0,'0'0'354'0'0,"0"2"60"0"0,-4 7 693 0 0,0-1 0 0 0,0 0 0 0 0,0-1 0 0 0,-1 1 0 0 0,0-1 0 0 0,-8 9 0 0 0,-4 4-25 0 0,-111 134 3291 0 0,96-121-3141 0 0,31-32-581 0 0,7-10-346 0 0,14-19-226 0 0,1 1 0 0 0,2 1 0 0 0,36-32 0 0 0,85-63-137 0 0,-101 87 75 0 0,94-65-110 0 0,-109 82 228 0 0,2 0 1 0 0,62-24-1 0 0,-82 38-21 0 0,0-1 0 0 0,0 2 0 0 0,1-1 0 0 0,-1 1 0 0 0,1 1 0 0 0,12-1 0 0 0,-21 2-92 0 0,0 0 0 0 0,1 0 0 0 0,-1 0-1 0 0,0 1 1 0 0,0-1 0 0 0,0 0 0 0 0,1 1-1 0 0,-1 0 1 0 0,0-1 0 0 0,0 1 0 0 0,0 0 0 0 0,0 0-1 0 0,0 0 1 0 0,0 0 0 0 0,-1 0 0 0 0,1 1-1 0 0,0-1 1 0 0,0 0 0 0 0,-1 1 0 0 0,1 0 0 0 0,-1-1-1 0 0,1 1 1 0 0,-1 0 0 0 0,0-1 0 0 0,0 1 0 0 0,0 0-1 0 0,0 0 1 0 0,0 0 0 0 0,0 0 0 0 0,0 0-1 0 0,-1 1 1 0 0,1-1 0 0 0,-1 0 0 0 0,1 0 0 0 0,-1 0-1 0 0,0 4 1 0 0,0 3 17 0 0,0-1 0 0 0,-1 1 1 0 0,0 0-1 0 0,0 0 0 0 0,-1-1 0 0 0,0 1 0 0 0,-1-1 0 0 0,0 1 0 0 0,-5 8 1 0 0,-6 12 20 0 0,-23 32 0 0 0,1-3-33 0 0,26-41 1 0 0,-1-1-1 0 0,-23 26 1 0 0,19-25-179 0 0,-18 29 0 0 0,8-9-2550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2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14479 0 0,'0'0'1936'0'0,"0"1"-1542"0"0,1 2-304 0 0,-1-1 0 0 0,1 1 1 0 0,-1-1-1 0 0,0 1 0 0 0,0-1 1 0 0,0 1-1 0 0,0-1 1 0 0,-1 1-1 0 0,1-1 0 0 0,-1 1 1 0 0,1-1-1 0 0,-1 1 0 0 0,-1 2 1 0 0,-17 34 484 0 0,12-26-461 0 0,-7 14 121 0 0,1 1 0 0 0,2 0-1 0 0,1 1 1 0 0,-10 48 0 0 0,19-69-86 0 0,0 1 1 0 0,0-1-1 0 0,1 1 1 0 0,0 0-1 0 0,0 0 1 0 0,4 15-1 0 0,-4-22-101 0 0,1-1-1 0 0,-1 0 0 0 0,0 0 1 0 0,1 0-1 0 0,-1 0 1 0 0,1 1-1 0 0,0-1 0 0 0,-1 0 1 0 0,1 0-1 0 0,0 0 1 0 0,0-1-1 0 0,0 1 0 0 0,0 0 1 0 0,0 0-1 0 0,0 0 1 0 0,0 0-1 0 0,0-1 0 0 0,0 1 1 0 0,0-1-1 0 0,0 1 1 0 0,0-1-1 0 0,0 1 0 0 0,0-1 1 0 0,1 1-1 0 0,-1-1 1 0 0,0 0-1 0 0,0 0 0 0 0,0 0 1 0 0,1 0-1 0 0,-1 0 1 0 0,0 0-1 0 0,0 0 0 0 0,1 0 1 0 0,-1 0-1 0 0,0 0 1 0 0,0-1-1 0 0,3 0 0 0 0,2-1 81 0 0,0 0 0 0 0,0 0 0 0 0,0-1 0 0 0,-1 0-1 0 0,10-6 1 0 0,-2-1-49 0 0,-1 1-1 0 0,-1-2 0 0 0,1 1 1 0 0,-2-2-1 0 0,0 1 1 0 0,10-16-1 0 0,46-82-316 0 0,-37 57-337 0 0,7-9-1645 0 0,-23 43 1152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2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89 256 5983 0 0,'0'0'542'0'0,"0"3"-446"0"0,0 18 942 0 0,-1-18-284 0 0,1-1 0 0 0,-1 1 0 0 0,0-1 0 0 0,0 0 0 0 0,0 0-1 0 0,0 1 1 0 0,0-1 0 0 0,0 0 0 0 0,0 0 0 0 0,-1 0 0 0 0,1 0 0 0 0,-1 0 0 0 0,0 0 0 0 0,1-1 0 0 0,-1 1 0 0 0,0 0 0 0 0,-3 1 0 0 0,-13 6-1338 0 0,17-8 638 0 0,0-1 0 0 0,0 1 1 0 0,0-1-1 0 0,0 1 0 0 0,-1-1 1 0 0,1 1-1 0 0,0-1 0 0 0,-1 0 0 0 0,1 0 1 0 0,0 0-1 0 0,0 0 0 0 0,-1 0 0 0 0,1 0 1 0 0,0 0-1 0 0,-1 0 0 0 0,1 0 1 0 0,0-1-1 0 0,0 1 0 0 0,-1 0 0 0 0,1-1 1 0 0,0 1-1 0 0,0-1 0 0 0,0 1 0 0 0,-1-1 1 0 0,1 0-1 0 0,0 0 0 0 0,-1 0 1 0 0,1-1-35 0 0,0 0 0 0 0,-1 0 0 0 0,1 0 1 0 0,1 0-1 0 0,-1 0 0 0 0,0 0 0 0 0,0 0 1 0 0,1 0-1 0 0,-1 0 0 0 0,1 0 0 0 0,0 0 1 0 0,-1 0-1 0 0,1 0 0 0 0,0 0 1 0 0,1-5-1 0 0,0 0-47 0 0,0 0 1 0 0,0 0 0 0 0,1 0-1 0 0,0 0 1 0 0,0 0 0 0 0,1 0-1 0 0,0 1 1 0 0,0-1-1 0 0,1 1 1 0 0,-1 0 0 0 0,7-8-1 0 0,-4 7-40 0 0,0 0 0 0 0,1 0-1 0 0,0 0 1 0 0,0 1 0 0 0,0 0-1 0 0,1 0 1 0 0,0 1 0 0 0,10-5-1 0 0,-15 8 97 0 0,0 1-1 0 0,1 0 0 0 0,-1 0 1 0 0,0 1-1 0 0,0-1 1 0 0,1 0-1 0 0,-1 1 0 0 0,1 0 1 0 0,-1 0-1 0 0,0 0 1 0 0,1 0-1 0 0,-1 1 0 0 0,0-1 1 0 0,1 1-1 0 0,-1 0 1 0 0,0 0-1 0 0,0 0 0 0 0,1 0 1 0 0,-1 1-1 0 0,0-1 1 0 0,0 1-1 0 0,-1 0 0 0 0,1 0 1 0 0,5 4-1 0 0,-4-3 33 0 0,0 1-1 0 0,0 0 1 0 0,-1-1-1 0 0,0 1 1 0 0,1 0-1 0 0,-1 1 1 0 0,-1-1-1 0 0,1 0 1 0 0,-1 1 0 0 0,1 0-1 0 0,-1 0 1 0 0,0-1-1 0 0,-1 1 1 0 0,0 0-1 0 0,2 9 1 0 0,-3-5 11 0 0,0-5-4 0 0,-1 4-55 0 0,-1-1-28 0 0,0-1-225 0 0,1-8-383 0 0,4-12 123 0 0,0 6 427 0 0,1 0 0 0 0,0 0 0 0 0,1 0 0 0 0,-1 1 0 0 0,1-1 0 0 0,1 1 0 0 0,0 1 0 0 0,0-1 0 0 0,0 1 0 0 0,14-11 0 0 0,5-1-456 0 0,50-25 0 0 0,-34 20 384 0 0,-31 17 154 0 0,14-8 205 0 0,0 1 1 0 0,49-18-1 0 0,-65 28-145 0 0,0 1 0 0 0,1 0-1 0 0,-1 1 1 0 0,0 0 0 0 0,16 0 0 0 0,-19 1-48 0 0,0 0 0 0 0,0 1 0 0 0,0 0 0 0 0,-1 0 0 0 0,1 0 0 0 0,0 1 0 0 0,0-1 0 0 0,-1 1 0 0 0,1 0 0 0 0,7 5 0 0 0,-10-5 15 0 0,1 0-1 0 0,-1 1 1 0 0,0-1-1 0 0,1 0 0 0 0,-1 1 1 0 0,0 0-1 0 0,-1-1 1 0 0,1 1-1 0 0,0 0 1 0 0,-1 0-1 0 0,0 0 1 0 0,0 0-1 0 0,0 0 1 0 0,0 0-1 0 0,0 0 0 0 0,0 0 1 0 0,-1 0-1 0 0,1 1 1 0 0,-1-1-1 0 0,0 0 1 0 0,0 0-1 0 0,0 1 1 0 0,-1-1-1 0 0,0 4 1 0 0,-1 2-20 0 0,0 1 0 0 0,0-1 0 0 0,-1 1 0 0 0,0-1 1 0 0,-1 0-1 0 0,-8 15 0 0 0,-87 128-183 0 0,54-86-1172 0 0,43-64 188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797 0 11055 0 0,'-7'0'1144'0'0,"3"1"-929"0"0,-1-1 1 0 0,1 1-1 0 0,0 0 0 0 0,0 0 0 0 0,1 0 0 0 0,-1 1 1 0 0,0-1-1 0 0,0 1 0 0 0,1 0 0 0 0,-1 0 0 0 0,1 0 1 0 0,-1 1-1 0 0,-4 4 0 0 0,-5 5 1260 0 0,-21 25 1 0 0,30-33-1525 0 0,-24 31 153 0 0,1 1 0 0 0,2 1-1 0 0,-31 63 1 0 0,-45 129 41 0 0,61-132-100 0 0,-57 101-1 0 0,76-164 7 0 0,0 0-1 0 0,-3-1 1 0 0,0-2-1 0 0,-2 0 0 0 0,-47 42 1 0 0,56-56-35 0 0,13-12-2 0 0,0-1-1 0 0,0 0 1 0 0,0 0-1 0 0,-1 0 1 0 0,-6 4-1 0 0,9-8 35 0 0,-4 0-24 0 0,4 0 36 0 0,-2-12-10 0 0,3 7-94 0 0,1 1 1 0 0,-1 0-1 0 0,1-1 1 0 0,1 1-1 0 0,-1-1 1 0 0,1 1 0 0 0,-1-1-1 0 0,1 1 1 0 0,3-8-1 0 0,19-41-359 0 0,-14 34 306 0 0,37-68-17 0 0,-38 72 121 0 0,1 0-6 0 0,1 0 1 0 0,0 0-1 0 0,1 1 0 0 0,0 1 0 0 0,1 0 0 0 0,1 0 1 0 0,0 1-1 0 0,22-14 0 0 0,-32 23 26 0 0,1 1 1 0 0,0 0-1 0 0,0 0 1 0 0,1 0-1 0 0,-1 0 1 0 0,0 1-1 0 0,1 0 1 0 0,-1 0 0 0 0,1 0-1 0 0,-1 0 1 0 0,1 1-1 0 0,-1-1 1 0 0,7 2-1 0 0,-7-1 3 0 0,-1 1 1 0 0,1-1-1 0 0,-1 1 0 0 0,1 0 0 0 0,-1 1 0 0 0,0-1 1 0 0,1 1-1 0 0,-1-1 0 0 0,0 1 0 0 0,0 0 1 0 0,0 0-1 0 0,0 0 0 0 0,0 0 0 0 0,-1 1 1 0 0,1-1-1 0 0,-1 1 0 0 0,4 4 0 0 0,11 17 623 0 0,-2 1 0 0 0,0 0-1 0 0,-2 1 1 0 0,-1 1-1 0 0,11 32 1 0 0,-21-55-564 0 0,-1 1 1 0 0,0 0-1 0 0,1 0 0 0 0,-1-1 0 0 0,-1 1 0 0 0,1 0 1 0 0,-1 0-1 0 0,0 0 0 0 0,0 0 0 0 0,0 0 0 0 0,-1 0 1 0 0,0-1-1 0 0,0 1 0 0 0,0 0 0 0 0,0 0 0 0 0,-1-1 1 0 0,1 1-1 0 0,-1-1 0 0 0,-5 9 0 0 0,-4 3-76 0 0,0 1 1 0 0,0-2-1 0 0,-2 1 0 0 0,0-2 1 0 0,-1 0-1 0 0,0 0 0 0 0,-1-2 1 0 0,-18 13-1 0 0,20-17-4 0 0,0 0 0 0 0,0-1-1 0 0,-1 0 1 0 0,0-1 0 0 0,-1-1-1 0 0,0 0 1 0 0,1-1 0 0 0,-1 0 0 0 0,-1-1-1 0 0,-26 1 1 0 0,28-4-9 0 0,0 0 0 0 0,0-1 0 0 0,-21-4 0 0 0,29 4 0 0 0,-1-1 0 0 0,0 0 0 0 0,1 0 0 0 0,0-1 0 0 0,-1 0 0 0 0,1 0 0 0 0,0 0 0 0 0,0-1 0 0 0,-5-5 0 0 0,9 8-15 0 0,1 0 0 0 0,-1 0 0 0 0,1-1 0 0 0,0 1 0 0 0,0 0 0 0 0,0-1-1 0 0,0 1 1 0 0,0-1 0 0 0,0 0 0 0 0,0 1 0 0 0,0-1 0 0 0,1 0 0 0 0,-1 0 0 0 0,0 1 0 0 0,1-1 0 0 0,0 0-1 0 0,-1 0 1 0 0,1 0 0 0 0,0-2 0 0 0,0 1-76 0 0,1-1 0 0 0,-1 1-1 0 0,1-1 1 0 0,0 1 0 0 0,0 0 0 0 0,0-1 0 0 0,1 1-1 0 0,-1 0 1 0 0,4-5 0 0 0,1-1-525 0 0,0 0 0 0 0,1 1 0 0 0,0 0 0 0 0,0 0 0 0 0,16-12 0 0 0,7-2-6858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188 113 16271 0 0,'0'0'1470'0'0,"2"1"-1209"0"0,17 2 780 0 0,-1 0 1 0 0,1-1 0 0 0,-1 0-1 0 0,37-3 1 0 0,-39-1-972 0 0,0 0 1 0 0,-1-1-1 0 0,1-1 0 0 0,25-10 1 0 0,-36 12-152 0 0,-1 0 0 0 0,1 0-1 0 0,-1-1 1 0 0,0 0 0 0 0,0 0 0 0 0,0 0 0 0 0,0 0 0 0 0,0 0 0 0 0,6-9-1 0 0,-9 11 35 0 0,0 0-1 0 0,0 0 0 0 0,0 0 1 0 0,-1-1-1 0 0,1 1 0 0 0,0 0 1 0 0,-1-1-1 0 0,1 1 0 0 0,-1 0 1 0 0,1-1-1 0 0,-1 1 0 0 0,0-1 1 0 0,1 1-1 0 0,-1 0 0 0 0,0-1 1 0 0,0 1-1 0 0,0-1 0 0 0,0 1 1 0 0,0-1-1 0 0,0 1 0 0 0,-1-1 1 0 0,1 1-1 0 0,0 0 0 0 0,-1-1 1 0 0,1 1-1 0 0,-1-1 0 0 0,0 1 1 0 0,1 0-1 0 0,-1 0 0 0 0,0-1 1 0 0,0 1-1 0 0,0 0 0 0 0,0 0 1 0 0,0 0-1 0 0,0 0 0 0 0,0 0 1 0 0,0 0-1 0 0,-2-1 0 0 0,1 0 11 0 0,0 1 1 0 0,-1 0-1 0 0,0 0 0 0 0,1-1 1 0 0,-1 2-1 0 0,0-1 0 0 0,0 0 1 0 0,1 0-1 0 0,-1 1 0 0 0,0 0 0 0 0,0-1 1 0 0,0 1-1 0 0,0 0 0 0 0,0 0 1 0 0,0 1-1 0 0,-3 0 0 0 0,-7 1 16 0 0,1 1-1 0 0,-16 6 0 0 0,20-7 3 0 0,-20 8 134 0 0,0 1 0 0 0,1 2 0 0 0,-37 23-1 0 0,25-11 288 0 0,-54 47 0 0 0,85-65-352 0 0,0 0-1 0 0,0 1 1 0 0,0 0 0 0 0,1 0 0 0 0,1 0-1 0 0,0 1 1 0 0,-6 11 0 0 0,10-17-28 0 0,0 1-1 0 0,1-1 1 0 0,0 1 0 0 0,-1-1 0 0 0,2 1 0 0 0,-1 0-1 0 0,0 0 1 0 0,1-1 0 0 0,-1 1 0 0 0,1 0 0 0 0,0 0 0 0 0,1 0-1 0 0,-1-1 1 0 0,0 1 0 0 0,1 0 0 0 0,0 0 0 0 0,0-1-1 0 0,0 1 1 0 0,1 0 0 0 0,-1-1 0 0 0,1 1 0 0 0,-1-1-1 0 0,5 5 1 0 0,-3-3 8 0 0,2 0 0 0 0,-1 0 1 0 0,0 0-1 0 0,1 0 0 0 0,0-1 0 0 0,0 1 0 0 0,1-2 1 0 0,-1 1-1 0 0,1 0 0 0 0,10 4 0 0 0,-6-4-310 0 0,0 0 0 0 0,0-1 0 0 0,0 0 0 0 0,1-1 0 0 0,-1 0 0 0 0,11 0 0 0 0,2 0-700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3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41 567 12439 0 0,'0'0'11371'0'0,"-7"-2"-10366"0"0,4 1-906 0 0,1-1 0 0 0,0 0-1 0 0,0 1 1 0 0,0-1 0 0 0,-1 0 0 0 0,2 0 0 0 0,-1-1-1 0 0,0 1 1 0 0,0 0 0 0 0,1 0 0 0 0,-1-1 0 0 0,1 1-1 0 0,0-1 1 0 0,0 0 0 0 0,0 1 0 0 0,0-1 0 0 0,-1-4-1 0 0,1 2-44 0 0,0 1 1 0 0,1 0-1 0 0,-1 0 0 0 0,1 0 0 0 0,0-1 0 0 0,0 1 0 0 0,1 0 0 0 0,-1 0 1 0 0,1 0-1 0 0,0-1 0 0 0,2-4 0 0 0,1-1-30 0 0,2 0 1 0 0,-1 1-1 0 0,1 0 1 0 0,1 0-1 0 0,-1 0 0 0 0,1 1 1 0 0,14-13-1 0 0,62-46 129 0 0,-83 67-153 0 0,113-70 0 0 0,-70 45 0 0 0,129-62-100 0 0,-1 1-64 0 0,-149 72-1163 0 0,-2-1-4984 0 0,-3-1-2155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5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78 11519 0 0,'2'-1'264'0'0,"2"-1"-27"0"0,-1-1 0 0 0,1 1 0 0 0,-1-1 0 0 0,0 0 0 0 0,0 0 0 0 0,4-5 1511 0 0,-7 8-1681 0 0,0-1 1 0 0,0 1 0 0 0,0 0 0 0 0,0 0 0 0 0,0-1-1 0 0,0 1 1 0 0,0 0 0 0 0,0-1 0 0 0,0 1 0 0 0,0 0 0 0 0,0-1-1 0 0,0 1 1 0 0,0 0 0 0 0,0-1 0 0 0,0 1 0 0 0,0 0-1 0 0,0 0 1 0 0,0-1 0 0 0,0 1 0 0 0,0 0 0 0 0,1-1-1 0 0,-1 1 1 0 0,0 0 0 0 0,0 0 0 0 0,0-1 0 0 0,0 1 0 0 0,1 0-1 0 0,2-7 1932 0 0,-4 7-1978 0 0,1 0 0 0 0,0 0 0 0 0,0-1 1 0 0,-1 1-1 0 0,1 0 0 0 0,0 0 0 0 0,0 0 1 0 0,-1-1-1 0 0,1 1 0 0 0,0 0 0 0 0,0 0 1 0 0,-1 0-1 0 0,1 0 0 0 0,0 0 0 0 0,-1 0 0 0 0,1-1 1 0 0,0 1-1 0 0,-1 0 0 0 0,1 0 0 0 0,0 0 1 0 0,-1 0-1 0 0,1 0 0 0 0,0 0 0 0 0,-1 0 1 0 0,1 0-1 0 0,-1 1 0 0 0,-2-1-14 0 0,0 0 1 0 0,0 1-1 0 0,0 0 0 0 0,0-1 0 0 0,0 1 0 0 0,1 0 0 0 0,-1 1 1 0 0,0-1-1 0 0,0 0 0 0 0,-3 3 0 0 0,-26 21-20 0 0,22-18 19 0 0,-33 31 65 0 0,1 2-1 0 0,2 2 0 0 0,2 1 1 0 0,-35 52-1 0 0,72-94-68 0 0,-6 7 27 0 0,1 1-1 0 0,0 1 0 0 0,0-1 0 0 0,1 1 0 0 0,-5 13 0 0 0,9-22-24 0 0,1-1 1 0 0,0 0-1 0 0,0 1 1 0 0,0-1-1 0 0,-1 0 0 0 0,1 1 1 0 0,0-1-1 0 0,0 1 1 0 0,0-1-1 0 0,0 1 0 0 0,0-1 1 0 0,0 0-1 0 0,0 1 1 0 0,0-1-1 0 0,0 1 0 0 0,0-1 1 0 0,0 1-1 0 0,0-1 1 0 0,0 0-1 0 0,0 1 0 0 0,0-1 1 0 0,0 1-1 0 0,1-1 1 0 0,-1 1-1 0 0,0-1 1 0 0,0 0-1 0 0,1 1 0 0 0,-1-1 1 0 0,0 0-1 0 0,0 1 1 0 0,1-1-1 0 0,-1 1 0 0 0,6-1 71 0 0,1-1-15 0 0,0 0 0 0 0,0 0 1 0 0,0-1-1 0 0,0 0 0 0 0,0 0 1 0 0,0-1-1 0 0,0 0 0 0 0,6-4 0 0 0,6-1 55 0 0,357-174 485 0 0,-369 178-622 0 0,0-1 0 0 0,0 1 1 0 0,0-1-1 0 0,-1-1 0 0 0,1 1 0 0 0,8-11 0 0 0,-13 14 16 0 0,-1 1 0 0 0,0-1-1 0 0,0 1 1 0 0,0-1 0 0 0,0 0-1 0 0,0 0 1 0 0,-1 0 0 0 0,1 1-1 0 0,0-1 1 0 0,-1 0 0 0 0,0 0-1 0 0,1 0 1 0 0,-1 0 0 0 0,0 0-1 0 0,0 0 1 0 0,0 0 0 0 0,0 0-1 0 0,0 0 1 0 0,0 0 0 0 0,-1 0-1 0 0,1 0 1 0 0,-1 0 0 0 0,1 0-1 0 0,-1 1 1 0 0,0-1 0 0 0,0 0-1 0 0,0 0 1 0 0,0 1 0 0 0,0-1-1 0 0,0 0 1 0 0,0 1 0 0 0,0-1-1 0 0,-3-2 1 0 0,-2-1-5 0 0,1-1 0 0 0,-2 1 0 0 0,1 0-1 0 0,0 1 1 0 0,-1-1 0 0 0,-10-4 0 0 0,-47-18-384 0 0,14 7-281 0 0,20 7-119 0 0,29 12 445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5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713 700 17711 0 0,'0'0'3426'0'0,"1"-2"-2952"0"0,14-24 155 0 0,1 1 0 0 0,21-25 0 0 0,-14 20-488 0 0,138-202-198 0 0,-132 190-69 0 0,19-34-211 0 0,-40 63 113 0 0,-1-1 0 0 0,-1 0 0 0 0,9-26 0 0 0,-14 34 108 0 0,0 0 1 0 0,0 0-1 0 0,0 0 0 0 0,0 0 1 0 0,-1 0-1 0 0,0 0 0 0 0,-1 0 0 0 0,1 0 1 0 0,-1 0-1 0 0,0 0 0 0 0,0 0 1 0 0,-4-9-1 0 0,4 12 61 0 0,0 0 0 0 0,-1 0 0 0 0,1 1 0 0 0,-1-1 1 0 0,0 0-1 0 0,0 1 0 0 0,0-1 0 0 0,0 1 0 0 0,0-1 0 0 0,0 1 0 0 0,-1 0 1 0 0,1 0-1 0 0,-1 0 0 0 0,1 0 0 0 0,-1 1 0 0 0,0-1 0 0 0,1 1 0 0 0,-1 0 1 0 0,0-1-1 0 0,0 1 0 0 0,0 0 0 0 0,0 1 0 0 0,-1-1 0 0 0,1 1 0 0 0,-4-1 1 0 0,1 1 62 0 0,0 0 1 0 0,1 0-1 0 0,-1 1 1 0 0,1 0-1 0 0,-1 0 1 0 0,0 0-1 0 0,1 0 1 0 0,0 1 0 0 0,-1 0-1 0 0,1 0 1 0 0,-7 5-1 0 0,4-2 26 0 0,1 0-1 0 0,-1 0 1 0 0,1 1-1 0 0,1 0 1 0 0,-1 1-1 0 0,-7 9 0 0 0,-3 8 120 0 0,2-1-1 0 0,0 2 1 0 0,-16 38-1 0 0,10-16 110 0 0,3 0 0 0 0,2 1 0 0 0,-12 54 0 0 0,2 15 163 0 0,-62 166 1 0 0,66-228-355 0 0,-2-2 1 0 0,-2 0-1 0 0,-3-2 1 0 0,-1 0 0 0 0,-41 48-1 0 0,24-42 81 0 0,-4-2 0 0 0,-1-1 0 0 0,-83 63 0 0 0,118-105-173 0 0,0 0-1 0 0,-1-1 1 0 0,-1-1 0 0 0,-25 11-1 0 0,42-20-192 0 0,3-3-168 0 0,-1 0 265 0 0,1 0-1 0 0,-1 0 0 0 0,1 0 1 0 0,0 0-1 0 0,0 0 1 0 0,0 0-1 0 0,2-3 0 0 0,-1 0-200 0 0,3-3-683 0 0,1 0 0 0 0,10-14 0 0 0,2 1-5690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21 161 7367 0 0,'-21'0'11636'0'0,"28"1"-8011"0"0,20 0-2427 0 0,10-5-900 0 0,0-3 1 0 0,60-19 0 0 0,-51 13-190 0 0,287-88-1136 0 0,-302 90-490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961 2 5983 0 0,'0'0'464'0'0,"-3"0"-305"0"0,1-1 191 0 0,-1 1 0 0 0,0-1 1 0 0,0 1-1 0 0,0 0 0 0 0,0 0 0 0 0,0 1 0 0 0,0-1 0 0 0,0 1 1 0 0,0-1-1 0 0,0 1 0 0 0,0 0 0 0 0,0 0 0 0 0,1 0 0 0 0,-1 1 1 0 0,-3 1-1 0 0,-7 5 2850 0 0,-22 16 0 0 0,19-12-2851 0 0,-13 10 280 0 0,1 1 0 0 0,1 1-1 0 0,1 1 1 0 0,-29 36 0 0 0,26-23-136 0 0,2 1 1 0 0,-37 71-1 0 0,-27 96-189 0 0,16 10-685 0 0,-55 132-446 0 0,112-311 613 0 0,-2-1 1 0 0,-37 55-1 0 0,39-68-202 0 0,-1 0 0 0 0,-1-1 0 0 0,0-1 0 0 0,-34 26 0 0 0,51-45 203 0 0,-12 9-389 0 0,14-11 513 0 0,1 1 0 0 0,-1-1 1 0 0,1 0-1 0 0,-1 0 0 0 0,0 1 1 0 0,1-1-1 0 0,-1 0 0 0 0,1 0 0 0 0,-1 0 1 0 0,0 0-1 0 0,1 0 0 0 0,-1 0 1 0 0,0 0-1 0 0,1 0 0 0 0,-1 0 0 0 0,1 0 1 0 0,-1 0-1 0 0,0 0 0 0 0,1 0 0 0 0,-1 0 1 0 0,1 0-1 0 0,-1-1 0 0 0,0 1 1 0 0,-4-7-1718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58 2759 0 0,'119'-30'459'0'0,"-62"15"2637"0"0,2 3 8604 0 0,-63 15-9745 0 0,-15 9-623 0 0,-29 14-832 0 0,-80 33-145 0 0,-39 18-464 0 0,120-53 80 0 0,-63 45 1 0 0,92-55-137 0 0,17-13 91 0 0,2 0-214 0 0,2 2 266 0 0,-1 0 0 0 0,1-1-1 0 0,0 1 1 0 0,0-1 0 0 0,0 0 0 0 0,1 0 0 0 0,-1 0-1 0 0,0 0 1 0 0,1 0 0 0 0,5 1 0 0 0,43 12 61 0 0,-33-11-58 0 0,89 23 96 0 0,-41-12 20 0 0,96 35 1 0 0,-153-45-82 0 0,-10-5-10 0 0,0 0 0 0 0,0 1-1 0 0,0-1 1 0 0,1 0 0 0 0,-1 1-1 0 0,0-1 1 0 0,0 0-1 0 0,0 1 1 0 0,0-1 0 0 0,0 1-1 0 0,0-1 1 0 0,0 0 0 0 0,0 1-1 0 0,0-1 1 0 0,0 1 0 0 0,0-1-1 0 0,0 0 1 0 0,0 1 0 0 0,-1-1-1 0 0,1 0 1 0 0,0 1 0 0 0,0-1-1 0 0,0 1 1 0 0,0-1 0 0 0,-1 0-1 0 0,1 1 1 0 0,0-1 0 0 0,-2 2 24 0 0,0 0 0 0 0,0 0 0 0 0,0-1 0 0 0,0 1 0 0 0,0-1 0 0 0,0 0 0 0 0,0 1 0 0 0,0-1 0 0 0,0 0 0 0 0,-1 0 0 0 0,-3 1 0 0 0,-28 6 483 0 0,-109 15 228 0 0,-63 12-761 0 0,43-3-624 0 0,147-32 497 0 0,4-2-1021 0 0,12-2 1072 0 0,0 0 0 0 0,0 0 0 0 0,0-1 0 0 0,0-5 0 0 0,0 9 24 0 0,6 11-5632 0 0,1-1 86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7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45 14599 0 0,'0'0'3423'0'0,"1"2"-3286"0"0,0-1-131 0 0,0 0-1 0 0,0 0 1 0 0,-1 1-1 0 0,1-1 1 0 0,-1 0-1 0 0,1 1 0 0 0,-1-1 1 0 0,0 0-1 0 0,1 1 1 0 0,-1-1-1 0 0,0 1 1 0 0,0-1-1 0 0,0 0 1 0 0,0 1-1 0 0,0-1 1 0 0,0 1-1 0 0,0-1 0 0 0,-1 0 1 0 0,1 1-1 0 0,0-1 1 0 0,-1 0-1 0 0,0 3 1 0 0,-1 1 4 0 0,-4 12 51 0 0,0 0 0 0 0,-2-1 0 0 0,0 0 0 0 0,0 0 0 0 0,-13 16 0 0 0,-19 37 711 0 0,40-67-753 0 0,-9 14 358 0 0,2 1 0 0 0,0 1 0 0 0,-7 24-1 0 0,14-40-295 0 0,0 1 0 0 0,-1-1-1 0 0,1 1 1 0 0,0 0 0 0 0,0-1 0 0 0,1 1 0 0 0,-1-1-1 0 0,0 1 1 0 0,1 0 0 0 0,0-1 0 0 0,-1 1-1 0 0,1-1 1 0 0,0 0 0 0 0,0 1 0 0 0,3 3-1 0 0,-3-5-37 0 0,-1 0-1 0 0,1 0 1 0 0,0 0-1 0 0,0 0 0 0 0,0 0 1 0 0,0 0-1 0 0,0 0 1 0 0,0 0-1 0 0,0 0 0 0 0,1 0 1 0 0,-1-1-1 0 0,0 1 0 0 0,0-1 1 0 0,1 1-1 0 0,-1-1 1 0 0,0 1-1 0 0,1-1 0 0 0,-1 0 1 0 0,0 1-1 0 0,1-1 1 0 0,-1 0-1 0 0,1 0 0 0 0,-1 0 1 0 0,0 0-1 0 0,1 0 1 0 0,-1 0-1 0 0,1-1 0 0 0,-1 1 1 0 0,2-1-1 0 0,12-4 124 0 0,1-2 0 0 0,-2 1 0 0 0,1-2-1 0 0,-1 0 1 0 0,24-18 0 0 0,60-58-60 0 0,-67 54-40 0 0,-2 5-254 0 0,-1-2 0 0 0,-1-1 1 0 0,-2-1-1 0 0,32-47 0 0 0,-55 73 86 0 0,0-1 1 0 0,0 1-1 0 0,0-1 0 0 0,-1 0 1 0 0,3-8-1 0 0,-4 11-39 0 0,1-1-1 0 0,-1 1 1 0 0,0-1 0 0 0,0 0 0 0 0,0 1 0 0 0,0-1-1 0 0,-1 1 1 0 0,1-1 0 0 0,0 1 0 0 0,0-1 0 0 0,-1 1-1 0 0,1-1 1 0 0,-1 1 0 0 0,0-1 0 0 0,1 1-1 0 0,-1 0 1 0 0,0-1 0 0 0,-1 0 0 0 0,-1 0-1356 0 0,-6 2-57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12 9215 0 0,'2'0'422'0'0,"27"-10"148"0"0,-29 10-454 0 0,1-1 0 0 0,0 1 1 0 0,0 0-1 0 0,0 0 0 0 0,0-1 0 0 0,0 1 0 0 0,0 0 0 0 0,0 0 0 0 0,0 0 0 0 0,0 0 0 0 0,0 0 0 0 0,0 1 0 0 0,0-1 0 0 0,1 0 0 0 0,-2 1 23 0 0,1-1-1 0 0,-1 0 0 0 0,0 0 0 0 0,0 1 0 0 0,1-1 1 0 0,-1 0-1 0 0,0 0 0 0 0,0 1 0 0 0,0-1 1 0 0,1 0-1 0 0,-1 1 0 0 0,0-1 0 0 0,0 0 0 0 0,0 0 1 0 0,0 1-1 0 0,0-1 0 0 0,0 0 0 0 0,0 1 0 0 0,0-1 1 0 0,0 0-1 0 0,0 1 0 0 0,0-1 0 0 0,0 0 0 0 0,0 1 1 0 0,0-1-1 0 0,0 0 0 0 0,0 1 0 0 0,-1 4 1063 0 0,-1-1 0 0 0,0 0 1 0 0,0 0-1 0 0,-5 8 0 0 0,7-11-1186 0 0,-12 15 236 0 0,0 0 1 0 0,-1-1-1 0 0,0 0 0 0 0,-2-1 0 0 0,-21 18 1 0 0,-10 9-1 0 0,-2 3-32 0 0,-29 29 7 0 0,66-61-166 0 0,1 0-1 0 0,1 0 1 0 0,0 1 0 0 0,-13 25 0 0 0,16-24 83 0 0,1 0 1 0 0,0 1-1 0 0,1-1 1 0 0,-3 24-1 0 0,7-36-128 0 0,0 1 0 0 0,0 0 0 0 0,0 0 0 0 0,0-1 0 0 0,1 1 1 0 0,-1 0-1 0 0,1 0 0 0 0,-1-1 0 0 0,1 1 0 0 0,0 0 0 0 0,0-1 0 0 0,3 5 0 0 0,2 0-15 0 0,-3-6-30 0 0,-1 0 0 0 0,1 0 0 0 0,-1 0 0 0 0,1 0 0 0 0,0 0 0 0 0,-1-1 0 0 0,1 0 0 0 0,-1 1 0 0 0,1-1 0 0 0,0 0 0 0 0,0 0 0 0 0,-1 0 0 0 0,1-1 0 0 0,0 1 0 0 0,2-1 0 0 0,8-3-254 0 0,-1 0 0 0 0,12-5 1 0 0,-5 2 19 0 0,5-2-1421 0 0,-1-2-3592 0 0,1-3-1910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0 14191 0 0,'0'0'3738'0'0,"-9"1"-2520"0"0,6-1-1083 0 0,-1 1 1 0 0,1 0-1 0 0,-1 0 0 0 0,1 0 0 0 0,-1 1 1 0 0,1-1-1 0 0,0 1 0 0 0,-1 0 0 0 0,-4 4 0 0 0,-27 24 281 0 0,22-18-264 0 0,-10 10 43 0 0,-23 29 0 0 0,14-15 75 0 0,25-28-212 0 0,-29 31 729 0 0,-56 79 0 0 0,63-76-319 0 0,19-30-351 0 0,1 2 0 0 0,0-1 0 0 0,-12 27 0 0 0,20-39 27 0 0,5 2-124 0 0,-1 0 0 0 0,1 0 0 0 0,0-1 1 0 0,-1 0-1 0 0,1 0 0 0 0,0 0 0 0 0,1 0 0 0 0,-1 0 0 0 0,0-1 0 0 0,0 0 0 0 0,9 2 1 0 0,-1-2-17 0 0,1 0 1 0 0,23 0 0 0 0,-19-2-252 0 0,1-1 0 0 0,-1-1 0 0 0,0 0 0 0 0,1-1 0 0 0,-1-1-1 0 0,-1 0 1 0 0,1-1 0 0 0,17-10 0 0 0,57-27-6053 0 0,-66 29 192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8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23 5063 0 0,'0'0'232'0'0,"-1"2"-13"0"0,-8 18-448 0 0,7-14 1691 0 0,0 0 1 0 0,0 0-1 0 0,0 0 1 0 0,0 8-1 0 0,2-12-948 0 0,-1 1-1 0 0,1-1 1 0 0,0 0-1 0 0,1 0 1 0 0,-1 0-1 0 0,0 1 1 0 0,0-1-1 0 0,1 0 1 0 0,0 0-1 0 0,-1 0 1 0 0,1 1-1 0 0,0-1 1 0 0,0 0-1 0 0,1 2 1 0 0,-1-3-476 0 0,1 1 1 0 0,-1-1 0 0 0,0 1 0 0 0,1-1-1 0 0,-1 0 1 0 0,1 1 0 0 0,-1-1 0 0 0,1 0-1 0 0,0 0 1 0 0,-1 0 0 0 0,5 1 0 0 0,3 1 122 0 0,1-1 1 0 0,-1 1 0 0 0,1-2 0 0 0,0 1 0 0 0,0-2 0 0 0,0 1 0 0 0,0-1 0 0 0,0-1 0 0 0,12-1 0 0 0,10-4 493 0 0,47-13 1 0 0,-63 14-833 0 0,-1-1-1 0 0,1 0 1 0 0,22-14-1 0 0,-30 16 65 0 0,0-1 0 0 0,0-1-1 0 0,0 0 1 0 0,-1 0-1 0 0,0 0 1 0 0,-1-1-1 0 0,11-13 1 0 0,-16 19 62 0 0,-1 1 0 0 0,1-1 0 0 0,-1 0 0 0 0,1 0 0 0 0,-1 0 0 0 0,1 1 0 0 0,-1-1 0 0 0,0 0 1 0 0,1 0-1 0 0,-1 0 0 0 0,0 0 0 0 0,0 0 0 0 0,0 0 0 0 0,0-1 0 0 0,0 2 15 0 0,0-1-1 0 0,0 1 1 0 0,0 0-1 0 0,0 0 1 0 0,0-1-1 0 0,0 1 1 0 0,-1 0-1 0 0,1-1 1 0 0,0 1-1 0 0,0 0 1 0 0,0 0-1 0 0,-1-1 1 0 0,1 1-1 0 0,0 0 1 0 0,0 0-1 0 0,-1 0 1 0 0,1-1-1 0 0,0 1 1 0 0,-1 0-1 0 0,1 0 1 0 0,0 0-1 0 0,0 0 1 0 0,-1 0-1 0 0,1-1 1 0 0,0 1-1 0 0,-1 0 1 0 0,-2 0-63 0 0,0 0 0 0 0,0 0-1 0 0,0 0 1 0 0,0 0 0 0 0,0 0 0 0 0,0 1-1 0 0,-5 1 1 0 0,-20 6 68 0 0,0 2 0 0 0,1 1 0 0 0,-42 23 1 0 0,22-6 517 0 0,-45 34 0 0 0,68-43-156 0 0,1 1 1 0 0,0 0 0 0 0,1 2-1 0 0,1 0 1 0 0,-32 47-1 0 0,51-66-286 0 0,0 0-1 0 0,1 0 0 0 0,-1 0 1 0 0,1 0-1 0 0,0 0 0 0 0,0 0 1 0 0,0 1-1 0 0,0-1 0 0 0,0 0 1 0 0,0 6-1 0 0,1-7 60 0 0,19 8-53 0 0,-8-8-377 0 0,1-2 1 0 0,0 1-1 0 0,-1-1 1 0 0,23-4-1 0 0,19-7-6403 0 0,-21 2 403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8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83 2759 0 0,'103'-45'1149'0'0,"-69"28"2262"0"0,-2-3 8245 0 0,-54 22-10277 0 0,0 4-1216 0 0,0 0 0 0 0,1 2 0 0 0,-28 13 0 0 0,-14 6 30 0 0,54-24-239 0 0,1 0 1 0 0,0 0-1 0 0,1 1 0 0 0,-1 0 1 0 0,0 0-1 0 0,1 1 0 0 0,0 0 1 0 0,0 0-1 0 0,1 1 0 0 0,-10 10 1 0 0,15-15-77 0 0,0 10-118 0 0,1-8 219 0 0,0 0-1 0 0,1 1 0 0 0,0-1 1 0 0,0 0-1 0 0,-1 0 0 0 0,2 0 1 0 0,-1 0-1 0 0,0 0 0 0 0,1 0 1 0 0,-1 0-1 0 0,1 0 0 0 0,0-1 1 0 0,0 1-1 0 0,0 0 0 0 0,3 2 1 0 0,5 5 42 0 0,1 0 0 0 0,14 9 1 0 0,-1-1 132 0 0,-12-7-62 0 0,14 11 440 0 0,0 2 0 0 0,26 31 0 0 0,-51-53-467 0 0,1 0-1 0 0,0 0 1 0 0,-1 0-1 0 0,1 0 0 0 0,-1 1 1 0 0,0-1-1 0 0,0 0 1 0 0,0 1-1 0 0,0-1 1 0 0,0 1-1 0 0,0-1 1 0 0,-1 1-1 0 0,1 0 0 0 0,-1-1 1 0 0,0 1-1 0 0,0 0 1 0 0,0-1-1 0 0,0 1 1 0 0,0 0-1 0 0,-1 3 1 0 0,0-4-16 0 0,0 1 0 0 0,-1-1 1 0 0,1 0-1 0 0,0 1 1 0 0,-1-1-1 0 0,1 0 1 0 0,-1 0-1 0 0,0 0 1 0 0,0 0-1 0 0,0 0 1 0 0,0 0-1 0 0,0 0 0 0 0,0-1 1 0 0,0 1-1 0 0,0-1 1 0 0,-1 0-1 0 0,1 0 1 0 0,-1 1-1 0 0,1-1 1 0 0,-4 0-1 0 0,-16 6 96 0 0,-1-1 0 0 0,-43 5-1 0 0,-49-2-311 0 0,91-8 76 0 0,10 0-25 0 0,-48 1-301 0 0,56-2 189 0 0,0-1 0 0 0,0 0 0 0 0,0 0-1 0 0,0 0 1 0 0,0 0 0 0 0,1-1 0 0 0,-12-5-1 0 0,16 7 62 0 0,0-1-1 0 0,0 1 1 0 0,0-1-1 0 0,0 1 0 0 0,0-1 1 0 0,1 0-1 0 0,-1 0 1 0 0,0 1-1 0 0,0-1 1 0 0,0 0-1 0 0,1 0 0 0 0,-1 0 1 0 0,0 0-1 0 0,0-2 1 0 0,1 3-188 0 0,0-1 0 0 0,-1 0 1 0 0,1 1-1 0 0,0-1 0 0 0,0 0 1 0 0,0 0-1 0 0,0 1 1 0 0,0-1-1 0 0,0 0 0 0 0,0 0 1 0 0,1 1-1 0 0,-1-1 1 0 0,0 0-1 0 0,1-1 0 0 0,5-10-5813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9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20 9215 0 0,'0'0'8798'0'0,"-7"-4"-7077"0"0,3 1-1436 0 0,1 1-1 0 0,0 1 1 0 0,-1-1 0 0 0,0 0 0 0 0,1 1-1 0 0,-1 0 1 0 0,-7-2 0 0 0,9 3-253 0 0,0 0 0 0 0,0 0 0 0 0,0 0 0 0 0,0 0 0 0 0,0 0 1 0 0,0 0-1 0 0,0 1 0 0 0,0-1 0 0 0,0 1 0 0 0,0 0 0 0 0,0 0 0 0 0,0-1 0 0 0,0 1 0 0 0,1 0 1 0 0,-1 0-1 0 0,0 1 0 0 0,-1 0 0 0 0,-84 62-19 0 0,-15 10-18 0 0,88-62 3 0 0,0 1 1 0 0,1 0 0 0 0,0 1-1 0 0,-16 24 1 0 0,26-34 1 0 0,0 0 0 0 0,1 1 0 0 0,0-1 0 0 0,0 0 0 0 0,0 1 0 0 0,0 0 0 0 0,1-1 0 0 0,-2 7 0 0 0,3-9 0 0 0,0 0 0 0 0,0 0 0 0 0,0-1 0 0 0,0 1 0 0 0,0 0 0 0 0,0 0 0 0 0,0 0 0 0 0,1-1 0 0 0,-1 1 0 0 0,1 0 0 0 0,-1 0 0 0 0,1-1 0 0 0,0 1 0 0 0,0 0 0 0 0,0-1 0 0 0,0 1 0 0 0,0-1 0 0 0,0 1 0 0 0,0-1 0 0 0,0 0 0 0 0,0 1 0 0 0,1-1 0 0 0,-1 0 0 0 0,1 0 0 0 0,1 1 0 0 0,12 7 26 0 0,0-2 0 0 0,0 1 1 0 0,30 8-1 0 0,9 4 64 0 0,43 30 958 0 0,-95-48-964 0 0,1 0-1 0 0,-1-1 1 0 0,1 1 0 0 0,-1 0-1 0 0,0 1 1 0 0,0-1 0 0 0,0 0 0 0 0,0 1-1 0 0,3 3 1 0 0,-5-4-62 0 0,0-1 1 0 0,0 1-1 0 0,0-1 0 0 0,0 1 0 0 0,0-1 0 0 0,0 0 1 0 0,-1 1-1 0 0,1-1 0 0 0,0 1 0 0 0,-1-1 1 0 0,1 0-1 0 0,-1 1 0 0 0,1-1 0 0 0,-1 0 0 0 0,0 1 1 0 0,1-1-1 0 0,-3 2 0 0 0,0 1 4 0 0,0 1 0 0 0,-1-1 0 0 0,0 0 0 0 0,0-1 0 0 0,0 1 0 0 0,0-1 0 0 0,0 1 0 0 0,-1-1 0 0 0,0-1 0 0 0,-7 5 0 0 0,-6 1 31 0 0,-30 8-1 0 0,27-9-47 0 0,-47 14-284 0 0,0-2 0 0 0,-103 14 0 0 0,167-33 218 0 0,1 1 0 0 0,0-1 1 0 0,0 0-1 0 0,0 0 0 0 0,0-1 0 0 0,0 1 1 0 0,-4-1-1 0 0,6 1 16 0 0,1-1 0 0 0,-1 1 0 0 0,1 0 0 0 0,-1 0 0 0 0,0-1 1 0 0,1 1-1 0 0,-1 0 0 0 0,1-1 0 0 0,-1 1 0 0 0,1 0 0 0 0,-1-1 0 0 0,1 1 0 0 0,-1-1 0 0 0,1 1 1 0 0,-1-1-1 0 0,1 1 0 0 0,0-1 0 0 0,-1 1 0 0 0,1-1 0 0 0,0 1 0 0 0,-1-1 0 0 0,1 0 0 0 0,0 1 1 0 0,0-1-1 0 0,-1 1 0 0 0,1-1 0 0 0,0 0 0 0 0,0 1 0 0 0,0-1 0 0 0,0 0 0 0 0,0 1 1 0 0,0-1-1 0 0,0 0 0 0 0,0 1 0 0 0,0-1 0 0 0,0 0 0 0 0,1 1 0 0 0,-1-1 0 0 0,0 0 0 0 0,2-4-830 0 0,0 1 0 0 0,1 0-1 0 0,-1 0 1 0 0,1-1-1 0 0,-1 2 1 0 0,1-1-1 0 0,5-5 1 0 0,13-13-5859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9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26 16039 0 0,'0'0'731'0'0,"-1"2"-10"0"0,-11 24-314 0 0,11-25-221 0 0,1-1 0 0 0,-1 1 0 0 0,1 0 0 0 0,0-1 0 0 0,-1 1 0 0 0,1 0 0 0 0,0-1 0 0 0,0 1 0 0 0,-1 0 0 0 0,1 0 0 0 0,0-1-1 0 0,0 1 1 0 0,0 0 0 0 0,0 0 0 0 0,0-1 0 0 0,0 1 0 0 0,0 0 0 0 0,0 0 0 0 0,0-1 0 0 0,0 1 0 0 0,0 0 0 0 0,1 0 0 0 0,-1-1 0 0 0,0 1 0 0 0,0 0 0 0 0,1-1 0 0 0,-1 1 0 0 0,0 0 0 0 0,2 1 0 0 0,-1-1-96 0 0,1 0 0 0 0,0 0 0 0 0,-1 0 0 0 0,1 0 0 0 0,0 0 0 0 0,0 0 0 0 0,0-1 0 0 0,0 1 0 0 0,0-1 0 0 0,0 1-1 0 0,2 0 1 0 0,10 0 54 0 0,0 1-1 0 0,-1-1 0 0 0,27-3 0 0 0,43-8 373 0 0,-65 7-490 0 0,2 0-39 0 0,-11 3-12 0 0,1-1 0 0 0,-1-1 0 0 0,1 0 0 0 0,-1 0 0 0 0,0-1 0 0 0,15-6 0 0 0,-23 8-68 0 0,4-6-218 0 0,-5 5 288 0 0,0 0 0 0 0,0 1 0 0 0,0-1 0 0 0,0 1 0 0 0,0-1 1 0 0,-1 1-1 0 0,1-1 0 0 0,-1 1 0 0 0,1-1 0 0 0,-1 1 0 0 0,0 0 0 0 0,0-1 0 0 0,1 1 0 0 0,-1 0 0 0 0,0 0 0 0 0,0-1 0 0 0,0 1 0 0 0,0 0 1 0 0,-2-1-1 0 0,0 0-4 0 0,1 0 0 0 0,-1 1 1 0 0,0-1-1 0 0,0 1 0 0 0,0-1 1 0 0,0 1-1 0 0,0 0 1 0 0,-6-1-1 0 0,-2 1-57 0 0,0 0-1 0 0,0 0 1 0 0,0 1-1 0 0,-20 3 1 0 0,17-1 67 0 0,1 1 0 0 0,0 0 0 0 0,0 1 0 0 0,-16 7 0 0 0,-48 28-22 0 0,47-24 35 0 0,-6 5 4 0 0,-57 40 0 0 0,73-46 0 0 0,2 2 0 0 0,0 0 0 0 0,0 1 0 0 0,-18 24 0 0 0,34-38 0 0 0,0 0 1 0 0,0 0-1 0 0,0 0 0 0 0,0 0 1 0 0,0 0-1 0 0,1 1 0 0 0,0-1 0 0 0,0 1 1 0 0,0-1-1 0 0,-1 6 0 0 0,2-7 0 0 0,0-1-1 0 0,0 0 1 0 0,0 1-1 0 0,0-1 1 0 0,0 0-1 0 0,0 1 1 0 0,0-1-1 0 0,1 1 1 0 0,-1-1-1 0 0,1 0 1 0 0,-1 1-1 0 0,1-1 1 0 0,-1 0-1 0 0,1 0 1 0 0,0 0-1 0 0,0 1 1 0 0,-1-1-1 0 0,1 0 1 0 0,0 0-1 0 0,0 0 1 0 0,0 0-1 0 0,0 0 1 0 0,0 0-1 0 0,0-1 1 0 0,1 1-1 0 0,-1 0 1 0 0,0 0-1 0 0,0-1 1 0 0,3 1-1 0 0,3 2-132 0 0,1 0 0 0 0,0-1 0 0 0,1-1 0 0 0,-1 1 0 0 0,0-1 0 0 0,0-1 0 0 0,1 1 0 0 0,13-2 0 0 0,7-3-934 0 0,32-7 1 0 0,-51 9 640 0 0,30-7-1252 0 0,-1-1-60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0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269 214 5527 0 0,'19'-21'855'0'0,"0"1"0"0"0,44-33 0 0 0,-18 16 3822 0 0,59-46 3976 0 0,-105 84-8607 0 0,0 1 0 0 0,1-1-1 0 0,-1 0 1 0 0,0 0 0 0 0,0 0 0 0 0,0 0 0 0 0,0 0 0 0 0,0 0 0 0 0,0 0 0 0 0,0 0-1 0 0,0 0 1 0 0,-2 1 0 0 0,0 0 38 0 0,-70 54 595 0 0,-72 62-205 0 0,125-100-510 0 0,0 2-1 0 0,1 0 1 0 0,2 2 0 0 0,-26 37 0 0 0,39-52 78 0 0,2-4-13 0 0,0 0 1 0 0,1 0-1 0 0,-1 0 1 0 0,1 0-1 0 0,0 0 0 0 0,-2 7 1 0 0,2-8-28 0 0,0 1 0 0 0,1-1 0 0 0,-1 1 0 0 0,1-1 0 0 0,0 1 1 0 0,-1 0-1 0 0,1-1 0 0 0,0 1 0 0 0,0 0 0 0 0,1-1 0 0 0,-1 1 0 0 0,1 0 0 0 0,-1-1 1 0 0,1 1-1 0 0,0-1 0 0 0,0 1 0 0 0,0-1 0 0 0,0 1 0 0 0,0-1 0 0 0,1 0 1 0 0,-1 1-1 0 0,1-1 0 0 0,-1 0 0 0 0,1 0 0 0 0,0 0 0 0 0,3 3 0 0 0,-2-3 18 0 0,10 10 18 0 0,0-1 0 0 0,1 0-1 0 0,0-2 1 0 0,1 1 0 0 0,0-2 0 0 0,22 10-1 0 0,-13-7 23 0 0,35 23 0 0 0,-49-26 35 0 0,0-1 0 0 0,0 2 0 0 0,14 13 0 0 0,-21-17-48 0 0,1-1 0 0 0,-1 1 0 0 0,0-1 0 0 0,0 1 0 0 0,0 0 0 0 0,-1 0-1 0 0,0 0 1 0 0,1 0 0 0 0,-2 1 0 0 0,2 5 0 0 0,-3-10-13 0 0,0 0 0 0 0,0 0 0 0 0,0 0 0 0 0,0 0 0 0 0,0-1 0 0 0,0 1 0 0 0,0 0 0 0 0,0 0 0 0 0,-1 0 0 0 0,1-1 0 0 0,0 1 0 0 0,0 0 0 0 0,-1 0 1 0 0,1-1-1 0 0,-1 1 0 0 0,1 0 0 0 0,-1-1 0 0 0,1 1 0 0 0,-1-1 0 0 0,1 1 0 0 0,-1 0 0 0 0,-1 0 0 0 0,-15 10 353 0 0,17-11-357 0 0,-9 4 90 0 0,-1 0 1 0 0,1 0-1 0 0,-1-1 1 0 0,1 0-1 0 0,-13 1 0 0 0,-53 4 230 0 0,27-4-222 0 0,7 2-76 0 0,14-2 14 0 0,-33 2 0 0 0,53-6-121 0 0,-1 0 0 0 0,1 0 0 0 0,0-1-1 0 0,0 0 1 0 0,0 0 0 0 0,0-1 0 0 0,0 0 0 0 0,0 0-1 0 0,-10-5 1 0 0,14 5-237 0 0,0 1-1 0 0,0-1 0 0 0,0 0 1 0 0,1 0-1 0 0,-1 0 1 0 0,1 0-1 0 0,-4-4 1 0 0,0-6-6473 0 0,4-2-826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0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0 9215 0 0,'-1'2'3784'0'0,"-25"30"634"0"0,7-10-3190 0 0,1-6 897 0 0,15-13-1993 0 0,2-3-51 0 0,0 2-1 0 0,-39 71 216 0 0,-2 2-206 0 0,35-64-190 0 0,-1 0 0 0 0,-1 0 0 0 0,0-1 0 0 0,-11 11 0 0 0,3-9-666 0 0,16-11 360 0 0,-1-12-6269 0 0,4 2 1028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80 15175 0 0,'-15'0'589'0'0,"0"1"-1"0"0,-29 5 3231 0 0,96-4-2844 0 0,1-3-1 0 0,-1-2 1 0 0,94-17 0 0 0,87-20 423 0 0,-116 25-2168 0 0,1 6-5751 0 0,-97 9-1297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03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97 302 8207 0 0,'0'0'742'0'0,"-6"6"-596"0"0,-5 1 1228 0 0,-1 0-1 0 0,0-1 0 0 0,-23 9 0 0 0,25-11-922 0 0,9-4-309 0 0,1 0 0 0 0,0 0 0 0 0,0 0-1 0 0,-1 1 1 0 0,1-1 0 0 0,0 0 0 0 0,-1 0-1 0 0,1 0 1 0 0,0 0 0 0 0,-1 0-1 0 0,1 0 1 0 0,-1 0 0 0 0,1 0 0 0 0,0 0-1 0 0,-1 0 1 0 0,1 0 0 0 0,0 0 0 0 0,-1 0-1 0 0,1 0 1 0 0,0 0 0 0 0,-1 0 0 0 0,1 0-1 0 0,0 0 1 0 0,-1 0 0 0 0,1 0 0 0 0,0-1-1 0 0,-1 1 1 0 0,1 0 0 0 0,1-9 910 0 0,12-11-759 0 0,30-19 65 0 0,0 2-1 0 0,56-37 0 0 0,-54 47-322 0 0,47-22-1 0 0,-63 34-31 0 0,2-1-38 0 0,1 1 0 0 0,0 2-1 0 0,68-19 1 0 0,-99 32 88 0 0,-1 12 11 0 0,-1-7-61 0 0,0 0 1 0 0,-1-1-1 0 0,1 1 0 0 0,-1-1 0 0 0,0 1 0 0 0,0-1 0 0 0,0 0 1 0 0,-5 6-1 0 0,-25 31 68 0 0,12-18-43 0 0,-2 5-28 0 0,6-10 0 0 0,2 1 0 0 0,-19 33 0 0 0,31-48 2 0 0,0 1 0 0 0,0 0 0 0 0,1 0 0 0 0,0 0 0 0 0,0 0-1 0 0,0 0 1 0 0,1 0 0 0 0,0 0 0 0 0,0 1 0 0 0,0-1 0 0 0,0 0 0 0 0,1 0-1 0 0,0 0 1 0 0,0 0 0 0 0,2 6 0 0 0,0-2 33 0 0,0 0 0 0 0,1 0 0 0 0,0-1 0 0 0,0 1 1 0 0,1-1-1 0 0,0 0 0 0 0,8 10 0 0 0,-9-14-15 0 0,-1 0 0 0 0,1-1 1 0 0,0 1-1 0 0,0-1 0 0 0,1 0 0 0 0,-1 0 1 0 0,1-1-1 0 0,-1 1 0 0 0,1-1 1 0 0,0 0-1 0 0,0 0 0 0 0,0-1 0 0 0,0 1 1 0 0,8 0-1 0 0,-4-1-393 0 0,1 0-1 0 0,-1-1 1 0 0,0 0 0 0 0,1-1-1 0 0,-1 0 1 0 0,0 0 0 0 0,13-4-1 0 0,6-3-6670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43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 6447 0 0,'0'0'499'0'0,"-2"2"-328"0"0,-18 21 209 0 0,4-5 782 0 0,0 0 0 0 0,1 1 0 0 0,1 1 0 0 0,-16 31 0 0 0,27-46-1075 0 0,-2 5 92 0 0,0 1-1 0 0,1 0 0 0 0,0-1 1 0 0,-4 23-1 0 0,-35 176 703 0 0,35-179-807 0 0,-1 0 0 0 0,-2-1 0 0 0,0 0 0 0 0,-3 0-1 0 0,0-1 1 0 0,-1-1 0 0 0,-2-1 0 0 0,-1 0 0 0 0,-1-1 0 0 0,-1-1 0 0 0,-1-1-1 0 0,-40 35 1 0 0,-126 91 372 0 0,98-90-297 0 0,68-44-85 0 0,19-14 597 0 0,4-3-600 0 0,0 0 0 0 0,1-1 0 0 0,-1 1-1 0 0,0 0 1 0 0,1 0 0 0 0,-1 1 0 0 0,4-3 0 0 0,-4 3-36 0 0,27-17 327 0 0,2 1 0 0 0,0 2 0 0 0,62-22 0 0 0,-31 14-48 0 0,7-5 222 0 0,1 4-1 0 0,83-19 0 0 0,-147 42-506 0 0,-1 0 0 0 0,1 0 0 0 0,0 1 0 0 0,-1-1 0 0 0,1 1 0 0 0,0 1 0 0 0,8 0 0 0 0,-5 3-19 0 0,-8-2-8 0 0,0-1 0 0 0,-1 0 0 0 0,1 0-1 0 0,-1 0 1 0 0,1 0 0 0 0,-1 1 0 0 0,0-1-1 0 0,1 0 1 0 0,-1 0 0 0 0,0 1 0 0 0,0-1 0 0 0,0 0-1 0 0,0 1 1 0 0,0-1 0 0 0,0 0 0 0 0,-1 0-1 0 0,1 1 1 0 0,0-1 0 0 0,-1 0 0 0 0,1 0 0 0 0,-1 2-1 0 0,-11 25-482 0 0,-2-1-2459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4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165 100 10535 0 0,'0'0'2360'0'0,"2"1"-1906"0"0,6 2 0 0 0,0 0 0 0 0,1-1-1 0 0,-1 0 1 0 0,0 0 0 0 0,17 0 0 0 0,48-3 1349 0 0,-29 0-1055 0 0,-29 0-606 0 0,0-1 0 0 0,0 0 0 0 0,0-1 0 0 0,19-6-1 0 0,-23 6-110 0 0,8-7-17 0 0,-12 6-16 0 0,-6 3 0 0 0,0 1-1 0 0,0-1 1 0 0,0 1 0 0 0,1-1-1 0 0,-1 0 1 0 0,0 1 0 0 0,0-1-1 0 0,0 0 1 0 0,-1 0 0 0 0,1 0-1 0 0,0 0 1 0 0,0 0 0 0 0,0 0-1 0 0,-1 0 1 0 0,1 0-1 0 0,0 0 1 0 0,-1 0 0 0 0,1 0-1 0 0,0-2 1 0 0,0-1-29 0 0,0 2-21 0 0,0 1 1 0 0,0 0 0 0 0,-1 0-1 0 0,1-1 1 0 0,-1 1 0 0 0,1 0-1 0 0,-1-1 1 0 0,1 1 0 0 0,-1 0 0 0 0,0-1-1 0 0,0 1 1 0 0,0-1 0 0 0,0 1-1 0 0,0-1 1 0 0,0 1 0 0 0,0 0 0 0 0,0-1-1 0 0,0 1 1 0 0,-1-1 0 0 0,1 1-1 0 0,-1 0 1 0 0,1-1 0 0 0,-1 1 0 0 0,1 0-1 0 0,-1 0 1 0 0,0-1 0 0 0,0 1-1 0 0,1 0 1 0 0,-1 0 0 0 0,0 0-1 0 0,0 0 1 0 0,0 0 0 0 0,0 0 0 0 0,0 0-1 0 0,-2-1 1 0 0,1 1-52 0 0,-1 0-1 0 0,1 0 1 0 0,-1 0 0 0 0,0 0 0 0 0,1 0-1 0 0,-1 0 1 0 0,0 1 0 0 0,0-1 0 0 0,1 1-1 0 0,-1 0 1 0 0,0 0 0 0 0,0 0 0 0 0,0 0-1 0 0,1 1 1 0 0,-1-1 0 0 0,0 1 0 0 0,-3 0-1 0 0,-116 47-891 0 0,97-37 922 0 0,-1 1 88 0 0,0 0 1 0 0,1 2-1 0 0,0 1 0 0 0,-42 34 0 0 0,54-38 116 0 0,0 1 1 0 0,1 1-1 0 0,0 0 0 0 0,1 1 0 0 0,1 0 0 0 0,0 0 1 0 0,1 1-1 0 0,0 1 0 0 0,-7 18 0 0 0,15-31-80 0 0,0 0 1 0 0,-1 1-1 0 0,1-1 0 0 0,1 0 0 0 0,-1 1 0 0 0,0-1 1 0 0,1 0-1 0 0,0 1 0 0 0,0-1 0 0 0,0 1 0 0 0,0-1 1 0 0,0 1-1 0 0,1-1 0 0 0,0 0 0 0 0,-1 1 0 0 0,1-1 0 0 0,0 0 1 0 0,1 0-1 0 0,1 4 0 0 0,-1-4-4 0 0,0 0-1 0 0,0 0 1 0 0,0 0 0 0 0,1-1-1 0 0,-1 1 1 0 0,1-1 0 0 0,0 0-1 0 0,0 0 1 0 0,0 0 0 0 0,0 0-1 0 0,0 0 1 0 0,0 0 0 0 0,0-1 0 0 0,1 0-1 0 0,-1 1 1 0 0,1-1 0 0 0,5 1-1 0 0,9 0 94 0 0,0 0-1 0 0,0-1 0 0 0,0-1 0 0 0,1-1 1 0 0,-1 0-1 0 0,0-1 0 0 0,0-1 1 0 0,-1-1-1 0 0,19-6 0 0 0,5-4-944 0 0,-1-2 1 0 0,64-33-1 0 0,-70 29-367 0 0,-1 0-11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4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55 6447 0 0,'29'-28'621'0'0,"-2"2"8425"0"0,-28 28-8978 0 0,0 0 0 0 0,1 0 0 0 0,-1 0 0 0 0,0 0 0 0 0,-1 0 1 0 0,1 0-1 0 0,0 0 0 0 0,0 0 0 0 0,-3 2 0 0 0,-1 3 56 0 0,-52 85 920 0 0,-49 113 0 0 0,-28 107-236 0 0,18-49-200 0 0,101-231-576 0 0,-19 32 279 0 0,-71 103 0 0 0,23-40-6779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4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 10591 0 0,'0'0'1392'0'0,"2"0"-32"0"0,9 2-324 0 0,0-1 0 0 0,-1 0 0 0 0,1-1 0 0 0,0 0 0 0 0,14-3 0 0 0,57-11 846 0 0,-81 14-1861 0 0,89-23 1548 0 0,107-42 1 0 0,-33 9-791 0 0,-157 54-843 0 0,57-18-153 0 0,-22 5-3541 0 0,-32 11-4064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44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0,'0'0'6283'0'0,"1"2"-5971"0"0,1 8 6 0 0,0-1 0 0 0,0 1 1 0 0,0 11-1 0 0,3 18 614 0 0,3 0-396 0 0,1-1 0 0 0,3 0 0 0 0,1-1 0 0 0,1 0 0 0 0,3-1-1 0 0,1 0 1 0 0,1-1 0 0 0,2-2 0 0 0,32 41 0 0 0,-31-47-298 0 0,13 16 123 0 0,1-1 0 0 0,48 41 0 0 0,-48-52-256 0 0,86 68 326 0 0,-116-95-425 0 0,-1-1 5 0 0,0 1 0 0 0,0 0 0 0 0,8 9-1 0 0,-12-12-99 0 0,-10-15-5302 0 0,5 10 3926 0 0,-5-9-4823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45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49 12551 0 0,'0'0'572'0'0,"1"-2"-9"0"0,2-44 2916 0 0,-6 46-3401 0 0,0 0 0 0 0,-1 1 0 0 0,1 0 1 0 0,0 0-1 0 0,0 0 0 0 0,0 0 1 0 0,0 0-1 0 0,0 0 0 0 0,0 1 1 0 0,0-1-1 0 0,0 1 0 0 0,1 0 1 0 0,-1 0-1 0 0,1 0 0 0 0,-1 0 0 0 0,-2 4 1 0 0,-4 4-9 0 0,0 1 0 0 0,-11 17 1 0 0,14-18 11 0 0,-95 145 379 0 0,-35 53 180 0 0,96-154-509 0 0,-77 82 0 0 0,-26-10-33 0 0,94-86 565 0 0,-73 76 1 0 0,116-109-500 0 0,1-1 0 0 0,0 1-1 0 0,0 0 1 0 0,0 0-1 0 0,1 0 1 0 0,0 1 0 0 0,-5 12-1 0 0,9-18-228 0 0,9-12-1575 0 0,12-15-2197 0 0,-10 8-2654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4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0 8951 0 0,'0'0'808'0'0,"-2"1"-578"0"0,-4 4 50 0 0,0 0 1 0 0,0 1-1 0 0,1 0 0 0 0,-1-1 1 0 0,1 2-1 0 0,1-1 1 0 0,-7 10-1 0 0,-25 53 687 0 0,17-23-467 0 0,-19 64 0 0 0,-5 51-244 0 0,-11 36-176 0 0,4-57-175 0 0,37-108 74 0 0,-3 0 1 0 0,-22 36 0 0 0,-3-7 83 0 0,-4-2 0 0 0,-96 100-1 0 0,123-141 658 0 0,-25 17 0 0 0,42-35-96 0 0,4-11-74 0 0,1 1-419 0 0,0 0 0 0 0,1 1 0 0 0,1 0 0 0 0,11-17 0 0 0,32-31-119 0 0,-9 10-5 0 0,229-270-1415 0 0,-262 309 1382 0 0,1 0 0 0 0,0 0 0 0 0,0 1-1 0 0,1 0 1 0 0,0 0 0 0 0,15-8 0 0 0,-21 14 43 0 0,0 0 1 0 0,0-1-1 0 0,-1 1 1 0 0,2 0-1 0 0,-1 1 0 0 0,0-1 1 0 0,0 0-1 0 0,0 1 1 0 0,0 0-1 0 0,0 0 0 0 0,0 0 1 0 0,0 0-1 0 0,1 0 1 0 0,-1 1-1 0 0,0-1 0 0 0,0 1 1 0 0,0 0-1 0 0,0 0 1 0 0,0 0-1 0 0,0 0 0 0 0,0 0 1 0 0,-1 1-1 0 0,1 0 1 0 0,0-1-1 0 0,-1 1 0 0 0,1 0 1 0 0,2 3-1 0 0,0 0 46 0 0,1 0 0 0 0,-2 1-1 0 0,1-1 1 0 0,0 1 0 0 0,-1 0-1 0 0,0 0 1 0 0,-1 1 0 0 0,0-1-1 0 0,1 1 1 0 0,-2 0 0 0 0,1 0-1 0 0,-1 0 1 0 0,0 0 0 0 0,-1 0-1 0 0,0 1 1 0 0,1 11 0 0 0,-1-7 80 0 0,0-1 0 0 0,-1 0 0 0 0,-1 0 1 0 0,0 1-1 0 0,0-1 0 0 0,-1 0 0 0 0,0 0 1 0 0,-1 0-1 0 0,0-1 0 0 0,-7 14 1 0 0,3-8-81 0 0,-2-2 1 0 0,0 1-1 0 0,-1-1 0 0 0,0-1 1 0 0,-1 0-1 0 0,-1 0 1 0 0,0-1-1 0 0,0 0 1 0 0,-1-1-1 0 0,-24 15 1 0 0,15-13 18 0 0,0-1-1 0 0,-1-1 1 0 0,0-1 0 0 0,0 0 0 0 0,-1-2-1 0 0,-40 8 1 0 0,29-14-490 0 0,50-19-901 0 0,0 5 342 0 0,5-2-37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4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12551 0 0,'0'0'1135'0'0,"3"0"-932"0"0,22-2 1788 0 0,0-2 1 0 0,46-11 0 0 0,-52 10-1625 0 0,18-4-40 0 0,-1-2 0 0 0,0-2-1 0 0,0-2 1 0 0,65-36 0 0 0,-91 45-476 0 0,-2 0 0 0 0,1-1 1 0 0,9-8-1 0 0,-17 14-116 0 0,-11 0-1075 0 0,4 1 1277 0 0,0 1 1 0 0,0 0 0 0 0,0 0-1 0 0,0 1 1 0 0,0 0 0 0 0,1 0-1 0 0,-1 0 1 0 0,0 1 0 0 0,-6 4-1 0 0,-48 33-150 0 0,53-35 179 0 0,-118 95 150 0 0,109-85 68 0 0,1 0 0 0 0,0 1 0 0 0,1 1 1 0 0,0 1-1 0 0,-13 23 0 0 0,24-36-108 0 0,1-1 0 0 0,0 1-1 0 0,0 0 1 0 0,0 0-1 0 0,0 0 1 0 0,1 0 0 0 0,-1 0-1 0 0,2 0 1 0 0,-2 11 0 0 0,2-14-44 0 0,0 0 0 0 0,1 0 0 0 0,-1 1 0 0 0,0-1 0 0 0,1 0 1 0 0,0 0-1 0 0,-1 0 0 0 0,1 0 0 0 0,0 1 0 0 0,0-1 0 0 0,0 0 0 0 0,1-1 0 0 0,-1 1 1 0 0,0 0-1 0 0,1 0 0 0 0,-1 0 0 0 0,1-1 0 0 0,-1 1 0 0 0,1-1 0 0 0,0 1 1 0 0,0-1-1 0 0,0 0 0 0 0,0 0 0 0 0,0 0 0 0 0,2 1 0 0 0,5 2 60 0 0,1-1-1 0 0,-1 0 0 0 0,1 0 1 0 0,-1-1-1 0 0,1 0 0 0 0,15 0 1 0 0,59-2 143 0 0,-82-1-231 0 0,50-2-472 0 0,-1-3-1 0 0,0-2 1 0 0,-1-3 0 0 0,85-28 0 0 0,-102 28-758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49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61 5983 0 0,'10'-10'128'0'0,"-1"2"-1"0"0,1-1 0 0 0,16-9 0 0 0,-22 15 227 0 0,0 1 0 0 0,0 0-1 0 0,0 0 1 0 0,0 1 0 0 0,8-3-1 0 0,-10 4 275 0 0,1-1-1 0 0,-1 1 1 0 0,0 0-1 0 0,1 0 1 0 0,-1 0-1 0 0,1 0 1 0 0,-1 0-1 0 0,0 1 1 0 0,1-1 0 0 0,-1 1-1 0 0,4 1 1 0 0,-5-1-535 0 0,0 0-1 0 0,1 0 1 0 0,-1 1 0 0 0,0-1 0 0 0,-1 0 0 0 0,1 1 0 0 0,0-1 0 0 0,0 1 0 0 0,-1-1 0 0 0,1 1 0 0 0,-1 0 0 0 0,1-1 0 0 0,-1 1 0 0 0,0-1 0 0 0,1 1 0 0 0,-1 3 0 0 0,0 5 33 0 0,1 1 1 0 0,-2 0-1 0 0,0-1 1 0 0,0 1-1 0 0,-1-1 1 0 0,-5 19 0 0 0,-27 62 362 0 0,20-57-407 0 0,-111 239 915 0 0,-17-7-264 0 0,104-197-731 0 0,-111 180 123 0 0,139-235-528 0 0,0 0 0 0 0,-1-1 0 0 0,0-1 0 0 0,-19 17 1 0 0,30-29 308 0 0,-1 0 1 0 0,1 1 0 0 0,0-1 0 0 0,-1 0 0 0 0,1 0-1 0 0,0 0 1 0 0,-1 0 0 0 0,1 0 0 0 0,0 1 0 0 0,-1-1 0 0 0,1 0-1 0 0,0 0 1 0 0,-1 0 0 0 0,1 0 0 0 0,0 0 0 0 0,-1 0-1 0 0,1 0 1 0 0,0 0 0 0 0,-1 0 0 0 0,1 0 0 0 0,-1 0 0 0 0,1-1-1 0 0,-1 1 1 0 0,1 0-217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28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68 219 3223 0 0,'-13'0'1534'0'0,"-7"-2"-3974"0"0,9 1 2356 0 0,-12 1 17448 0 0,410-88-12025 0 0,203-27-3676 0 0,-577 112-1768 0 0,1 0-138 0 0,1 0-1 0 0,-1 1 1 0 0,1 1 0 0 0,0 0-1 0 0,19 2 1 0 0,-31-1-1565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2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13791 0 0,'0'0'1247'0'0,"-1"1"-1023"0"0,-2 1-123 0 0,1 0 0 0 0,0 0-1 0 0,-1 1 1 0 0,1-1 0 0 0,0 1 0 0 0,0-1 0 0 0,1 1-1 0 0,-1 0 1 0 0,0 0 0 0 0,1 0 0 0 0,0 0 0 0 0,-1 0-1 0 0,1 0 1 0 0,1 0 0 0 0,-1 0 0 0 0,0 1 0 0 0,1-1-1 0 0,-1 0 1 0 0,1 5 0 0 0,0 5 399 0 0,0 0 1 0 0,1-1-1 0 0,4 26 0 0 0,2-9-148 0 0,2 1-1 0 0,1-1 1 0 0,1 0-1 0 0,1-1 1 0 0,2-1-1 0 0,32 50 1 0 0,125 140 692 0 0,-125-163-849 0 0,95 104 137 0 0,-121-136-276 0 0,-3-2-73 0 0,-16-19-626 0 0,3 4 1490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6 259 11975 0 0,'-5'-5'9764'0'0,"6"4"-9702"0"0,0 0 0 0 0,1 0-1 0 0,-1 1 1 0 0,0-1 0 0 0,1 1 0 0 0,-1-1-1 0 0,1 1 1 0 0,-1 0 0 0 0,1-1 0 0 0,-1 1-1 0 0,1 0 1 0 0,2 0 0 0 0,116 5 611 0 0,-87-3-605 0 0,0-2 0 0 0,0-1-1 0 0,0-2 1 0 0,0-1 0 0 0,-1-1 0 0 0,1-2-1 0 0,33-12 1 0 0,215-95-653 0 0,-214 82-754 0 0,0-2-3960 0 0,-4-2-1812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24 16095 0 0,'7'-8'1716'0'0,"-6"7"-1665"0"0,3-1 131 0 0,0 0 0 0 0,-1 0 0 0 0,1 0 0 0 0,0 0 0 0 0,9-2 0 0 0,-13 4-127 0 0,1 0-1 0 0,0 0 1 0 0,-1 1 0 0 0,1-1-1 0 0,0 0 1 0 0,-1 1 0 0 0,1-1 0 0 0,-1 0-1 0 0,1 1 1 0 0,-1-1 0 0 0,1 0-1 0 0,0 1 1 0 0,-1-1 0 0 0,0 1-1 0 0,1-1 1 0 0,-1 1 0 0 0,1-1 0 0 0,0 2-1 0 0,-1-1 74 0 0,2 1-69 0 0,-1 0 0 0 0,1 0 0 0 0,-1 1 0 0 0,0-1 0 0 0,1 0 0 0 0,-1 1 0 0 0,-1-1 0 0 0,1 1 0 0 0,0 0 0 0 0,-1-1 0 0 0,1 1 0 0 0,-1-1 0 0 0,0 1 0 0 0,1 0 1 0 0,-1-1-1 0 0,-1 1 0 0 0,1 4 0 0 0,-2 7 80 0 0,-1 0 0 0 0,-4 14 1 0 0,5-19-79 0 0,-13 42 60 0 0,-3-1 1 0 0,-1-1-1 0 0,-47 84 0 0 0,-98 128-67 0 0,-44 14 116 0 0,199-264-100 0 0,-1-1 0 0 0,0 0 0 0 0,0 0-1 0 0,-1-1 1 0 0,0-1 0 0 0,-20 12-1 0 0,30-19 17 0 0,-5-8 43 0 0,6 2-156 0 0,0 0 0 0 0,0 0-1 0 0,0-1 1 0 0,1 1 0 0 0,0 0-1 0 0,0 0 1 0 0,0 1 0 0 0,1-1-1 0 0,-1 0 1 0 0,1 0 0 0 0,0 1-1 0 0,1-1 1 0 0,-1 1 0 0 0,1-1 0 0 0,5-6-1 0 0,6-6-141 0 0,0 1-1 0 0,22-19 1 0 0,-35 35 166 0 0,11-11-175 0 0,1 1 0 0 0,25-16-1 0 0,-30 21 103 0 0,1 1 0 0 0,-1 0 0 0 0,1 0 0 0 0,-1 1 0 0 0,1 0 1 0 0,13-2-1 0 0,-21 4 75 0 0,1 1 0 0 0,-1 0 0 0 0,0 0 0 0 0,1 0 0 0 0,-1 0 0 0 0,0 0 0 0 0,1 0 0 0 0,-1 1 0 0 0,0-1 0 0 0,0 0 0 0 0,1 1 0 0 0,-1-1 0 0 0,0 1 0 0 0,0-1 0 0 0,1 1 0 0 0,-1-1 1 0 0,0 1-1 0 0,0 0 0 0 0,0 0 0 0 0,1 1 0 0 0,0-1 26 0 0,0 1 1 0 0,-1 0-1 0 0,0 1 1 0 0,1-1 0 0 0,-1 0-1 0 0,0 0 1 0 0,0 0-1 0 0,0 1 1 0 0,0-1 0 0 0,0 3-1 0 0,1 3 100 0 0,-1 1 0 0 0,0-1 0 0 0,0 1 0 0 0,-1-1-1 0 0,-1 12 1 0 0,-13 77 467 0 0,13-92-796 0 0,1-1 1 0 0,-1 1-1 0 0,1-1 0 0 0,0 1 0 0 0,0 0 1 0 0,1-1-1 0 0,-1 1 0 0 0,1 0 0 0 0,0-1 1 0 0,3 8-1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0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5527 0 0,'23'-5'-88'0'0,"28"-2"0"0"0,61 3 7970 0 0,-28 2-1874 0 0,-28-3-4899 0 0,-21 1-502 0 0,-19 2-406 0 0,1 0 0 0 0,25-7-1 0 0,-40 9-203 0 0,0-1-1 0 0,0 1 1 0 0,0-1 0 0 0,-1 0-1 0 0,1 0 1 0 0,0 0-1 0 0,3-2 1 0 0,-1-5-138 0 0,-3 5 32 0 0,0-1 15 0 0,1 1 1 0 0,-2-1-1 0 0,1 1 1 0 0,0-1-1 0 0,-1 1 1 0 0,1-1-1 0 0,-1 0 1 0 0,0 1 0 0 0,-1-1-1 0 0,1 1 1 0 0,0-1-1 0 0,-1 0 1 0 0,0 1-1 0 0,0-1 1 0 0,0 1-1 0 0,0 0 1 0 0,-1-1-1 0 0,1 1 1 0 0,-1 0-1 0 0,-3-6 1 0 0,3 7 72 0 0,1 0 1 0 0,-1-1-1 0 0,0 1 1 0 0,1 0-1 0 0,-1-1 1 0 0,0 1-1 0 0,0 0 1 0 0,0 1-1 0 0,-1-1 1 0 0,1 0 0 0 0,0 1-1 0 0,-1-1 1 0 0,1 1-1 0 0,-1-1 1 0 0,0 1-1 0 0,1 0 1 0 0,-1 0-1 0 0,0 1 1 0 0,0-1-1 0 0,1 0 1 0 0,-1 1-1 0 0,0 0 1 0 0,0 0-1 0 0,0 0 1 0 0,0 0-1 0 0,-4 0 1 0 0,-2 3 33 0 0,-1 1-1 0 0,1-1 1 0 0,0 2 0 0 0,0-1 0 0 0,1 1-1 0 0,-10 7 1 0 0,-44 38 421 0 0,29-21 78 0 0,1 2 1 0 0,-31 39 0 0 0,51-55-312 0 0,1 0-1 0 0,0 1 1 0 0,1 1-1 0 0,1 0 1 0 0,1 0-1 0 0,0 1 1 0 0,-8 27-1 0 0,15-39-151 0 0,-1 0 0 0 0,1 0 0 0 0,0 1 0 0 0,1-1 0 0 0,-1 0-1 0 0,1 1 1 0 0,0-1 0 0 0,1 0 0 0 0,-1 1 0 0 0,1-1 0 0 0,3 9 0 0 0,-2-11-32 0 0,-1 0 1 0 0,1-1-1 0 0,0 1 1 0 0,0 0-1 0 0,1-1 1 0 0,-1 1-1 0 0,1-1 1 0 0,-1 0-1 0 0,1 0 1 0 0,0 0-1 0 0,0 0 0 0 0,1-1 1 0 0,-1 1-1 0 0,1-1 1 0 0,-1 0-1 0 0,1 0 1 0 0,0 0-1 0 0,4 2 1 0 0,5 0 11 0 0,0 0-1 0 0,0 0 1 0 0,1-2 0 0 0,-1 1 0 0 0,1-2 0 0 0,0 0 0 0 0,26-1-1 0 0,-2-4-56 0 0,60-12 0 0 0,-4-8-1489 0 0,-50 8-147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0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66 8143 0 0,'2'-1'374'0'0,"6"-6"-103"0"0,-1-1 1 0 0,0 1-1 0 0,11-17 1 0 0,-7 6 8232 0 0,-11 18-8449 0 0,1 0 0 0 0,-1 1 0 0 0,0-1 0 0 0,0 0 0 0 0,0 0 0 0 0,0 1 0 0 0,1-1 0 0 0,-1 0 0 0 0,0 0 0 0 0,0 1 0 0 0,0-1 0 0 0,0 0 0 0 0,0 1 0 0 0,0-1 1 0 0,0 0-1 0 0,0 0 0 0 0,0 1 0 0 0,0-1 0 0 0,0 0 0 0 0,0 1 0 0 0,0-1 0 0 0,0 0 0 0 0,0 1 0 0 0,0-1 0 0 0,-1 0 0 0 0,1 0 0 0 0,0 1 0 0 0,0-1 0 0 0,-6 20 393 0 0,-1 0 0 0 0,-1-1 0 0 0,-14 27 0 0 0,21-44-430 0 0,-10 18 76 0 0,-1 1 1 0 0,-26 31 0 0 0,-36 34-42 0 0,39-48-52 0 0,-20 19-107 0 0,3-4-4432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0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3679 0 0,'0'0'2960'0'0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0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147 177 2759 0 0,'0'1'207'0'0,"-3"4"46"0"0,1-1-1 0 0,-1 1 0 0 0,0-1 1 0 0,0 0-1 0 0,0 0 1 0 0,-6 5-1 0 0,-6 9 3429 0 0,-22 28 3402 0 0,-21 23-5310 0 0,56-68-1742 0 0,1-1-21 0 0,1 1 0 0 0,-1-1 0 0 0,1 1 0 0 0,-1-1 0 0 0,1 1 0 0 0,-1-1 1 0 0,1 1-1 0 0,-1-1 0 0 0,1 1 0 0 0,-1-1 0 0 0,1 1 0 0 0,0 0 0 0 0,-1-1 0 0 0,1 1 1 0 0,0 0-1 0 0,-1-1 0 0 0,1 1 0 0 0,0 0 0 0 0,0 0 0 0 0,4-12 92 0 0,1-1 1 0 0,0 1-1 0 0,1-1 0 0 0,0 1 0 0 0,1 1 0 0 0,12-16 0 0 0,55-57 347 0 0,-71 80-455 0 0,28-29 12 0 0,54-44 1 0 0,-73 67-7 0 0,0 0-1 0 0,1 1 1 0 0,0 0 0 0 0,0 1-1 0 0,1 1 1 0 0,0 0 0 0 0,0 1 0 0 0,23-6-1 0 0,-34 10 27 0 0,0 1 0 0 0,0-1-1 0 0,0 1 1 0 0,0 0 0 0 0,1-1-1 0 0,-1 1 1 0 0,0 1 0 0 0,0-1-1 0 0,0 1 1 0 0,1-1 0 0 0,-1 1-1 0 0,0 0 1 0 0,0 0 0 0 0,5 2-1 0 0,-6-1 2 0 0,0-1 0 0 0,0 1 1 0 0,0 0-1 0 0,0 0 0 0 0,-1 0 0 0 0,1 0 0 0 0,-1 0 0 0 0,1 0 0 0 0,-1 0 0 0 0,0 0 0 0 0,0 0 0 0 0,0 1 1 0 0,0-1-1 0 0,0 0 0 0 0,0 1 0 0 0,0-1 0 0 0,-1 1 0 0 0,1 4 0 0 0,0 4 144 0 0,0 0 0 0 0,-1 0 0 0 0,-1 0-1 0 0,1-1 1 0 0,-2 1 0 0 0,1 0 0 0 0,-5 15-1 0 0,-4 4 227 0 0,-17 37 0 0 0,-2-13-94 0 0,22-42-349 0 0,0 0-1 0 0,0 1 0 0 0,1 0 0 0 0,-6 20 0 0 0,12-32-883 0 0,-1 8-2631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218 511 11975 0 0,'0'0'7320'0'0,"-2"0"-6670"0"0,-39 6-108 0 0,-17 4 34 0 0,50-8-630 0 0,0-1-1 0 0,0 1 0 0 0,0-1 1 0 0,0-1-1 0 0,-9 0 0 0 0,13 0 25 0 0,0-1-1 0 0,0 1 0 0 0,0-1 1 0 0,0 0-1 0 0,0 0 0 0 0,0 0 1 0 0,0-1-1 0 0,0 0 0 0 0,1 1 1 0 0,-1-1-1 0 0,-4-4 0 0 0,7 5 12 0 0,0-1 1 0 0,0 0-1 0 0,0 0 0 0 0,0 1 0 0 0,1-1 0 0 0,-1 0 0 0 0,0 0 1 0 0,1 0-1 0 0,0 0 0 0 0,-1 0 0 0 0,1 0 0 0 0,0-3 1 0 0,0 2-19 0 0,-1-7-3 0 0,1-1-1 0 0,1 0 1 0 0,0 1 0 0 0,0-1 0 0 0,1 1 0 0 0,0-1-1 0 0,1 1 1 0 0,0 0 0 0 0,0 0 0 0 0,1 0-1 0 0,1 0 1 0 0,9-15 0 0 0,3-1 33 0 0,1 1 0 0 0,1 0 0 0 0,23-22 0 0 0,-19 23-12 0 0,1 1-1 0 0,1 1 0 0 0,39-27 1 0 0,-46 38 36 0 0,1 0 0 0 0,0 1 0 0 0,0 1 0 0 0,1 1 0 0 0,0 0 0 0 0,29-5 1 0 0,74-9 474 0 0,-110 20-376 0 0,0 1-1 0 0,-1 1 1 0 0,1 1 0 0 0,-1 0-1 0 0,1 0 1 0 0,-1 1-1 0 0,24 7 1 0 0,-33-8-108 0 0,1 0 0 0 0,-1 1 0 0 0,1-1 0 0 0,-1 1 0 0 0,1 0 1 0 0,-1 0-1 0 0,0 1 0 0 0,0-1 0 0 0,0 0 0 0 0,0 1 0 0 0,-1 0 0 0 0,1 0 0 0 0,-1 0 0 0 0,1 0 1 0 0,-1 0-1 0 0,0 0 0 0 0,0 0 0 0 0,-1 1 0 0 0,1-1 0 0 0,-1 1 0 0 0,1 0 0 0 0,0 4 1 0 0,-1-3-2 0 0,-1 1 0 0 0,1-1 0 0 0,-1 1 0 0 0,0-1 0 0 0,-1 1 0 0 0,1 0 0 0 0,-1-1 0 0 0,0 1 1 0 0,0-1-1 0 0,-1 0 0 0 0,0 1 0 0 0,0-1 0 0 0,0 0 0 0 0,-5 8 0 0 0,0-3 11 0 0,0 0 1 0 0,0 0-1 0 0,-1-1 0 0 0,0 0 0 0 0,-1 0 1 0 0,0-1-1 0 0,-1 0 0 0 0,-14 9 1 0 0,-12 5 91 0 0,-43 20 1 0 0,59-32-97 0 0,-61 34 76 0 0,50-26-318 0 0,0-1 0 0 0,-2-1 0 0 0,-38 12 0 0 0,69-27 134 0 0,1-1 1 0 0,-1 1-1 0 0,0-1 1 0 0,0 0-1 0 0,1 0 1 0 0,-1 0-1 0 0,0 0 1 0 0,-3 0-1 0 0,4 0-379 0 0,0-22-2691 0 0,5 8-2839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4 14223 0 0,'0'0'323'0'0,"1"0"-292"0"0,-1 0 0 0 0,0 0 0 0 0,0-1 0 0 0,0 1 0 0 0,0 0 0 0 0,0 0 0 0 0,0 0 0 0 0,0 0 1 0 0,0-1-1 0 0,0 1 0 0 0,1 0 0 0 0,-1 0 0 0 0,0 0 0 0 0,0 0 0 0 0,0 0 0 0 0,0-1 0 0 0,0 1 0 0 0,1 0 0 0 0,-1 0 0 0 0,0 0 0 0 0,0 0 0 0 0,0 0 0 0 0,0 0 1 0 0,1 0-1 0 0,-1 0 0 0 0,0 0 0 0 0,0 0 0 0 0,0 0 0 0 0,1 0 0 0 0,-1 0 0 0 0,0 0 0 0 0,0 0 0 0 0,0 0 0 0 0,1 0 0 0 0,-1 0 0 0 0,0 0 0 0 0,0 0 0 0 0,0 0 1 0 0,1 0-1 0 0,0 4 5 0 0,0 0 0 0 0,0 0 0 0 0,-1 0 0 0 0,1 1 1 0 0,-1-1-1 0 0,0 0 0 0 0,0 0 0 0 0,0 0 0 0 0,-1 1 1 0 0,1-1-1 0 0,-1 0 0 0 0,0 0 0 0 0,-2 6 0 0 0,-4 9 188 0 0,-13 27 0 0 0,17-40-176 0 0,-32 70 456 0 0,-84 163 184 0 0,77-171-488 0 0,-2-1 0 0 0,-105 117 0 0 0,82-107-229 0 0,66-76-114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9615 0 0,'0'0'216'0'0,"1"0"32"0"0,19-1 242 0 0,-9 1-166 0 0,1 0 0 0 0,-1 1 0 0 0,19 5 0 0 0,5-1 1306 0 0,150 2 6469 0 0,-76-10-6705 0 0,-91 1-1354 0 0,-1 0-1 0 0,1-1 1 0 0,-1-1-1 0 0,19-7 1 0 0,-31 9-64 0 0,-1 0 1 0 0,1 0-1 0 0,-1-1 0 0 0,0 1 1 0 0,1-1-1 0 0,-1 0 0 0 0,0 0 1 0 0,-1-1-1 0 0,1 1 1 0 0,0-1-1 0 0,-1 0 0 0 0,3-4 1 0 0,-4 5-52 0 0,0 0-1 0 0,0 1 1 0 0,-1-1 0 0 0,1 0 0 0 0,-1-1 0 0 0,0 1 0 0 0,0 0 0 0 0,0 0-1 0 0,-1 0 1 0 0,1-1 0 0 0,-1 1 0 0 0,0 0 0 0 0,1-1 0 0 0,-1 1 0 0 0,-1 0 0 0 0,1-1-1 0 0,0 1 1 0 0,-3-6 0 0 0,2 5-10 0 0,0 1-1 0 0,0 0 0 0 0,0-1 0 0 0,-1 1 1 0 0,1 0-1 0 0,-1 0 0 0 0,0 0 1 0 0,0 0-1 0 0,0 1 0 0 0,0-1 1 0 0,-1 0-1 0 0,1 1 0 0 0,-1 0 1 0 0,1-1-1 0 0,-1 1 0 0 0,0 0 1 0 0,0 0-1 0 0,0 1 0 0 0,0-1 1 0 0,0 0-1 0 0,0 1 0 0 0,-1 0 1 0 0,1 0-1 0 0,0 0 0 0 0,-1 0 1 0 0,1 1-1 0 0,-1-1 0 0 0,1 1 1 0 0,0 0-1 0 0,-1 0 0 0 0,1 0 1 0 0,-1 0-1 0 0,1 1 0 0 0,-5 0 1 0 0,-3 2 5 0 0,0-1 1 0 0,1 2-1 0 0,-1 0 1 0 0,1 0-1 0 0,-1 1 1 0 0,1 0-1 0 0,1 1 1 0 0,-1 0-1 0 0,-10 9 1 0 0,-12 12 75 0 0,-33 35 0 0 0,48-44 39 0 0,8-9-23 0 0,-65 69 226 0 0,64-66-203 0 0,1 0 0 0 0,0 1 1 0 0,1-1-1 0 0,-13 29 0 0 0,20-37 24 0 0,-1 1-1 0 0,1-1 0 0 0,-1 1 0 0 0,1-1 1 0 0,0 1-1 0 0,0 8 0 0 0,1-12-39 0 0,0 1-1 0 0,0-1 1 0 0,0 0 0 0 0,0 0-1 0 0,1 1 1 0 0,-1-1-1 0 0,0 0 1 0 0,1 0-1 0 0,-1 0 1 0 0,1 1 0 0 0,-1-1-1 0 0,1 0 1 0 0,-1 0-1 0 0,1 0 1 0 0,0 0 0 0 0,-1 0-1 0 0,1 0 1 0 0,0 0-1 0 0,0 0 1 0 0,0 0-1 0 0,0-1 1 0 0,0 1 0 0 0,0 0-1 0 0,0-1 1 0 0,0 1-1 0 0,0 0 1 0 0,0-1-1 0 0,0 1 1 0 0,1-1 0 0 0,0 1-1 0 0,4 0 50 0 0,0 0 0 0 0,-1 0 0 0 0,1-1-1 0 0,-1 0 1 0 0,1 0 0 0 0,0 0 0 0 0,-1-1 0 0 0,8-1-1 0 0,47-14 158 0 0,-33 8-124 0 0,284-87-1835 0 0,-272 82-4844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2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0 4607 0 0,'0'0'208'0'0,"0"2"-9"0"0,-1 6 15 0 0,1-1-1 0 0,-1 0 0 0 0,-4 14 1 0 0,-18 46 6210 0 0,14-44-4370 0 0,-34 91 3481 0 0,-5-3-3526 0 0,25-66-1645 0 0,-1 0 0 0 0,-53 71 0 0 0,-114 107 231 0 0,58-72-477 0 0,124-140-414 0 0,0-2 0 0 0,0 1-1 0 0,-1-1 1 0 0,-18 13 0 0 0,26-21-764 0 0,7-17-3011 0 0,-1 3 2290 0 0,8-13 1 0 0,0 2-3367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0 9215 0 0,'0'0'2186'0'0,"-2"2"-838"0"0,-44 55 2851 0 0,11-15-3360 0 0,-36 56 597 0 0,-50 60-492 0 0,-102 71-696 0 0,-17-18-72 0 0,108-107 28 0 0,131-104-421 0 0,12 0-1807 0 0,3 0 837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2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1 253 6911 0 0,'1'-2'528'0'0,"5"-6"-261"0"0,0-2 0 0 0,5-11 0 0 0,8-13 1682 0 0,-10 22-1311 0 0,0 0 0 0 0,1 1 0 0 0,0 0 1 0 0,1 0-1 0 0,0 1 0 0 0,1 1 0 0 0,15-10 0 0 0,-10 8-150 0 0,1 1 0 0 0,0 1 0 0 0,1 1 0 0 0,35-10 0 0 0,-21 10-4 0 0,1 1 1 0 0,0 2-1 0 0,0 1 0 0 0,1 2 1 0 0,-1 2-1 0 0,35 3 1 0 0,-43-1 183 0 0,48 11 1 0 0,-64-10-513 0 0,1 0 0 0 0,-1 1 0 0 0,0 0 0 0 0,-1 0 1 0 0,1 1-1 0 0,-1 0 0 0 0,12 9 0 0 0,-18-12-127 0 0,-1-1-1 0 0,0 1 1 0 0,-1 0 0 0 0,1-1-1 0 0,0 1 1 0 0,0 0 0 0 0,-1 0-1 0 0,1 1 1 0 0,-1-1 0 0 0,0 0-1 0 0,1 0 1 0 0,-1 1-1 0 0,0-1 1 0 0,-1 0 0 0 0,1 1-1 0 0,0-1 1 0 0,-1 1 0 0 0,1-1-1 0 0,-1 1 1 0 0,0-1 0 0 0,0 4-1 0 0,0-3-3 0 0,-1 1-1 0 0,0-1 1 0 0,0 1 0 0 0,0-1-1 0 0,0 0 1 0 0,0 0-1 0 0,-1 1 1 0 0,0-1 0 0 0,1 0-1 0 0,-1 0 1 0 0,0 0 0 0 0,-1-1-1 0 0,1 1 1 0 0,0 0-1 0 0,-4 1 1 0 0,-6 8 59 0 0,-2-2 0 0 0,1 0 0 0 0,-24 13 0 0 0,-49 21 76 0 0,23-14-104 0 0,-272 125-1056 0 0,329-153 912 0 0,-1 1 0 0 0,0-1 1 0 0,-7 1-1 0 0,-4-2-1795 0 0,17-1 1379 0 0,0 0 0 0 0,0-1-1 0 0,0 1 1 0 0,0 0 0 0 0,0-1 0 0 0,0 1-1 0 0,0-1 1 0 0,0 1 0 0 0,0-1 0 0 0,0 1-1 0 0,0-1 1 0 0,-1-1 0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3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84 143 9671 0 0,'0'0'748'0'0,"1"2"-492"0"0,2 1 297 0 0,-1 1-1 0 0,1 0 0 0 0,0-1 0 0 0,0 0 0 0 0,0 0 1 0 0,1 1-1 0 0,-1-2 0 0 0,1 1 0 0 0,0 0 0 0 0,-1-1 1 0 0,1 0-1 0 0,0 0 0 0 0,1 0 0 0 0,-1 0 0 0 0,0-1 1 0 0,6 2-1 0 0,-5-2-317 0 0,-1-1 1 0 0,0 1 0 0 0,1-1-1 0 0,-1 0 1 0 0,0-1 0 0 0,9 0 0 0 0,16-5 193 0 0,0-2 0 0 0,-1 0 0 0 0,0-2 0 0 0,0-1 0 0 0,38-21 0 0 0,-61 28-473 0 0,1 0 1 0 0,-1 0-1 0 0,0 0 0 0 0,0-1 1 0 0,0 0-1 0 0,0 0 0 0 0,-1 0 1 0 0,5-8-1 0 0,-8 12-75 0 0,-5-8-249 0 0,3 8 344 0 0,0 0 1 0 0,0 0-1 0 0,0 0 0 0 0,0 0 0 0 0,0 1 1 0 0,0-1-1 0 0,-1 0 0 0 0,1 0 0 0 0,0 1 1 0 0,0-1-1 0 0,-1 1 0 0 0,1-1 0 0 0,0 1 0 0 0,-1 0 1 0 0,1-1-1 0 0,0 1 0 0 0,-1 0 0 0 0,1 0 1 0 0,-1 0-1 0 0,1 0 0 0 0,0 0 0 0 0,-1 0 1 0 0,1 0-1 0 0,-1 1 0 0 0,1-1 0 0 0,-2 1 1 0 0,-4 1-40 0 0,-1 1 0 0 0,1 0 1 0 0,-10 6-1 0 0,11-6 44 0 0,-45 24-59 0 0,-74 54-1 0 0,96-58 149 0 0,0 0 1 0 0,2 2-1 0 0,-39 45 0 0 0,62-66-54 0 0,0 1 0 0 0,0 0-1 0 0,1 0 1 0 0,0 0-1 0 0,-1 0 1 0 0,2 0-1 0 0,-1 1 1 0 0,1-1-1 0 0,-1 1 1 0 0,-1 9-1 0 0,5-1-4 0 0,-1-13-12 0 0,1 1 0 0 0,-1-1 0 0 0,1 0 0 0 0,0 1 1 0 0,0-1-1 0 0,0 0 0 0 0,0 1 0 0 0,0-1 0 0 0,0 0 0 0 0,0 0 1 0 0,0 0-1 0 0,0 0 0 0 0,0 0 0 0 0,1 0 0 0 0,-1 0 0 0 0,0-1 1 0 0,1 1-1 0 0,-1 0 0 0 0,1-1 0 0 0,-1 1 0 0 0,0-1 0 0 0,3 1 0 0 0,15 2-1546 0 0,-2-4-3382 0 0,5-2-2074 0 0</inkml:trace>
  <inkml:trace contextRef="#ctx0" brushRef="#br0" timeOffset="1">350 423 16495 0 0,'0'0'4634'0'0,"0"-2"-3677"0"0,2-9-799 0 0,1 0 0 0 0,0 1 0 0 0,1-1 0 0 0,0 1 0 0 0,1 0 0 0 0,0 0 0 0 0,1 1 0 0 0,0-1 0 0 0,0 1 0 0 0,1 0 0 0 0,0 1 0 0 0,8-8 0 0 0,16-14 720 0 0,60-44 1 0 0,-85 70-873 0 0,33-27-132 0 0,2 3-1 0 0,1 1 1 0 0,1 2 0 0 0,69-29-1 0 0,-105 51 94 0 0,0 1 0 0 0,0 0 0 0 0,0 0 0 0 0,0 0 0 0 0,1 1 0 0 0,-1 1 0 0 0,0-1 0 0 0,0 1 0 0 0,13 1 0 0 0,-16-1 27 0 0,-1 1 0 0 0,0 0 0 0 0,0 0-1 0 0,0 0 1 0 0,-1 0 0 0 0,1 0 0 0 0,0 1 0 0 0,0-1 0 0 0,-1 1 0 0 0,1-1 0 0 0,-1 1 0 0 0,1 0 0 0 0,-1 0 0 0 0,0 0 0 0 0,1 1 0 0 0,-1-1 0 0 0,0 0 0 0 0,-1 1 0 0 0,1 0-1 0 0,0-1 1 0 0,-1 1 0 0 0,1 0 0 0 0,-1 0 0 0 0,0-1 0 0 0,1 5 0 0 0,0 2 31 0 0,0 0-1 0 0,-1 0 1 0 0,0 0 0 0 0,0 0-1 0 0,-1 0 1 0 0,0 0 0 0 0,-1 0-1 0 0,-1 10 1 0 0,-21 73 446 0 0,8-39-272 0 0,7-16-96 0 0,7-36-151 0 0,6 18-454 0 0,-5-19 391 0 0,1 1-1 0 0,-1-1 1 0 0,0 0-1 0 0,0 1 1 0 0,1-1-1 0 0,-1 0 1 0 0,0 1-1 0 0,1-1 1 0 0,-1 0-1 0 0,0 1 1 0 0,1-1-1 0 0,-1 0 0 0 0,0 0 1 0 0,1 0-1 0 0,-1 1 1 0 0,0-1-1 0 0,1 0 1 0 0,-1 0-1 0 0,1 0 1 0 0,0 1-1 0 0,-1-1-238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31 432 2303 0 0,'1'2'8440'0'0,"-4"17"6755"0"0,-5-18-15926 0 0,7-1 747 0 0,1 0-1 0 0,-1-1 1 0 0,0 1 0 0 0,1 0-1 0 0,-1 0 1 0 0,1 0 0 0 0,-1 0-1 0 0,1-1 1 0 0,-1 1 0 0 0,0 0-1 0 0,1 0 1 0 0,-1-1-1 0 0,1 1 1 0 0,-1-1 0 0 0,1 1-1 0 0,0 0 1 0 0,-1-1 0 0 0,1 1-1 0 0,-1-1 1 0 0,1 1 0 0 0,0-1-1 0 0,-1 0 1 0 0,-5-17 32 0 0,3-19-196 0 0,3 35 153 0 0,0-12-173 0 0,1 1-1 0 0,0 0 0 0 0,1-1 0 0 0,0 1 0 0 0,1 0 0 0 0,0 0 0 0 0,1 1 0 0 0,1-1 0 0 0,0 1 0 0 0,0-1 0 0 0,1 2 1 0 0,1-1-1 0 0,0 1 0 0 0,1 0 0 0 0,0 0 0 0 0,0 1 0 0 0,1 0 0 0 0,18-15 0 0 0,4 2-239 0 0,1 1 0 0 0,65-33 0 0 0,-80 47 414 0 0,-1 1-1 0 0,1 1 1 0 0,0 0-1 0 0,1 2 1 0 0,-1-1 0 0 0,1 2-1 0 0,0 1 1 0 0,27-1-1 0 0,-32 3 143 0 0,0 0 1 0 0,1 1-1 0 0,-1 1 0 0 0,0 0 0 0 0,-1 0 0 0 0,1 2 0 0 0,0 0 0 0 0,-1 0 1 0 0,0 1-1 0 0,0 0 0 0 0,0 1 0 0 0,14 10 0 0 0,-22-14-49 0 0,0 1 1 0 0,0 0-1 0 0,-1 0 0 0 0,1 1 0 0 0,-1-1 1 0 0,0 1-1 0 0,0 0 0 0 0,0 0 0 0 0,0 0 1 0 0,-1 0-1 0 0,1 0 0 0 0,-1 0 0 0 0,2 6 1 0 0,-3-6-34 0 0,-1 0 0 0 0,1 0 0 0 0,-1 0 0 0 0,1 0 0 0 0,-1 1 1 0 0,0-1-1 0 0,-1 0 0 0 0,1 0 0 0 0,-1 0 0 0 0,0 0 0 0 0,0 0 1 0 0,0 0-1 0 0,0 0 0 0 0,-1 0 0 0 0,-3 6 0 0 0,2-4-38 0 0,-1 1 1 0 0,-1-1-1 0 0,1 0 0 0 0,-1-1 1 0 0,0 1-1 0 0,0-1 1 0 0,-11 9-1 0 0,-48 29-59 0 0,39-28 67 0 0,-183 105 340 0 0,167-99-568 0 0,-79 29 0 0 0,116-48 113 0 0,-1-1 0 0 0,1 1 0 0 0,-1-1 0 0 0,0 0 0 0 0,0 0 0 0 0,1-1 0 0 0,-1 0 1 0 0,0 0-1 0 0,0 0 0 0 0,0 0 0 0 0,1-1 0 0 0,-1 1 0 0 0,-5-3 0 0 0,9 3 23 0 0,1 0-1 0 0,-1-1 1 0 0,1 1 0 0 0,-1 0 0 0 0,1-1-1 0 0,-1 1 1 0 0,1-1 0 0 0,-1 1 0 0 0,1-1 0 0 0,-1 1-1 0 0,1-1 1 0 0,-1 1 0 0 0,1-1 0 0 0,0 1 0 0 0,-1-1-1 0 0,1 0 1 0 0,0 1 0 0 0,0-1 0 0 0,-1 1-1 0 0,1-1 1 0 0,0 0 0 0 0,0 1 0 0 0,0-1 0 0 0,0 0-1 0 0,0 1 1 0 0,0-1 0 0 0,0 0 0 0 0,0 0 0 0 0,0 1-1 0 0,0-1 1 0 0,0 0 0 0 0,0 1 0 0 0,1-1-1 0 0,-1 1 1 0 0,0-1 0 0 0,0 0 0 0 0,1 1 0 0 0,-1-1-1 0 0,1 0 1 0 0,1-4-294 0 0,1 1 1 0 0,0-1-1 0 0,6-7 0 0 0,-9 12 339 0 0,23-24-1661 0 0,5-5-252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3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1 16351 0 0,'0'0'1484'0'0,"-2"1"-1221"0"0,-9 12 292 0 0,1 1 0 0 0,0 0 0 0 0,1 0 0 0 0,1 1 0 0 0,0 0 0 0 0,-7 19 0 0 0,-11 20 9 0 0,-29 69 233 0 0,-3 4-382 0 0,-3-17-235 0 0,-97 136 0 0 0,141-224-242 0 0,0-1 0 0 0,-1-1 0 0 0,-1-1 0 0 0,-1 0 0 0 0,-1-2 0 0 0,-29 20-1 0 0,28-23-154 0 0,-72 45-1467 0 0,91-57 1381 0 0,-1 0 0 0 0,1 0-1 0 0,-1-1 1 0 0,0 1 0 0 0,0-1 0 0 0,0 0-1 0 0,0 0 1 0 0,1 0 0 0 0,-1-1-1 0 0,-7 1 1 0 0,1-4-6433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9 11975 0 0,'0'0'923'0'0,"0"2"-602"0"0,-5 18 1353 0 0,2-8 30 0 0,1 1 0 0 0,-2 23 1 0 0,4-35-1590 0 0,0 0 0 0 0,0 0-1 0 0,1 0 1 0 0,-1 0 0 0 0,0 0 0 0 0,1 0 0 0 0,-1 0 0 0 0,1 0 0 0 0,-1-1-1 0 0,1 1 1 0 0,0 0 0 0 0,-1 0 0 0 0,1 0 0 0 0,0-1 0 0 0,-1 1 0 0 0,1 0-1 0 0,1 0 1 0 0,15 9 834 0 0,-11-7-822 0 0,0-1 0 0 0,0 0 0 0 0,0-1 0 0 0,0 0 0 0 0,1 0-1 0 0,-1 0 1 0 0,1 0 0 0 0,-1-1 0 0 0,0 0 0 0 0,1-1 0 0 0,7-1 0 0 0,9-2 7 0 0,39-13 1 0 0,-32 8-78 0 0,-29 9-56 0 0,26-7 27 0 0,26-12 1 0 0,-47 16-57 0 0,1 1 1 0 0,-1-2-1 0 0,0 1 1 0 0,0-1-1 0 0,0 1 1 0 0,-1-2-1 0 0,1 1 1 0 0,-1-1-1 0 0,8-8 1 0 0,-13 12 16 0 0,1 1 0 0 0,-1 0 0 0 0,0-1 0 0 0,1 1 1 0 0,-1-1-1 0 0,0 1 0 0 0,0 0 0 0 0,1-1 0 0 0,-1 1 0 0 0,0-1 1 0 0,0 1-1 0 0,0-1 0 0 0,0 1 0 0 0,1-1 0 0 0,-1 1 0 0 0,0-1 1 0 0,0 1-1 0 0,0-1 0 0 0,0 1 0 0 0,0-1 0 0 0,0 1 0 0 0,0-1 0 0 0,-1 1 1 0 0,1-1-1 0 0,0 1 0 0 0,0-1 0 0 0,0 1 0 0 0,0 0 0 0 0,-1-1 1 0 0,1 1-1 0 0,0-1 0 0 0,0 1 0 0 0,-1-1 0 0 0,1 1 0 0 0,0 0 1 0 0,-1-1-1 0 0,1 1 0 0 0,0 0 0 0 0,-1-1 0 0 0,1 1 0 0 0,-1-1 0 0 0,-1 1-14 0 0,1-1 0 0 0,-1 0-1 0 0,1 0 1 0 0,-1 1-1 0 0,0-1 1 0 0,1 1 0 0 0,-1 0-1 0 0,1-1 1 0 0,-4 1-1 0 0,-1 0-3 0 0,0 1 0 0 0,0 0 0 0 0,-1 0 0 0 0,2 1 0 0 0,-1-1 0 0 0,0 1 0 0 0,0 0 0 0 0,0 1 0 0 0,-6 4 0 0 0,-9 5 21 0 0,-20 17 1 0 0,20-14 90 0 0,-6 7 67 0 0,0 1 0 0 0,2 1 0 0 0,0 1 1 0 0,2 2-1 0 0,-23 32 0 0 0,35-44-128 0 0,-12 20 0 0 0,21-31-33 0 0,0 1 1 0 0,0-1-1 0 0,0 0 0 0 0,0 1 1 0 0,1-1-1 0 0,-1 1 0 0 0,1 0 1 0 0,0-1-1 0 0,1 1 0 0 0,-1 7 1 0 0,1-10-12 0 0,0-1 1 0 0,1 0-1 0 0,-1 1 1 0 0,0-1-1 0 0,1 0 1 0 0,-1 1-1 0 0,1-1 1 0 0,-1 0-1 0 0,1 0 1 0 0,0 0-1 0 0,-1 1 1 0 0,1-1-1 0 0,0 0 1 0 0,0 0-1 0 0,0 0 1 0 0,0 0-1 0 0,0 0 1 0 0,0-1-1 0 0,0 1 1 0 0,0 0-1 0 0,0 0 1 0 0,1-1-1 0 0,-1 1 1 0 0,2 0-1 0 0,1 1-348 0 0,0-1 0 0 0,1 0 0 0 0,-1 0 0 0 0,1 0 0 0 0,-1 0 0 0 0,6-1 0 0 0,11 1-1181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4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58 212 3223 0 0,'0'0'143'0'0,"-1"2"-3"0"0,-12 23-304 0 0,8-14 3043 0 0,-1 0 0 0 0,0-1 0 0 0,-1 0 0 0 0,-12 16 2710 0 0,30-34-3941 0 0,39-28-932 0 0,74-53 888 0 0,-71 50-1616 0 0,100-54 0 0 0,-142 86 12 0 0,0 2 0 0 0,0-1 0 0 0,1 1 0 0 0,0 1 0 0 0,0 0 0 0 0,0 1 0 0 0,1 0 0 0 0,-1 1 0 0 0,14-1 0 0 0,-15 6 0 0 0,-9-2 12 0 0,-1 0 0 0 0,1 0 0 0 0,-1 1 0 0 0,1-1 0 0 0,-1 0-1 0 0,0 1 1 0 0,0-1 0 0 0,0 1 0 0 0,0-1 0 0 0,0 1 0 0 0,0 0 0 0 0,0-1-1 0 0,0 1 1 0 0,-1 0 0 0 0,1 0 0 0 0,-1 0 0 0 0,1-1 0 0 0,-1 1 0 0 0,0 0 0 0 0,0 0-1 0 0,0 0 1 0 0,0 0 0 0 0,0 2 0 0 0,-1 6 126 0 0,0 1 0 0 0,-5 19 0 0 0,5-23-101 0 0,-6 19 136 0 0,1-3-159 0 0,-3 23-1 0 0,10-43-303 0 0,-1-1-1 0 0,1 0 1 0 0,0 1-1 0 0,0-1 1 0 0,0 0 0 0 0,2 4-1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4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 14279 0 0,'0'0'1660'0'0,"-1"0"-717"0"0,-3 1-646 0 0,0 1 0 0 0,0-1-1 0 0,1 1 1 0 0,-1-1 0 0 0,1 1 0 0 0,-1 1 0 0 0,1-1 0 0 0,-1 0-1 0 0,1 1 1 0 0,0-1 0 0 0,0 1 0 0 0,1 0 0 0 0,-5 6 0 0 0,-4 5-394 0 0,-15 29 0 0 0,20-33 443 0 0,-66 145 1077 0 0,34-66-989 0 0,-36 62 25 0 0,-7-4-1 0 0,-115 159 1 0 0,160-257-386 0 0,-48 76 113 0 0,79-118-170 0 0,3-3-12 0 0,0 1-1 0 0,0-1 1 0 0,0 0-1 0 0,0 0 1 0 0,-1 6-1 0 0,3-9-13 0 0,0-1 1 0 0,0 0-1 0 0,0 1 0 0 0,0-1 0 0 0,0 0 0 0 0,0 0 1 0 0,0 1-1 0 0,0-1 0 0 0,0 0 0 0 0,0 1 0 0 0,0-1 1 0 0,0 0-1 0 0,0 1 0 0 0,1-1 0 0 0,-1 0 1 0 0,0 0-1 0 0,0 1 0 0 0,0-1 0 0 0,0 0 0 0 0,0 0 1 0 0,1 1-1 0 0,-1-1 0 0 0,0 0 0 0 0,0 0 0 0 0,1 1 1 0 0,-1-1-1 0 0,0 0 0 0 0,0 0 0 0 0,1 0 1 0 0,-1 0-1 0 0,0 1 0 0 0,0-1 0 0 0,1 0 0 0 0,-1 0 1 0 0,0 0-1 0 0,1 0 0 0 0,-1 0 0 0 0,0 0 1 0 0,1 0-1 0 0,10 1-375 0 0,-8-1 47 0 0,0 0 0 0 0,1 0 1 0 0,-1-1-1 0 0,0 0 0 0 0,0 0 0 0 0,1 0 0 0 0,3-2 1 0 0,9-5-1257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101 173 16959 0 0,'-13'1'334'0'0,"1"1"0"0"0,0 0 1 0 0,0 1-1 0 0,1 1 0 0 0,-1 0 0 0 0,-15 7 0 0 0,25-10 775 0 0,15 0 4 0 0,11-2-522 0 0,61-15 940 0 0,128-41-1 0 0,-109 24-1024 0 0,152-28-1 0 0,-199 51-1020 0 0,80-11 1201 0 0,-111 19-4891 0 0,39 2 1 0 0,-49 1-3526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8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7111 0 0,'0'0'644'0'0,"-1"1"-532"0"0,-8 5 1582 0 0,-2 3 4926 0 0,8 2-5798 0 0,2-9-1279 0 0,-3 14 887 0 0,0 1 0 0 0,-2-1-1 0 0,0-1 1 0 0,-15 30 0 0 0,-15 16-7 0 0,10-14-138 0 0,-60 81-1 0 0,37-72-247 0 0,-2-1-1 0 0,-80 66 1 0 0,129-120-229 0 0,12-13-1442 0 0,5-7 661 0 0,7-4-10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414 208 2303 0 0,'-2'1'167'0'0,"-15"7"1404"0"0,-2 0 0 0 0,1-2 0 0 0,-1 0 0 0 0,0 0-1 0 0,-22 2 1 0 0,39-8-1043 0 0,2 0-442 0 0,0 0-1 0 0,0 0 0 0 0,-1 0 0 0 0,1 0 0 0 0,0 0 0 0 0,0 0 1 0 0,-1-1-1 0 0,1 1 0 0 0,0 0 0 0 0,0 0 0 0 0,-1 0 1 0 0,1 0-1 0 0,0-1 0 0 0,0 1 0 0 0,-1 0 0 0 0,1 0 1 0 0,0 0-1 0 0,0-1 0 0 0,0 1 0 0 0,0 0 0 0 0,-1 0 1 0 0,1 0-1 0 0,0-1 0 0 0,0 1 0 0 0,0 0 0 0 0,0 0 0 0 0,0-1 1 0 0,0 1-1 0 0,0 0 0 0 0,0-1 0 0 0,0 1 0 0 0,0 0 1 0 0,0 0-1 0 0,0-1 0 0 0,0 1 0 0 0,0 0 0 0 0,0-1 1 0 0,0 1-1 0 0,0 0 0 0 0,0 0 0 0 0,0-1 0 0 0,0 1 1 0 0,0 0-1 0 0,11-16 1065 0 0,18-11-769 0 0,7 1-107 0 0,1 1 0 0 0,2 2 0 0 0,0 2 0 0 0,1 1 0 0 0,1 2 0 0 0,1 2 0 0 0,58-14 0 0 0,-71 23 26 0 0,30-3 1 0 0,-46 9-183 0 0,0 0 0 0 0,0 0 1 0 0,0 2-1 0 0,23 2 0 0 0,-33-2-110 0 0,1-1 0 0 0,0 1 0 0 0,-1 0 0 0 0,1 0 0 0 0,-1 0 0 0 0,1 1 0 0 0,-1-1 0 0 0,1 1 0 0 0,-1 0 0 0 0,0 0 0 0 0,0 0 0 0 0,0 0 0 0 0,0 0 0 0 0,0 1 0 0 0,-1-1 0 0 0,1 1 0 0 0,-1 0 0 0 0,0 0 0 0 0,1 0 0 0 0,-1 0 0 0 0,-1 0 0 0 0,1 0 0 0 0,0 1 0 0 0,-1-1 0 0 0,1 1 0 0 0,-1-1 0 0 0,0 1 0 0 0,0-1 0 0 0,-1 1 0 0 0,1 0 0 0 0,-1-1 0 0 0,0 1 0 0 0,0 0 0 0 0,0-1 0 0 0,0 1 0 0 0,-1 0 0 0 0,1-1 0 0 0,-1 1 0 0 0,0 0 0 0 0,-2 4 0 0 0,1-2-8 0 0,-1 0 1 0 0,0 1-1 0 0,0-1 0 0 0,0 0 0 0 0,-1 0 0 0 0,0-1 0 0 0,0 1 1 0 0,-1-1-1 0 0,1 0 0 0 0,-1 0 0 0 0,-6 4 0 0 0,-10 7-23 0 0,-34 21 0 0 0,44-31 3 0 0,-136 74-106 0 0,72-42 88 0 0,-81 44-22 0 0,143-76 60 0 0,24-14 1 0 0,13-5-14 0 0,11-1 1 0 0,2 1 0 0 0,0 2 0 0 0,0 2 0 0 0,39-5 0 0 0,-53 10 46 0 0,1 2 0 0 0,32 0 0 0 0,-46 3-2 0 0,1 0 1 0 0,-1 0-1 0 0,0 1 0 0 0,1 0 0 0 0,-1 1 1 0 0,0 0-1 0 0,17 8 0 0 0,-24-9-29 0 0,0-1-1 0 0,0 1 1 0 0,0 0-1 0 0,0 0 0 0 0,0 0 1 0 0,0 0-1 0 0,-1 1 1 0 0,1-1-1 0 0,-1 1 1 0 0,0-1-1 0 0,0 1 1 0 0,0 0-1 0 0,0 0 1 0 0,0 0-1 0 0,0 0 1 0 0,-1 0-1 0 0,0 1 1 0 0,1-1-1 0 0,-1 0 0 0 0,-1 1 1 0 0,1-1-1 0 0,0 0 1 0 0,-1 1-1 0 0,1-1 1 0 0,-1 1-1 0 0,0-1 1 0 0,0 1-1 0 0,-1-1 1 0 0,1 1-1 0 0,-2 3 1 0 0,0 1 5 0 0,0-1 1 0 0,0 0 0 0 0,-1 0-1 0 0,0 0 1 0 0,-1 0 0 0 0,1 0-1 0 0,-1 0 1 0 0,0-1 0 0 0,-1 0-1 0 0,0 0 1 0 0,0 0 0 0 0,-10 9 0 0 0,-21 12 42 0 0,-2-2 0 0 0,0-1 0 0 0,-45 19 1 0 0,21-10 5 0 0,13-8 8 0 0,-1-3 0 0 0,-1-2 1 0 0,-1-2-1 0 0,-1-2 0 0 0,-102 16 0 0 0,144-31-50 0 0,1 1 1 0 0,-1-1-1 0 0,1-1 0 0 0,-1 0 1 0 0,1-1-1 0 0,-1 0 1 0 0,-15-3-1 0 0,22 3-8 0 0,1 0 0 0 0,-1 0-1 0 0,0-1 1 0 0,0 0 0 0 0,1 0 0 0 0,-1 1 0 0 0,1-2 0 0 0,-1 1-1 0 0,1 0 1 0 0,0-1 0 0 0,0 0 0 0 0,0 1 0 0 0,0-1-1 0 0,1-1 1 0 0,-1 1 0 0 0,1 0 0 0 0,0 0 0 0 0,0-1 0 0 0,0 1-1 0 0,0-1 1 0 0,1 0 0 0 0,-2-4 0 0 0,-12-59-1540 0 0,15 65 999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 6447 0 0,'0'0'499'0'0,"2"0"-328"0"0,-1-1 200 0 0,0 1 1 0 0,1-1 0 0 0,-1 1-1 0 0,0-1 1 0 0,0 1 0 0 0,1 0 0 0 0,-1 0-1 0 0,0 0 1 0 0,0 0 0 0 0,1 0-1 0 0,-1 0 1 0 0,0 0 0 0 0,1 0-1 0 0,-1 0 1 0 0,0 1 0 0 0,2 0-1 0 0,-1-1-183 0 0,-1 1-1 0 0,0 0 0 0 0,0-1 0 0 0,0 1 1 0 0,0 0-1 0 0,0 0 0 0 0,0 0 0 0 0,0 0 1 0 0,0 0-1 0 0,0 0 0 0 0,-1 0 0 0 0,1 0 0 0 0,1 2 1 0 0,-1 0 78 0 0,1 1 1 0 0,-1-1-1 0 0,0 1 1 0 0,0 0-1 0 0,0 0 1 0 0,-1-1-1 0 0,1 1 1 0 0,-1 5-1 0 0,0 3 258 0 0,-1-1 0 0 0,-1 1 1 0 0,0-1-1 0 0,-1 1 0 0 0,0-1 0 0 0,-5 13 0 0 0,-32 64 1137 0 0,35-79-1546 0 0,-53 112 568 0 0,71-136-6531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161 122 9215 0 0,'0'0'1147'0'0,"1"2"-102"0"0,1 0-714 0 0,0 0 1 0 0,0 0-1 0 0,0 0 0 0 0,1 0 0 0 0,-1 0 0 0 0,0 0 0 0 0,1-1 0 0 0,-1 1 0 0 0,1-1 0 0 0,-1 0 0 0 0,1 1 0 0 0,0-1 1 0 0,0 0-1 0 0,0-1 0 0 0,-1 1 0 0 0,1 0 0 0 0,0-1 0 0 0,0 0 0 0 0,5 1 0 0 0,8-1 59 0 0,0-1-1 0 0,25-4 0 0 0,-11 1 317 0 0,9 0-519 0 0,47-3-110 0 0,-85 7-92 0 0,1 0 0 0 0,-1 0 0 0 0,0 0 0 0 0,0 0 0 0 0,0 0 1 0 0,0 0-1 0 0,1 0 0 0 0,-1 0 0 0 0,0-1 0 0 0,0 1 0 0 0,0 0 0 0 0,0-1 0 0 0,0 1 0 0 0,0-1 0 0 0,0 1 0 0 0,0-1 0 0 0,0 1 0 0 0,0-1 0 0 0,0 0 0 0 0,0 0 0 0 0,0 1 0 0 0,0-1 0 0 0,-1 0 1 0 0,1 0-1 0 0,0 0 0 0 0,-1 0 0 0 0,1 0 0 0 0,0 0 0 0 0,-1 0 0 0 0,1 0 0 0 0,-1 0 0 0 0,0 0 0 0 0,1 0 0 0 0,-1 0 0 0 0,0-3 0 0 0,1 1-21 0 0,-1 0 0 0 0,-1 0 0 0 0,1 0 0 0 0,0 0 1 0 0,-1 0-1 0 0,1 0 0 0 0,-1 0 0 0 0,0 0 0 0 0,-2-3 0 0 0,1 0 12 0 0,-1 0 1 0 0,0 1-1 0 0,0-1 0 0 0,0 1 1 0 0,-1 0-1 0 0,0 0 1 0 0,0 0-1 0 0,0 0 1 0 0,-9-6-1 0 0,11 9 12 0 0,-1 1 0 0 0,1-1 0 0 0,-1 1 0 0 0,1 0 0 0 0,-1 0 0 0 0,0 0-1 0 0,0 0 1 0 0,0 0 0 0 0,1 0 0 0 0,-1 1 0 0 0,0 0 0 0 0,0-1 0 0 0,0 1 0 0 0,0 0 0 0 0,0 1 0 0 0,0-1 0 0 0,0 0 0 0 0,0 1 0 0 0,0-1 0 0 0,1 1 0 0 0,-1 0 0 0 0,-5 2 0 0 0,-12 5-38 0 0,1 1 0 0 0,0 0 0 0 0,0 1 0 0 0,1 1 0 0 0,1 1 0 0 0,-29 24 0 0 0,9 1 228 0 0,2 1 0 0 0,1 2 0 0 0,-34 53 0 0 0,64-87-117 0 0,0 1 0 0 0,1-1 0 0 0,0 1 1 0 0,0 0-1 0 0,0 0 0 0 0,-3 13 0 0 0,6-18-41 0 0,0-1 0 0 0,0 1 0 0 0,0-1 0 0 0,0 1-1 0 0,0-1 1 0 0,0 1 0 0 0,0-1 0 0 0,0 1 0 0 0,0-1 0 0 0,1 1 0 0 0,-1-1 0 0 0,1 1 0 0 0,-1-1 0 0 0,1 1-1 0 0,0-1 1 0 0,1 2 0 0 0,-1-2-1 0 0,0 0-1 0 0,0 1 0 0 0,1-1 1 0 0,-1-1-1 0 0,0 1 0 0 0,1 0 1 0 0,-1 0-1 0 0,1 0 0 0 0,-1-1 1 0 0,1 1-1 0 0,-1-1 0 0 0,1 1 1 0 0,-1-1-1 0 0,1 0 0 0 0,0 0 1 0 0,-1 1-1 0 0,1-1 1 0 0,3-1-1 0 0,15 0-53 0 0,1-2 0 0 0,-1 0 0 0 0,0-2 0 0 0,-1 0 0 0 0,23-9 0 0 0,4-1-1231 0 0,-16 6-3338 0 0,-1 0-1487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0 433 10999 0 0,'0'0'1356'0'0,"1"-2"-382"0"0,4-6-56 0 0,0-2 1 0 0,-1 1-1 0 0,1 0 1 0 0,-2-1-1 0 0,0 0 1 0 0,0 0-1 0 0,3-20 0 0 0,-3 14-474 0 0,1 0 0 0 0,6-18 0 0 0,-4 19-391 0 0,1 0 0 0 0,0 1-1 0 0,1 0 1 0 0,1 0 0 0 0,0 1-1 0 0,0 0 1 0 0,2 1 0 0 0,-1-1-1 0 0,20-15 1 0 0,-11 12-223 0 0,1 0 0 0 0,0 2 0 0 0,1 0 0 0 0,39-18 0 0 0,-50 27-140 0 0,0 1 0 0 0,1 0 1 0 0,-1 1-1 0 0,1 0 1 0 0,0 1-1 0 0,0 0 0 0 0,0 1 1 0 0,0 0-1 0 0,1 0 0 0 0,-1 1 1 0 0,0 1-1 0 0,22 4 0 0 0,-15 0-1810 0 0,0 2-3668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20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89 269 1839 0 0,'-1'2'134'0'0,"-1"0"-55"0"0,0 1 0 0 0,0 0 0 0 0,0 0 1 0 0,0-1-1 0 0,-6 5 0 0 0,5-5 989 0 0,-1 1 0 0 0,1-1 0 0 0,-1 1 0 0 0,0-1 0 0 0,0 0 0 0 0,0 0 0 0 0,0-1 0 0 0,-1 1 0 0 0,1-1 0 0 0,0 0 0 0 0,-1 0 1 0 0,-9 0 1100 0 0,8-8 99 0 0,6 3-2195 0 0,-1 1 0 0 0,1-1 1 0 0,0 1-1 0 0,-1-1 0 0 0,2 1 1 0 0,-1-1-1 0 0,0 0 0 0 0,1 1 1 0 0,-1-1-1 0 0,1 1 0 0 0,0-1 1 0 0,0 1-1 0 0,1 0 0 0 0,-1-1 1 0 0,1 1-1 0 0,0 0 0 0 0,1-3 1 0 0,6-7 249 0 0,0 0 0 0 0,17-18 0 0 0,-7 13-352 0 0,1 0-1 0 0,0 2 0 0 0,1 0 1 0 0,25-13-1 0 0,-32 20 21 0 0,7-5-41 0 0,1 1 0 0 0,0 1-1 0 0,45-17 1 0 0,-58 26 56 0 0,-1 1 0 0 0,1 0-1 0 0,0 0 1 0 0,0 1 0 0 0,0 0-1 0 0,11 1 1 0 0,-15 0 26 0 0,0 1-1 0 0,1 0 1 0 0,-1 0 0 0 0,0 0 0 0 0,1 1-1 0 0,-1-1 1 0 0,0 1 0 0 0,0 1 0 0 0,0-1-1 0 0,0 0 1 0 0,5 5 0 0 0,-4-2 35 0 0,-1-1 1 0 0,0 1-1 0 0,0 0 0 0 0,0 1 1 0 0,-1-1-1 0 0,0 1 0 0 0,0 0 1 0 0,0 0-1 0 0,0 0 0 0 0,-1 0 1 0 0,3 9-1 0 0,-2-2 21 0 0,0 0 0 0 0,0 0 1 0 0,-1 0-1 0 0,1 25 0 0 0,-3-34-67 0 0,-2 14 22 0 0,-5 12-140 0 0,5-28-6 0 0,-3 10-3090 0 0,3-4 1474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20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15 7831 0 0,'0'0'991'0'0,"-1"0"-30"0"0,-12 6 77 0 0,1 1 0 0 0,0-1 0 0 0,0 2-1 0 0,1 0 1 0 0,-19 16 0 0 0,-48 55-971 0 0,54-54 215 0 0,11-11-120 0 0,0 1 0 0 0,1 0 0 0 0,1 0 1 0 0,0 2-1 0 0,1-1 0 0 0,1 1 0 0 0,1 0 0 0 0,-7 21 0 0 0,13-35-49 0 0,1 1 0 0 0,0 0 0 0 0,1 0 0 0 0,-1 0 0 0 0,1-1 0 0 0,-1 1 0 0 0,1 0 0 0 0,0 0 0 0 0,0 0 0 0 0,1 0 0 0 0,-1 0 1 0 0,1 0-1 0 0,0-1 0 0 0,0 1 0 0 0,0 0 0 0 0,1 0 0 0 0,-1-1 0 0 0,4 6 0 0 0,-4-8-50 0 0,1 1-1 0 0,-1 0 1 0 0,1-1 0 0 0,-1 0 0 0 0,1 1-1 0 0,-1-1 1 0 0,1 0 0 0 0,0 0 0 0 0,0 0-1 0 0,0 0 1 0 0,0 0 0 0 0,-1 0 0 0 0,1 0-1 0 0,4 0 1 0 0,-1 0 29 0 0,1 0 0 0 0,-1 0 0 0 0,0-1 0 0 0,7 0 0 0 0,5-2-10 0 0,-1 0 1 0 0,0-1-1 0 0,0-1 0 0 0,-1 0 0 0 0,1-1 1 0 0,-1-1-1 0 0,0 0 0 0 0,0-1 0 0 0,-1-1 1 0 0,0 0-1 0 0,0-1 0 0 0,12-11 0 0 0,-21 16-75 0 0,-1 0 0 0 0,1-1-1 0 0,-1 1 1 0 0,0-1-1 0 0,-1 0 1 0 0,1 0 0 0 0,-1 0-1 0 0,0-1 1 0 0,0 1-1 0 0,-1-1 1 0 0,1 0-1 0 0,-1 1 1 0 0,-1-1 0 0 0,1 0-1 0 0,-1 0 1 0 0,0 0-1 0 0,0 0 1 0 0,-1-1-1 0 0,1 1 1 0 0,-1 0 0 0 0,-2-12-1 0 0,-2-4-112 0 0,-2 0 1 0 0,0 1-1 0 0,-1 0 0 0 0,-15-33 1 0 0,20 49-12 0 0,0 0 1 0 0,-1 0-1 0 0,1 0 1 0 0,-1 0 0 0 0,0 0-1 0 0,0 1 1 0 0,-1-1 0 0 0,1 1-1 0 0,-1 0 1 0 0,0 0 0 0 0,0 1-1 0 0,0-1 1 0 0,-1 1 0 0 0,1 0-1 0 0,-1 0 1 0 0,0 0 0 0 0,0 0-1 0 0,-7-2 1 0 0,10 5-223 0 0,-9-6-2518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2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124 121 14567 0 0,'0'0'1320'0'0,"0"2"-1082"0"0,-9 12 67 0 0,0 0 0 0 0,-1 0 0 0 0,-11 12 1 0 0,11-15-52 0 0,1 1 1 0 0,1-1 0 0 0,-1 2-1 0 0,2-1 1 0 0,-8 17 0 0 0,12-21-77 0 0,0 0 1 0 0,0 0 0 0 0,1 0-1 0 0,0 0 1 0 0,1 1 0 0 0,-1 9-1 0 0,2-14-83 0 0,0 0-1 0 0,1 1 0 0 0,-1-1 1 0 0,1 0-1 0 0,0 0 1 0 0,0 0-1 0 0,0 0 1 0 0,1 0-1 0 0,-1 0 0 0 0,1 0 1 0 0,0 0-1 0 0,0-1 1 0 0,1 1-1 0 0,3 4 1 0 0,-4-6-19 0 0,0 0 1 0 0,0 0 0 0 0,0 0 0 0 0,0 0 0 0 0,0 0-1 0 0,0 0 1 0 0,1-1 0 0 0,-1 1 0 0 0,1-1 0 0 0,-1 0-1 0 0,1 0 1 0 0,-1 0 0 0 0,1 0 0 0 0,0 0 0 0 0,5 1-1 0 0,-4-2 33 0 0,1 0 0 0 0,-1 0-1 0 0,1 0 1 0 0,0 0-1 0 0,-1-1 1 0 0,1 0 0 0 0,0 0-1 0 0,-1 0 1 0 0,5-2-1 0 0,0-1 79 0 0,0 0-1 0 0,0-1 1 0 0,0 0-1 0 0,0 0 1 0 0,-1-1-1 0 0,0 0 1 0 0,0 0-1 0 0,9-11 1 0 0,28-36-658 0 0,-2-3 0 0 0,47-83 1 0 0,-39 68-1205 0 0,-28 40-53 0 0,-9 12 120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2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13 5527 0 0,'6'-2'88'0'0,"15"-9"2936"0"0,-22 14-1822 0 0,1 0 0 0 0,0 0 0 0 0,-1 0-1 0 0,0 0 1 0 0,1-1 0 0 0,-3 6 0 0 0,-18 29 318 0 0,8-14-1041 0 0,-134 285 2259 0 0,20-17-1971 0 0,118-269-745 0 0,8-20-1 0 0,14 0-761 0 0,-10-2 525 0 0,0 0-1 0 0,0 0 0 0 0,0 0 1 0 0,0-1-1 0 0,0 0 1 0 0,-1 1-1 0 0,1-1 1 0 0,0 0-1 0 0,0 0 0 0 0,4-3 1 0 0,25-18-5697 0 0,-32 22 5786 0 0,20-16-5693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21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7 4607 0 0,'7'-7'10267'0'0,"-3"31"-5088"0"0,-1 1-4963 0 0,-4 5 328 0 0,-1 0 0 0 0,-11 49 0 0 0,-22 56 26 0 0,8-56-233 0 0,-52 108-1 0 0,60-146-273 0 0,-29 57 123 0 0,-13 30 295 0 0,17-20 339 0 0,39-94-738 0 0,3-9-68 0 0,0 0 0 0 0,0-1 0 0 0,1 1 0 0 0,0 0 0 0 0,0 0 0 0 0,0 0-1 0 0,0 0 1 0 0,1 0 0 0 0,0 0 0 0 0,0 0 0 0 0,1 6 0 0 0,0-2-3 0 0,0-5 31 0 0,0-4-46 0 0,-1 1-1 0 0,1 0 0 0 0,-1 0 0 0 0,1 0 0 0 0,-1 0 0 0 0,1-1 0 0 0,0 1 0 0 0,0 0 0 0 0,-1-1 0 0 0,1 1 1 0 0,0 0-1 0 0,0-1 0 0 0,0 1 0 0 0,0-1 0 0 0,-1 0 0 0 0,1 1 0 0 0,0-1 0 0 0,0 0 0 0 0,0 1 0 0 0,0-1 0 0 0,0 0 1 0 0,0 0-1 0 0,0 0 0 0 0,0 0 0 0 0,0 0 0 0 0,0 0 0 0 0,0 0 0 0 0,1 0 0 0 0,1 0-27 0 0,0-1-29 0 0,0 1 0 0 0,0-1 0 0 0,1 1 0 0 0,-1-1 0 0 0,0 0 0 0 0,0 0 0 0 0,0-1 1 0 0,0 1-1 0 0,4-3 0 0 0,24-18-2153 0 0,-16 8 862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22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0 17735 0 0,'0'0'4505'0'0,"0"2"-3662"0"0,-4 18-485 0 0,0 0 1 0 0,-2 0-1 0 0,-1 0 0 0 0,0-1 1 0 0,-1 0-1 0 0,-13 23 0 0 0,-94 148-150 0 0,115-190-222 0 0,0 0 0 0 0,0 1-1 0 0,-1-1 1 0 0,1 0 0 0 0,0 0-1 0 0,0 1 1 0 0,0-1 0 0 0,0 0-1 0 0,-1 0 1 0 0,1 1 0 0 0,0-1 0 0 0,0 0-1 0 0,0 1 1 0 0,0-1 0 0 0,0 0-1 0 0,0 0 1 0 0,0 1 0 0 0,0-1-1 0 0,0 0 1 0 0,0 1 0 0 0,0-1 0 0 0,0 0-1 0 0,0 1 1 0 0,0-1 0 0 0,0 0-1 0 0,0 1 1 0 0,0-1 0 0 0,0 0 0 0 0,0 0-1 0 0,1 1 1 0 0,-1-1 0 0 0,0 0-1 0 0,0 0 1 0 0,0 1 0 0 0,0-1-1 0 0,1 0 1 0 0,-1 1 0 0 0,1-1-94 0 0,0 0 1 0 0,0 1 0 0 0,0-1-1 0 0,0 0 1 0 0,0 0-1 0 0,0 0 1 0 0,0 0 0 0 0,0 0-1 0 0,0 0 1 0 0,0 0 0 0 0,2-1-1 0 0,30-9-2660 0 0,-10 0 880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22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36 17047 0 0,'-13'-16'1512'0'0,"8"11"-1208"0"0,-2-2-240 0 0,0 1-64 0 0,-2 5 1056 0 0,0 1 1512 0 0,0 3-920 0 0,7 8-1648 0 0,5 0-2432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23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0 1839 0 0,'0'0'83'0'0,"-1"1"-6"0"0,-10 7 1801 0 0,1-1 3881 0 0,-18 17-1 0 0,14-6-4898 0 0,1 2-351 0 0,1 0-1 0 0,1 1 1 0 0,2 0-1 0 0,-13 40 1 0 0,6-19-236 0 0,-181 523 1371 0 0,124-367-1552 0 0,57-163-65 0 0,-2-2 0 0 0,-1 0 0 0 0,-37 48 0 0 0,53-77-92 0 0,-75 88 435 0 0,68-80-936 0 0,-2-2 1 0 0,1 0-1 0 0,-1 0 1 0 0,-1-1-1 0 0,-22 13 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 4607 0 0,'-9'0'407'0'0,"2"0"-541"0"0,-24 2 1839 0 0,29-2-908 0 0,0 1-1 0 0,0 0 0 0 0,0-1 0 0 0,0 1 1 0 0,-8 5 7043 0 0,11-4-7413 0 0,1 2-298 0 0,0 1 0 0 0,1-1 0 0 0,-1 0 0 0 0,1 1 0 0 0,0-1 0 0 0,0-1 0 0 0,0 1 1 0 0,1 0-1 0 0,-1-1 0 0 0,1 1 0 0 0,0-1 0 0 0,0 0 0 0 0,0 0 0 0 0,6 2 0 0 0,10 6 159 0 0,40 14 1 0 0,-40-17-142 0 0,-8-3-99 0 0,0 0 1 0 0,-1 0-1 0 0,0 1 1 0 0,0 1-1 0 0,0 0 1 0 0,-1 0-1 0 0,0 1 1 0 0,10 11-1 0 0,-16-14-44 0 0,1 0 1 0 0,-1 1-1 0 0,0-1 1 0 0,-1 1-1 0 0,1 0 0 0 0,-1 1 1 0 0,0-1-1 0 0,-1 0 0 0 0,1 1 1 0 0,-1 0-1 0 0,-1-1 1 0 0,1 1-1 0 0,-1 0 0 0 0,0 0 1 0 0,-1 0-1 0 0,0 11 0 0 0,0-9 15 0 0,-2-1-1 0 0,1 1 1 0 0,-1-1-1 0 0,0 0 1 0 0,-1 0-1 0 0,0 1 0 0 0,0-1 1 0 0,-1-1-1 0 0,0 1 1 0 0,0-1-1 0 0,-1 1 0 0 0,0-1 1 0 0,0 0-1 0 0,0-1 1 0 0,-1 0-1 0 0,-7 7 1 0 0,-4 2 46 0 0,-2-1 1 0 0,0 0 0 0 0,0-2 0 0 0,-37 19 0 0 0,37-23-40 0 0,-1 0 1 0 0,1-1-1 0 0,-2-1 0 0 0,1-1 1 0 0,-1-1-1 0 0,-34 3 0 0 0,52-7-29 0 0,-1 0-1 0 0,1 0 1 0 0,0 0 0 0 0,-1-1-1 0 0,1 1 1 0 0,0-1-1 0 0,-1 1 1 0 0,-2-3-1 0 0,4 3-152 0 0,2-1 122 0 0,-1 1-1 0 0,1-1 0 0 0,0 1 0 0 0,0-1 0 0 0,-1 1 0 0 0,1-1 0 0 0,0 1 0 0 0,0-1 0 0 0,0 1 0 0 0,-1-1 0 0 0,1 0 0 0 0,0 1 0 0 0,0-1 0 0 0,0 1 0 0 0,0-1 0 0 0,0 1 0 0 0,0-1 0 0 0,1-1 1 0 0,0 0-136 0 0,1-1 0 0 0,-1 1 0 0 0,1-1 1 0 0,0 1-1 0 0,0 0 0 0 0,0 0 0 0 0,0 0 1 0 0,0 0-1 0 0,5-3 0 0 0,16-7-5414 0 0,-1 2-748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23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10 159 14279 0 0,'-4'-7'1298'0'0,"1"-1"-1069"0"0,0 0 5900 0 0,8 5-5920 0 0,-1 1-1 0 0,1-1 0 0 0,-1 1 1 0 0,1 0-1 0 0,0 0 1 0 0,0 1-1 0 0,0-1 0 0 0,0 1 1 0 0,7 0-1 0 0,50-3 387 0 0,-45 3-391 0 0,423-47 420 0 0,-244 21-475 0 0,-119 17-571 0 0,114-13-3364 0 0,-174 21-1620 0 0,-3 1-1500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2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129 432 13415 0 0,'-1'1'614'0'0,"-4"2"-439"0"0,-5 4 191 0 0,-1 0 0 0 0,-17 7 0 0 0,25-12-133 0 0,0-1-1 0 0,-1 0 0 0 0,1 0 0 0 0,0 0 1 0 0,-1 0-1 0 0,1-1 0 0 0,0 1 0 0 0,-1-1 1 0 0,1 0-1 0 0,-1 0 0 0 0,1 0 0 0 0,-1 0 0 0 0,1-1 1 0 0,-6-1-1 0 0,8 2-153 0 0,0-1-1 0 0,0 1 1 0 0,0 0 0 0 0,1-1 0 0 0,-1 1-1 0 0,0-1 1 0 0,0 0 0 0 0,0 1 0 0 0,0-1-1 0 0,0 0 1 0 0,1 1 0 0 0,-1-1 0 0 0,0 0-1 0 0,1 0 1 0 0,-1 0 0 0 0,0 0 0 0 0,1 0-1 0 0,-1 1 1 0 0,1-1 0 0 0,-1 0 0 0 0,1-2-1 0 0,-1 1 28 0 0,1 0 0 0 0,-1-1 0 0 0,1 1 0 0 0,0-1 0 0 0,0 1-1 0 0,0 0 1 0 0,1-1 0 0 0,-1 1 0 0 0,1-3 0 0 0,1-3 112 0 0,1 0 0 0 0,0 0 0 0 0,0 0 0 0 0,6-10 0 0 0,2 1 21 0 0,0 0 0 0 0,1 1 0 0 0,16-16 0 0 0,46-42 369 0 0,-43 45-403 0 0,77-61 144 0 0,-76 66-311 0 0,-12 10-655 0 0,1 2-1 0 0,0 0 1 0 0,1 1 0 0 0,26-9-1 0 0,-44 19 536 0 0,11-5-1501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24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196 539 15463 0 0,'0'0'2436'0'0,"-1"1"-1589"0"0,-8 10 465 0 0,-1 0 1 0 0,-18 15-1 0 0,16-17-937 0 0,1 1 0 0 0,-18 23-1 0 0,-26 55 8 0 0,16-24-2125 0 0,38-62 192 0 0</inkml:trace>
  <inkml:trace contextRef="#ctx0" brushRef="#br0" timeOffset="1">606 40 4607 0 0,'0'0'200'0'0,"9"-7"48"0"0,-2-4-248 0 0,2 2 0 0 0,0 2 0 0 0,0 2 3520 0 0,2 6-1568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2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83 1375 0 0,'-5'-7'128'0'0,"-12"-8"1409"0"0,2 1 6548 0 0,14 13-7955 0 0,0 0 0 0 0,0-1 0 0 0,0 1 0 0 0,1-1 0 0 0,-1 1 0 0 0,1-1 0 0 0,-1 1 0 0 0,1-1 0 0 0,-1 1 0 0 0,1-2 0 0 0,14-25 822 0 0,-12 27-740 0 0,-16 1 71 0 0,6 3-176 0 0,-1 1 1 0 0,0-1 0 0 0,1 1-1 0 0,0 1 1 0 0,-1 0-1 0 0,2 0 1 0 0,-1 0-1 0 0,-10 10 1 0 0,-1 0 163 0 0,1-1-35 0 0,-114 87 1536 0 0,106-78-840 0 0,0 1 0 0 0,-37 47 1 0 0,60-68-830 0 0,1 0 0 0 0,0 0 0 0 0,-1 0 1 0 0,2 0-1 0 0,-1 1 0 0 0,0-1 0 0 0,0 0 0 0 0,1 1 1 0 0,-1 3-1 0 0,1-5 204 0 0,15 3 235 0 0,-8-3-460 0 0,0-1 0 0 0,0-1 0 0 0,0 1 0 0 0,0-1-1 0 0,0 0 1 0 0,0 0 0 0 0,0-1 0 0 0,1 0 0 0 0,-1 0 0 0 0,11-4-1 0 0,3-1 87 0 0,35-18-1 0 0,-14 2-146 0 0,42-30 0 0 0,-83 52-30 0 0,1 0 0 0 0,-1 0 0 0 0,0-1 0 0 0,0 1 0 0 0,1 0-1 0 0,-1 0 1 0 0,0 0 0 0 0,0 0 0 0 0,1-1 0 0 0,-1 1 0 0 0,0 0-1 0 0,0 0 1 0 0,1 0 0 0 0,-1 0 0 0 0,0 0 0 0 0,1 0-1 0 0,-1 0 1 0 0,0 0 0 0 0,1 0 0 0 0,-1 0 0 0 0,0 0 0 0 0,0 0-1 0 0,1 0 1 0 0,-1 0 0 0 0,0 0 0 0 0,1 0 0 0 0,-1 0-1 0 0,0 0 1 0 0,1 0 0 0 0,-1 0 0 0 0,0 0 0 0 0,0 0 0 0 0,1 1-1 0 0,-1-1 1 0 0,1 0 0 0 0,0 13-98 0 0,-7 17 85 0 0,6-28 1 0 0,-2 4-55 0 0,0 1-21 0 0,0 0-1 0 0,0 1 1 0 0,0-1-1 0 0,1 1 1 0 0,1 0-1 0 0,-1-1 1 0 0,2 12 0 0 0,-1-18-241 0 0,0 0 0 0 0,1 0 0 0 0,-1 0 1 0 0,1 0-1 0 0,0 0 0 0 0,-1 0 0 0 0,1 0 0 0 0,0-1 1 0 0,-1 1-1 0 0,1 0 0 0 0,0 0 0 0 0,0-1 1 0 0,0 1-1 0 0,0-1 0 0 0,-1 1 0 0 0,1-1 1 0 0,0 1-1 0 0,0-1 0 0 0,0 1 0 0 0,0-1 1 0 0,2 1-1 0 0,11 1-5901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25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26 12895 0 0,'4'-5'380'0'0,"8"-15"3046"0"0,-13 22-3070 0 0,1 0 1 0 0,-1 0 0 0 0,1 1-1 0 0,-1-1 1 0 0,0 0 0 0 0,0 0 0 0 0,-2 2-1 0 0,-1 5 0 0 0,-43 82 1045 0 0,20-39-873 0 0,-34 61 349 0 0,-25 53-363 0 0,-61 152-361 0 0,82-171-21 0 0,29-69-309 0 0,36-76-67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2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31 5527 0 0,'11'-6'1293'0'0,"24"-13"-2229"0"0,-13 14 14838 0 0,-22 5-13874 0 0,0 0 0 0 0,1 0 0 0 0,-1 0 0 0 0,0 0 0 0 0,1 0 0 0 0,-1 1-1 0 0,0-1 1 0 0,0 0 0 0 0,0 0 0 0 0,1 0 0 0 0,-1 1 0 0 0,0-1 0 0 0,0 0 0 0 0,0 0 0 0 0,1 0 0 0 0,-1 1 0 0 0,0-1 0 0 0,0 0 0 0 0,0 0 0 0 0,0 1 0 0 0,0-1 0 0 0,0 0-1 0 0,1 1 1 0 0,-1-1 0 0 0,0 0 0 0 0,0 0 0 0 0,0 1 0 0 0,0-1 0 0 0,0 0 0 0 0,0 0 0 0 0,0 1 0 0 0,0-1 0 0 0,0 0 0 0 0,0 1 0 0 0,-1-1 0 0 0,1 0 0 0 0,0 0 0 0 0,0 1-1 0 0,0-1 1 0 0,0 0 0 0 0,0 0 0 0 0,-1 1 0 0 0,-3 10 182 0 0,0-5-149 0 0,0-1 1 0 0,0 1-1 0 0,-1-1 1 0 0,0 0 0 0 0,0-1-1 0 0,-6 5 1 0 0,-37 24 4 0 0,38-27-41 0 0,-26 17-25 0 0,-157 92 0 0 0,182-109 0 0 0,11-6 0 0 0,0 0 0 0 0,1 0 0 0 0,-1 0 0 0 0,0 0 0 0 0,0 0 0 0 0,1 0 0 0 0,-1 0 0 0 0,0 0 0 0 0,0 0 0 0 0,0 0 0 0 0,1 0 0 0 0,-1 0 0 0 0,0 1 0 0 0,0-1 0 0 0,0 0 0 0 0,1 0 0 0 0,-1 0 0 0 0,0 0 0 0 0,0 0 0 0 0,0 0 0 0 0,1 1 0 0 0,-1-1 0 0 0,0 0 0 0 0,0 0 0 0 0,0 0 0 0 0,0 1 0 0 0,0-1 0 0 0,0 0 0 0 0,0 0 0 0 0,1 0 0 0 0,-1 1 0 0 0,0-1 0 0 0,0 0 0 0 0,0 0 0 0 0,0 0 0 0 0,0 1 0 0 0,0-1 0 0 0,0 0 0 0 0,0 0 0 0 0,0 1 0 0 0,0-1 0 0 0,0 0 0 0 0,0 0 0 0 0,0 0 0 0 0,0 1 0 0 0,0-1 0 0 0,-1 0 0 0 0,1 0 0 0 0,0 0 0 0 0,0 1 0 0 0,0-1 0 0 0,0 0 0 0 0,0 0 0 0 0,0 0 0 0 0,-1 1 0 0 0,1-1 0 0 0,0 0 0 0 0,0 0 0 0 0,0 0 0 0 0,0 0 0 0 0,-1 0 0 0 0,1 1 0 0 0,0-1 0 0 0,0 0 0 0 0,0 0 0 0 0,-1 0 0 0 0,1 0 0 0 0,12 3 0 0 0,1 0 1 0 0,-1-1-1 0 0,22 0 0 0 0,0 1-14 0 0,-5 1 9 0 0,0 1-1 0 0,0 1 1 0 0,-1 2 0 0 0,0 1-1 0 0,0 1 1 0 0,-1 1 0 0 0,30 17-1 0 0,-49-23 102 0 0,1-1-1 0 0,-1 2 0 0 0,0-1 0 0 0,-1 1 1 0 0,1 0-1 0 0,-1 1 0 0 0,0 0 1 0 0,-1 0-1 0 0,0 0 0 0 0,0 1 1 0 0,8 14-1 0 0,-13-21-74 0 0,-1 0 0 0 0,1 0 0 0 0,-1 0 1 0 0,0 0-1 0 0,1-1 0 0 0,-1 1 0 0 0,0 0 0 0 0,0 0 0 0 0,1 0 0 0 0,-1 1 0 0 0,0-1 0 0 0,0 0 0 0 0,0 0 0 0 0,0 0 1 0 0,-1 0-1 0 0,1 0 0 0 0,0 0 0 0 0,0 0 0 0 0,-1 0 0 0 0,1 0 0 0 0,0-1 0 0 0,-1 1 0 0 0,1 0 0 0 0,-1 0 0 0 0,1 0 1 0 0,-1 0-1 0 0,1 0 0 0 0,-1 0 0 0 0,0-1 0 0 0,0 1 0 0 0,1 0 0 0 0,-1-1 0 0 0,0 1 0 0 0,-1 1 0 0 0,-3 0 47 0 0,1 0 0 0 0,0 0-1 0 0,-1 0 1 0 0,1 0 0 0 0,-8 2-1 0 0,-19 2 152 0 0,1-2 0 0 0,-1-1 0 0 0,-58 0 0 0 0,42-3-159 0 0,-17 2-127 0 0,-164-1-2067 0 0,206-2 511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0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1375 0 0,'-2'11'11808'0'0,"5"-7"-11600"0"0,0-1 0 0 0,0 1 0 0 0,0-1 0 0 0,0 0 0 0 0,1 0 0 0 0,0 0 0 0 0,-1-1 0 0 0,1 1 0 0 0,0-1 0 0 0,0 0 0 0 0,8 3 0 0 0,-7-3-86 0 0,0 0-1 0 0,0 0 0 0 0,0 1 1 0 0,-1 0-1 0 0,1 0 1 0 0,-1 0-1 0 0,0 1 1 0 0,1-1-1 0 0,5 9 1 0 0,-5-4-4 0 0,-1-1 1 0 0,0 2-1 0 0,0-1 1 0 0,-1 0-1 0 0,0 1 1 0 0,-1-1-1 0 0,0 1 1 0 0,1 10-1 0 0,0 3 174 0 0,-2-1-1 0 0,0 28 0 0 0,-2-35-247 0 0,-1 0 1 0 0,0-1 0 0 0,0 1-1 0 0,-2 0 1 0 0,1-1 0 0 0,-2 0-1 0 0,0 0 1 0 0,-11 21-1 0 0,6-17-16 0 0,0-1 0 0 0,-2 0 0 0 0,0-1-1 0 0,-1 0 1 0 0,-23 21 0 0 0,-80 68 145 0 0,104-95-173 0 0,2-3-24 0 0,8-5-101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03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247 225 11167 0 0,'0'0'547'0'0,"-10"5"128"0"0,9-5-649 0 0,0 0 1 0 0,0 1-1 0 0,0-1 1 0 0,1 1-1 0 0,-1-1 0 0 0,0 1 1 0 0,0 0-1 0 0,1-1 1 0 0,-1 1-1 0 0,0 0 1 0 0,1 0-1 0 0,-1-1 1 0 0,1 1-1 0 0,-1 0 1 0 0,1 0-1 0 0,0 0 1 0 0,-1-1-1 0 0,1 1 1 0 0,0 0-1 0 0,-1 0 1 0 0,1 0-1 0 0,0 0 1 0 0,0 0-1 0 0,0 2 1 0 0,0-1-7 0 0,-1 0 236 0 0,3-1 67 0 0,1 3-166 0 0,1 0 0 0 0,0-1 0 0 0,0 0 0 0 0,0 0 0 0 0,0 0 0 0 0,1 0 1 0 0,-1 0-1 0 0,1-1 0 0 0,-1 0 0 0 0,1 0 0 0 0,0 0 0 0 0,0-1 0 0 0,0 0 0 0 0,0 0 0 0 0,0 0 0 0 0,0 0 0 0 0,1-1 1 0 0,8 0-1 0 0,9-1 286 0 0,-1-1 1 0 0,44-10 0 0 0,-13 0-222 0 0,64-24 1 0 0,-93 27-227 0 0,-1-1 0 0 0,0-1 0 0 0,-1 0 0 0 0,40-30 0 0 0,-47 30-117 0 0,19-21 0 0 0,-29 27-18 0 0,-1 0-1 0 0,1 0 1 0 0,-1-1 0 0 0,0 0-1 0 0,0 0 1 0 0,-1 0-1 0 0,3-8 1 0 0,-5 13 62 0 0,-1 0-1 0 0,1-1 1 0 0,-1 1 0 0 0,0 0 0 0 0,1 0-1 0 0,-1 0 1 0 0,0-1 0 0 0,0 1 0 0 0,0 0-1 0 0,0 0 1 0 0,0-1 0 0 0,0 1 0 0 0,0 0-1 0 0,-1 0 1 0 0,1 0 0 0 0,0-1-1 0 0,-1 1 1 0 0,1 0 0 0 0,-1 0 0 0 0,1 0-1 0 0,-2-2 1 0 0,1 2-20 0 0,-1-1 0 0 0,1 1 0 0 0,-1-1 0 0 0,1 1 0 0 0,-1 0 0 0 0,0 0 0 0 0,1-1 0 0 0,-1 1-1 0 0,0 0 1 0 0,0 1 0 0 0,-3-2 0 0 0,-5-1-51 0 0,0 1 0 0 0,0 0 0 0 0,0 1 0 0 0,-10 0 0 0 0,-10 0 129 0 0,1 2 1 0 0,-55 9-1 0 0,-57 21 17 0 0,121-25 162 0 0,0 1-1 0 0,1 1 0 0 0,0 1 0 0 0,0 1 1 0 0,1 0-1 0 0,0 1 0 0 0,1 1 1 0 0,-20 19-1 0 0,-14 16 378 0 0,-51 61 0 0 0,76-80-433 0 0,-30 40 292 0 0,47-57-322 0 0,2 0 1 0 0,0 1-1 0 0,0 0 1 0 0,-7 17-1 0 0,13-26-15 0 0,1-1 0 0 0,-1 0 0 0 0,0 1 0 0 0,1-1 0 0 0,-1 0 0 0 0,1 1 0 0 0,0-1 0 0 0,0 1 0 0 0,0-1 0 0 0,0 0 0 0 0,0 1 0 0 0,0-1-1 0 0,1 1 1 0 0,-1-1 0 0 0,1 0 0 0 0,0 1 0 0 0,-1-1 0 0 0,1 0 0 0 0,0 0 0 0 0,0 0 0 0 0,1 1 0 0 0,-1-1 0 0 0,0 0 0 0 0,1-1 0 0 0,-1 1 0 0 0,1 0 0 0 0,0 0 0 0 0,0-1 0 0 0,-1 1-1 0 0,1-1 1 0 0,0 1 0 0 0,0-1 0 0 0,0 0 0 0 0,5 2 0 0 0,3 2 273 0 0,0-1 0 0 0,0-1 0 0 0,0 0 0 0 0,0 0 0 0 0,1-1 0 0 0,17 1 0 0 0,9-1 104 0 0,0-1 1 0 0,0-3 0 0 0,46-7-1 0 0,109-28 90 0 0,-154 29-462 0 0,49-15-202 0 0,-53 8-8748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0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59 5983 0 0,'-1'0'2242'0'0,"-34"-8"3977"0"0,29 6-5826 0 0,-1-1 0 0 0,1 1 1 0 0,0-1-1 0 0,-1 0 0 0 0,-9-8 0 0 0,14 10-372 0 0,0 0 0 0 0,1-1 0 0 0,-1 0-1 0 0,0 1 1 0 0,0-1 0 0 0,1 0 0 0 0,-1 0 0 0 0,1 0-1 0 0,-2-3 1 0 0,3 5-19 0 0,0-1-1 0 0,-1 1 0 0 0,1-1 1 0 0,0 1-1 0 0,0 0 1 0 0,0-1-1 0 0,-1 1 0 0 0,1 0 1 0 0,0-1-1 0 0,-1 1 1 0 0,1 0-1 0 0,0-1 0 0 0,-1 1 1 0 0,1 0-1 0 0,0 0 1 0 0,-1-1-1 0 0,1 1 0 0 0,-1 0 1 0 0,1 0-1 0 0,0 0 0 0 0,-1-1 1 0 0,1 1-1 0 0,-1 0 1 0 0,1 0-1 0 0,-1 0 0 0 0,1 0 1 0 0,-1 0-1 0 0,1 0 1 0 0,0 0-1 0 0,-1 0 0 0 0,1 0 1 0 0,-1 0-1 0 0,1 0 1 0 0,-1 1-1 0 0,1-1 0 0 0,-1 0 1 0 0,1 0-1 0 0,0 0 1 0 0,-1 1-1 0 0,0-1 3 0 0,-22 7 4 0 0,2 0-1 0 0,-1 1 0 0 0,1 2 1 0 0,0 0-1 0 0,-23 16 1 0 0,32-20 18 0 0,-37 23 419 0 0,1 1 0 0 0,1 3 0 0 0,2 1 0 0 0,2 3 0 0 0,-40 41 1 0 0,78-72-297 0 0,0 0 0 0 0,0 0 0 0 0,1 1 1 0 0,0-1-1 0 0,0 1 0 0 0,-4 12 0 0 0,7-17-106 0 0,1-1-1 0 0,-1 1 1 0 0,1 0-1 0 0,-1 0 1 0 0,1 0-1 0 0,0 0 1 0 0,0 0-1 0 0,0-1 1 0 0,0 1-1 0 0,0 0 0 0 0,0 0 1 0 0,1 0-1 0 0,0 3 1 0 0,-1-4-22 0 0,1 1 1 0 0,0-1-1 0 0,0 0 0 0 0,-1 0 1 0 0,1 0-1 0 0,0 0 0 0 0,0 0 1 0 0,0 0-1 0 0,0 0 0 0 0,1 0 1 0 0,-1 0-1 0 0,0 0 1 0 0,0-1-1 0 0,0 1 0 0 0,1 0 1 0 0,-1-1-1 0 0,0 1 0 0 0,1-1 1 0 0,-1 1-1 0 0,3-1 1 0 0,2 1 30 0 0,-1 0 1 0 0,1 0 0 0 0,0-1 0 0 0,-1 0 0 0 0,1 0 0 0 0,0-1 0 0 0,-1 0 0 0 0,1 0 0 0 0,8-3-1 0 0,7-2 73 0 0,23-13 0 0 0,-18 8-61 0 0,197-80-296 0 0,-222 90 152 0 0,-15 0-476 0 0,10 1 556 0 0,1 1 0 0 0,-1 0 0 0 0,1 1 0 0 0,-1-1 0 0 0,1 0 0 0 0,0 1 0 0 0,0 0 0 0 0,0 0 0 0 0,0 0 0 0 0,0 0 0 0 0,0 0 0 0 0,0 1 0 0 0,1-1 0 0 0,-1 1 0 0 0,1 0 0 0 0,0-1 0 0 0,-3 5 0 0 0,1-2 16 0 0,1 1 0 0 0,-1 0 0 0 0,1 1 0 0 0,0-1-1 0 0,1 0 1 0 0,0 1 0 0 0,-3 12 0 0 0,4-15 26 0 0,0 5-31 0 0,2-1-130 0 0,-1-7 58 0 0,1 0 0 0 0,-1-1 0 0 0,1 0 0 0 0,-1 1 0 0 0,1-1 0 0 0,-1 1 0 0 0,1-1 0 0 0,-1 0 0 0 0,1 1 0 0 0,-1-1 0 0 0,1 0 0 0 0,-1 1 0 0 0,1-1 0 0 0,0 0 0 0 0,-1 0 0 0 0,1 1 0 0 0,-1-1 0 0 0,1 0 0 0 0,0 0 0 0 0,0 0 0 0 0,0 0-103 0 0,12 2-1881 0 0,3-3-4714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0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22 8751 0 0,'2'-1'674'0'0,"23"-19"9936"0"0,-36 22-10294 0 0,-8 4-244 0 0,-1 0 0 0 0,1 2 0 0 0,1 0 0 0 0,-28 16 0 0 0,35-16-72 0 0,0 1 0 0 0,0 0 0 0 0,1 0 0 0 0,-12 15 0 0 0,1-2 0 0 0,-5 3 1 0 0,-73 79-3 0 0,86-88 5 0 0,0 0-1 0 0,1 1 1 0 0,1 1 0 0 0,-16 33-1 0 0,25-47 19 0 0,0 1 0 0 0,1-1 0 0 0,-1 1 0 0 0,1-1 0 0 0,0 1 0 0 0,0 0 0 0 0,1-1 0 0 0,-1 1 0 0 0,1 0 0 0 0,0 5 0 0 0,1-7-3 0 0,-1-1 0 0 0,1 1-1 0 0,0-1 1 0 0,0 1 0 0 0,0-1 0 0 0,0 0-1 0 0,0 1 1 0 0,0-1 0 0 0,0 0 0 0 0,1 0 0 0 0,-1 0-1 0 0,1 0 1 0 0,0 0 0 0 0,0 0 0 0 0,0 0-1 0 0,0-1 1 0 0,0 1 0 0 0,0-1 0 0 0,0 1-1 0 0,3 1 1 0 0,1-1 11 0 0,0 1 1 0 0,0-1-1 0 0,1 0 0 0 0,-1 0 0 0 0,0-1 1 0 0,1 0-1 0 0,-1 0 0 0 0,1-1 0 0 0,-1 1 1 0 0,1-1-1 0 0,10-2 0 0 0,10-1-1228 0 0,39-11 1 0 0,-46 9-460 0 0,7-2-4846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4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3679 0 0,'0'0'755'0'0,"-4"9"6542"0"0,3-2-6799 0 0,1 0 0 0 0,0 0-1 0 0,1 0 1 0 0,-1 0-1 0 0,1 0 1 0 0,1 0 0 0 0,-1 0-1 0 0,1 0 1 0 0,1-1-1 0 0,-1 1 1 0 0,6 10 0 0 0,7 10-55 0 0,24 34 1 0 0,-32-51-133 0 0,39 52 335 0 0,4-2 0 0 0,60 57 0 0 0,-49-55-377 0 0,68 91 1 0 0,-109-127-213 0 0,40 63-71 0 0,-59-87-125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0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 13103 0 0,'0'0'2752'0'0,"0"1"-2301"0"0,-8 17-54 0 0,0-1 0 0 0,0-1 1 0 0,-12 17-1 0 0,4-8-269 0 0,-16 26 69 0 0,-13 21 14 0 0,-169 289 677 0 0,0-33 1112 0 0,210-321-1802 0 0,0 0 0 0 0,0 1-1 0 0,-4 10 1 0 0,8-16 115 0 0,2-3-246 0 0,6-1-78 0 0,-1-1 0 0 0,0 0 1 0 0,0 0-1 0 0,0-1 0 0 0,0 0 0 0 0,6-5 0 0 0,41-33-363 0 0,-22 16 155 0 0,7-5-232 0 0,2 1 0 0 0,1 3 1 0 0,56-28-1 0 0,-94 53 450 0 0,0 0 1 0 0,0 1 0 0 0,0-1-1 0 0,0 1 1 0 0,1 0-1 0 0,-1 0 1 0 0,0 1-1 0 0,1-1 1 0 0,-1 1-1 0 0,0 0 1 0 0,8 1 0 0 0,-11 0 26 0 0,0 0 1 0 0,0 0 0 0 0,0 0-1 0 0,0 0 1 0 0,0 0 0 0 0,0 0 0 0 0,0 1-1 0 0,0-1 1 0 0,0 0 0 0 0,-1 1 0 0 0,1-1-1 0 0,-1 1 1 0 0,1-1 0 0 0,-1 0 0 0 0,1 1-1 0 0,-1 2 1 0 0,1-2 17 0 0,2 13 55 0 0,0 1 0 0 0,-1-1 0 0 0,0 1 0 0 0,-2 16 0 0 0,0-17-51 0 0,1-1 1 0 0,0 0 0 0 0,1 0-1 0 0,0 0 1 0 0,7 23 0 0 0,-7-32-40 0 0,2 7 9 0 0,1 0 0 0 0,0 0 0 0 0,1 0 0 0 0,0-1 0 0 0,11 15 0 0 0,-11-16-117 0 0,-4-7-307 0 0,-1-1 0 0 0,1 0 0 0 0,-1 1 0 0 0,1-1-1 0 0,0 0 1 0 0,-1 0 0 0 0,3 2 0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05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18 7367 0 0,'0'0'8720'0'0,"1"2"-8377"0"0,1 4-242 0 0,0 1-1 0 0,0-1 1 0 0,0 0-1 0 0,-1 1 1 0 0,0-1 0 0 0,0 1-1 0 0,-1 0 1 0 0,0-1 0 0 0,0 1-1 0 0,0-1 1 0 0,-1 1 0 0 0,-2 11-1 0 0,-4 10 93 0 0,-16 43 0 0 0,18-58-80 0 0,-1 4-38 0 0,-5 11 260 0 0,-13 59 0 0 0,24-86-174 0 0,2 2-45 0 0,-2-2-109 0 0,0-1 0 0 0,0 0 0 0 0,0 1 0 0 0,0-1 0 0 0,0 0 0 0 0,0 1 0 0 0,1-1 0 0 0,-1 0 0 0 0,0 0 0 0 0,0 1 0 0 0,0-1 0 0 0,0 0 0 0 0,1 1 1 0 0,-1-1-1 0 0,0 0 0 0 0,0 0 0 0 0,1 1 0 0 0,-1-1 0 0 0,0 0 0 0 0,0 0 0 0 0,1 0 0 0 0,-1 0 0 0 0,0 1 0 0 0,0-1 0 0 0,1 0 0 0 0,-1 0 0 0 0,1 0 1 0 0,3 1 34 0 0,0 0 1 0 0,0 0 0 0 0,0-1 0 0 0,1 1 0 0 0,-1-1 0 0 0,0 0 0 0 0,0-1 0 0 0,1 1 0 0 0,-1-1-1 0 0,0 1 1 0 0,0-1 0 0 0,0 0 0 0 0,0-1 0 0 0,0 1 0 0 0,0-1 0 0 0,0 0 0 0 0,0 0 0 0 0,-1 0 0 0 0,1 0-1 0 0,-1-1 1 0 0,5-3 0 0 0,7-8-14 0 0,1-1 1 0 0,-2 0-1 0 0,15-20 0 0 0,-6 8-57 0 0,-4 6-192 0 0,-1-1 0 0 0,27-46 0 0 0,-41 62 194 0 0,-5 8 18 0 0,1 1-1 0 0,0 0 0 0 0,-1 0 0 0 0,1 0 1 0 0,1 0-1 0 0,-1 4 0 0 0,1 7 10 0 0,-2 9 143 0 0,1 0 1 0 0,1 1-1 0 0,0-1 0 0 0,2 0 0 0 0,9 35 1 0 0,-12-56-108 0 0,1-1 0 0 0,-1 1 0 0 0,1 0 1 0 0,0 0-1 0 0,0-1 0 0 0,0 1 0 0 0,0 0 1 0 0,0-1-1 0 0,0 1 0 0 0,0-1 0 0 0,0 1 1 0 0,0-1-1 0 0,1 1 0 0 0,-1-1 0 0 0,1 0 1 0 0,-1 0-1 0 0,1 0 0 0 0,-1 0 0 0 0,1 0 1 0 0,0 0-1 0 0,-1 0 0 0 0,1 0 0 0 0,0-1 1 0 0,0 1-1 0 0,0-1 0 0 0,-1 1 0 0 0,1-1 1 0 0,0 0-1 0 0,0 0 0 0 0,0 0 0 0 0,0 0 1 0 0,0 0-1 0 0,0 0 0 0 0,0 0 1 0 0,-1 0-1 0 0,1-1 0 0 0,3-1 0 0 0,3 0 54 0 0,0 0 0 0 0,-1-1 0 0 0,0-1 0 0 0,0 1 0 0 0,0-1-1 0 0,0 0 1 0 0,8-7 0 0 0,32-28-32 0 0,-2-1 1 0 0,-1-3-1 0 0,-3-1 0 0 0,44-61 0 0 0,-44 42-404 0 0,-40 62 210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06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14855 0 0,'0'0'4563'0'0,"-1"2"-4090"0"0,-9 6-211 0 0,1 1 1 0 0,0 0-1 0 0,1 0 0 0 0,0 1 0 0 0,-10 16 1 0 0,-29 59-46 0 0,33-58-156 0 0,7-13-160 0 0,1 0-1 0 0,0 0 1 0 0,1 1-1 0 0,-4 17 1 0 0,8-31-172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06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36 7831 0 0,'8'-5'314'0'0,"-2"1"-149"0"0,0-1-1 0 0,-1 1 0 0 0,1-1 0 0 0,6-8 3669 0 0,-21 18-181 0 0,7-4-3138 0 0,-10 5-234 0 0,1 2 1 0 0,0-1-1 0 0,0 1 1 0 0,0 1 0 0 0,1 0-1 0 0,-15 18 1 0 0,-46 67 611 0 0,68-90-842 0 0,-33 50 338 0 0,1 3 0 0 0,-32 72 0 0 0,-62 207 28 0 0,120-311-409 0 0,-3 12-30 0 0,-1 0 1 0 0,-2-1 0 0 0,-32 55 0 0 0,23-60-2285 0 0,13-19-3270 0 0,4-6-177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06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7 106 8287 0 0,'0'0'639'0'0,"-1"2"-415"0"0,0-1-2 0 0,1 0 1 0 0,-1 0-1 0 0,0 1 0 0 0,1-1 0 0 0,-1 0 1 0 0,1 1-1 0 0,-1-1 0 0 0,1 1 1 0 0,0-1-1 0 0,0 0 0 0 0,-1 1 0 0 0,1-1 1 0 0,0 1-1 0 0,0-1 0 0 0,0 1 1 0 0,1-1-1 0 0,-1 1 0 0 0,0-1 0 0 0,0 0 1 0 0,1 1-1 0 0,-1-1 0 0 0,1 0 0 0 0,-1 1 1 0 0,1-1-1 0 0,0 0 0 0 0,-1 1 1 0 0,1-1-1 0 0,0 0 0 0 0,0 0 0 0 0,0 0 1 0 0,0 0-1 0 0,0 0 0 0 0,0 0 1 0 0,0 0-1 0 0,0 0 0 0 0,1 0 0 0 0,-1 0 1 0 0,0-1-1 0 0,3 2 0 0 0,3 2 100 0 0,1-1 0 0 0,-1 0 0 0 0,1 0-1 0 0,0-1 1 0 0,0 0 0 0 0,8 1 0 0 0,7 0-72 0 0,0-2 1 0 0,-1 0-1 0 0,1-2 1 0 0,35-4-1 0 0,92-24 568 0 0,-123 23-732 0 0,72-15-301 0 0,132-31 1049 0 0,-81 6-7454 0 0,-92 23-446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0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0 12895 0 0,'0'0'998'0'0,"-1"2"-657"0"0,-16 40 1833 0 0,-37 69 1 0 0,23-52-1329 0 0,-147 330 1459 0 0,145-306-2169 0 0,-42 97 87 0 0,57-144-165 0 0,-1 0 1 0 0,-42 58 0 0 0,17-43 13 0 0,37-44 7 0 0,1-1 0 0 0,-1 0 0 0 0,0 0 0 0 0,-1-1 0 0 0,-9 5 0 0 0,16-9 41 0 0,-1-4 3 0 0,2 3-120 0 0,-1 0 1 0 0,1 0-1 0 0,0 0 0 0 0,0-1 0 0 0,0 1 0 0 0,-1 0 0 0 0,1 0 0 0 0,0 0 0 0 0,0 0 0 0 0,0 0 1 0 0,0 0-1 0 0,0-1 0 0 0,-1 1 0 0 0,1 0 0 0 0,0 0 0 0 0,0 0 0 0 0,0-1 0 0 0,0 1 0 0 0,0 0 1 0 0,0 0-1 0 0,0 0 0 0 0,0 0 0 0 0,0-1 0 0 0,0 1 0 0 0,0 0 0 0 0,0 0 0 0 0,0 0 0 0 0,0-1 1 0 0,0 1-1 0 0,0 0 0 0 0,0 0 0 0 0,0 0 0 0 0,0-1 0 0 0,0 1 0 0 0,1-5 14 0 0,1-1 1 0 0,-1 1-1 0 0,1 0 0 0 0,0 0 1 0 0,0 1-1 0 0,1-1 0 0 0,0 0 0 0 0,-1 1 1 0 0,2-1-1 0 0,3-4 0 0 0,9-8 22 0 0,18-16-1 0 0,-20 19-41 0 0,1 0-12 0 0,0 0-1 0 0,1 2 1 0 0,1 0-1 0 0,0 0 1 0 0,0 2-1 0 0,1 0 1 0 0,0 1-1 0 0,1 1 1 0 0,30-9-1 0 0,-45 16 14 0 0,0 0-1 0 0,1 0 0 0 0,-1 1 0 0 0,0-1 0 0 0,1 1 1 0 0,-1 0-1 0 0,1 1 0 0 0,-1-1 0 0 0,0 1 0 0 0,1-1 0 0 0,-1 1 1 0 0,0 1-1 0 0,0-1 0 0 0,5 2 0 0 0,-6-1 15 0 0,0 0-1 0 0,0 0 1 0 0,0 0 0 0 0,0 1 0 0 0,-1-1-1 0 0,1 1 1 0 0,0-1 0 0 0,-1 1-1 0 0,0 0 1 0 0,0 0 0 0 0,0 0-1 0 0,0 0 1 0 0,0 0 0 0 0,0 0-1 0 0,-1 1 1 0 0,0-1 0 0 0,2 5-1 0 0,1 12 77 0 0,0 0-1 0 0,-1 1 0 0 0,-1 0 0 0 0,-1-1 1 0 0,-3 31-1 0 0,1-29-81 0 0,1 1-1 0 0,1 0 1 0 0,7 44 0 0 0,-7-63-94 0 0,0 0 0 0 0,0 0-1 0 0,1 0 1 0 0,-1-1 0 0 0,1 1 0 0 0,0-1-1 0 0,0 1 1 0 0,3 4 0 0 0,-4-7-132 0 0,0 1 0 0 0,1-1 1 0 0,-1 0-1 0 0,1 0 0 0 0,-1 1 0 0 0,1-1 0 0 0,-1 0 0 0 0,1 0 1 0 0,0 0-1 0 0,0-1 0 0 0,-1 1 0 0 0,1 0 0 0 0,0-1 1 0 0,0 1-1 0 0,0-1 0 0 0,0 1 0 0 0,-1-1 0 0 0,5 0 1 0 0,9-1-6779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07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56 5527 0 0,'58'-19'814'0'0,"-24"7"3642"0"0,61-12 2954 0 0,-95 26-7335 0 0,0 0 0 0 0,-1 1-1 0 0,1-1 1 0 0,-1 0-1 0 0,0 1 1 0 0,0-1 0 0 0,0 0-1 0 0,0 0 1 0 0,0 0 0 0 0,0 0-1 0 0,0 0 1 0 0,-1 0 0 0 0,1 0-1 0 0,-1 0 1 0 0,1-1 0 0 0,-1 1-1 0 0,0 0 1 0 0,1-1 0 0 0,-5 3-1 0 0,-3 2 103 0 0,-1 0-1 0 0,-19 9 1 0 0,15-9-25 0 0,-149 83 353 0 0,34-16-473 0 0,121-69-32 0 0,0 0 0 0 0,0 1 0 0 0,1 0 0 0 0,-10 9 0 0 0,16-13-3 0 0,0-1 1 0 0,1 1-1 0 0,-1 0 0 0 0,0-1 1 0 0,1 1-1 0 0,-1 0 0 0 0,1 0 1 0 0,-1-1-1 0 0,1 1 0 0 0,-1 0 1 0 0,1 0-1 0 0,0 0 0 0 0,0 0 0 0 0,-1 0 1 0 0,1-1-1 0 0,0 1 0 0 0,0 0 1 0 0,0 0-1 0 0,0 0 0 0 0,0 0 1 0 0,0 0-1 0 0,0 0 0 0 0,0 0 0 0 0,0 0 1 0 0,0 0-1 0 0,1 0 0 0 0,-1-1 1 0 0,0 1-1 0 0,1 0 0 0 0,-1 0 1 0 0,0 0-1 0 0,1 0 0 0 0,-1-1 0 0 0,1 1 1 0 0,-1 0-1 0 0,1 0 0 0 0,0-1 1 0 0,-1 1-1 0 0,1 0 0 0 0,0-1 1 0 0,1 2-1 0 0,-1-1-9 0 0,7 6 6 0 0,-1-1-1 0 0,1 0 1 0 0,1 0 0 0 0,-1-1-1 0 0,10 5 1 0 0,49 19-27 0 0,-43-19 29 0 0,20 11 4 0 0,-1 1 0 0 0,54 38 0 0 0,-73-45 0 0 0,-24-15 1 0 0,1 1 0 0 0,-1-1-1 0 0,1 0 1 0 0,-1 0 0 0 0,1 1-1 0 0,-1-1 1 0 0,1 1 0 0 0,-1-1-1 0 0,0 0 1 0 0,1 1 0 0 0,-1-1-1 0 0,1 1 1 0 0,-1-1 0 0 0,0 1-1 0 0,1-1 1 0 0,-1 1 0 0 0,0-1-1 0 0,0 1 1 0 0,1-1 0 0 0,-1 1-1 0 0,0 0 1 0 0,0 0 0 0 0,-3 4 30 0 0,3-5-24 0 0,-1 2 7 0 0,-1-1 0 0 0,1 1 1 0 0,0 0-1 0 0,-1-1 1 0 0,1 0-1 0 0,-1 1 0 0 0,1-1 1 0 0,-1 0-1 0 0,1 0 0 0 0,-1 0 1 0 0,0 0-1 0 0,0 0 1 0 0,0 0-1 0 0,-3 0 0 0 0,-30 7 226 0 0,23-5-174 0 0,-111 19 144 0 0,-83 18-179 0 0,79-10 44 0 0,126-29-170 0 0,3-3-357 0 0,47-33-1592 0 0,-23 18 288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08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97 13447 0 0,'-2'1'614'0'0,"-6"2"-446"0"0,0 2 1 0 0,1-1-1 0 0,-1 1 1 0 0,1 0-1 0 0,0 1 1 0 0,0-1 0 0 0,1 1-1 0 0,0 1 1 0 0,0-1-1 0 0,0 1 1 0 0,-4 8-1 0 0,-1 2 511 0 0,0 1 0 0 0,2 0 0 0 0,-14 34 0 0 0,19-40-391 0 0,0 0-1 0 0,1 0 1 0 0,0 1-1 0 0,-1 15 0 0 0,3-22-163 0 0,1 0 1 0 0,0 1-1 0 0,0-1 0 0 0,1 0 0 0 0,0 0 0 0 0,0 0 0 0 0,0 0 0 0 0,0 1 1 0 0,1-1-1 0 0,3 7 0 0 0,-4-12-86 0 0,0 0 1 0 0,0 0-1 0 0,0 0 1 0 0,0 0-1 0 0,0 0 1 0 0,0 0 0 0 0,0 0-1 0 0,0 0 1 0 0,0 0-1 0 0,0-1 1 0 0,0 1-1 0 0,0 0 1 0 0,1-1-1 0 0,-1 1 1 0 0,0-1-1 0 0,0 1 1 0 0,1-1-1 0 0,-1 0 1 0 0,0 0-1 0 0,1 1 1 0 0,-1-1-1 0 0,0 0 1 0 0,1 0 0 0 0,1-1-1 0 0,1 1 20 0 0,0 0 1 0 0,0-1-1 0 0,-1 0 0 0 0,1 1 0 0 0,0-1 1 0 0,-1-1-1 0 0,4-1 0 0 0,4-3-12 0 0,-1 0 0 0 0,0-1 0 0 0,0-1 0 0 0,0 1 0 0 0,-1-2 0 0 0,0 1 0 0 0,-1-1 0 0 0,9-13 0 0 0,-5 6 15 0 0,-1 0 1 0 0,-1-1-1 0 0,-1-1 0 0 0,11-26 0 0 0,-7 4-267 0 0,10-53 0 0 0,-9 35-57 0 0,-13 54-84 0 0,0-1 0 0 0,0 1 0 0 0,1 0 0 0 0,0-1 0 0 0,0 1 0 0 0,0 0 0 0 0,0 0 0 0 0,6-6 0 0 0,-1 3-1719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08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0 9671 0 0,'0'0'7900'0'0,"-1"1"-7496"0"0,-9 1-148 0 0,1 1 0 0 0,-1 0 0 0 0,1 1-1 0 0,0 0 1 0 0,0 1 0 0 0,0 0 0 0 0,1 0 0 0 0,-16 13-1 0 0,-3 6 151 0 0,-28 31 0 0 0,23-22-182 0 0,-24 25-117 0 0,-72 97 0 0 0,122-146 42 0 0,0 0 0 0 0,1 1 0 0 0,-7 17 0 0 0,12-26-66 0 0,-4 10 73 0 0,3-4-98 0 0,5 2-84 0 0,-3-8-16 0 0,0 0-1 0 0,1 0 1 0 0,-1 0 0 0 0,1 0-1 0 0,-1 0 1 0 0,1 0 0 0 0,-1 0-1 0 0,1 0 1 0 0,0-1 0 0 0,-1 1 0 0 0,1-1-1 0 0,0 1 1 0 0,-1-1 0 0 0,1 1-1 0 0,0-1 1 0 0,0 0 0 0 0,-1 0 0 0 0,1 0-1 0 0,0 0 1 0 0,3-1 0 0 0,3 0-749 0 0,0 0 0 0 0,0-1 1 0 0,9-3-1 0 0,3-2-993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08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 5063 0 0,'0'2'7676'0'0,"-4"5"-7072"0"0,1 1-1 0 0,-1 0 0 0 0,0-1 1 0 0,-1 0-1 0 0,0 0 1 0 0,0-1-1 0 0,-7 8 0 0 0,-46 42-307 0 0,52-50-108 0 0,-98 78 207 0 0,24-21 138 0 0,59-46-179 0 0,2 1 0 0 0,-24 27 0 0 0,37-38-222 0 0,1 0 1 0 0,0 1-1 0 0,0-1 0 0 0,0 1 1 0 0,1 0-1 0 0,0 1 0 0 0,1-1 0 0 0,0 0 1 0 0,0 1-1 0 0,-2 15 0 0 0,4-22-97 0 0,1 1-1 0 0,0 0 0 0 0,0-1 1 0 0,0 1-1 0 0,0-1 0 0 0,0 1 1 0 0,0 0-1 0 0,1-1 1 0 0,0 1-1 0 0,-1-1 0 0 0,1 1 1 0 0,0-1-1 0 0,0 1 0 0 0,0-1 1 0 0,0 0-1 0 0,1 0 1 0 0,-1 1-1 0 0,4 2 0 0 0,-3-2 1 0 0,1-1-1 0 0,-1 0 0 0 0,1 0 1 0 0,0 0-1 0 0,0-1 0 0 0,0 1 1 0 0,0-1-1 0 0,0 1 0 0 0,0-1 1 0 0,0 0-1 0 0,1 0 0 0 0,-1-1 1 0 0,0 1-1 0 0,5 0 0 0 0,11 0 5 0 0,-1-1 0 0 0,0-1 1 0 0,0 0-1 0 0,36-8 0 0 0,-20 1-1410 0 0,55-22 1 0 0,-53 14-3650 0 0,-3-1-1487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30 8287 0 0,'2'-7'863'0'0,"2"-16"10222"0"0,-9 31-11166 0 0,-15 25 212 0 0,-2-1 1 0 0,-2-1-1 0 0,-36 39 0 0 0,-34 36-13 0 0,-7 7-44 0 0,-134 155 214 0 0,201-227-331 0 0,21-28-136 0 0,1 1 1 0 0,1 0 0 0 0,0 1-1 0 0,1 0 1 0 0,-15 31 0 0 0,24-45-249 0 0,2 1-42 0 0,0 0 335 0 0,0 0 1 0 0,0-1 0 0 0,0 1-1 0 0,0 0 1 0 0,0-1-1 0 0,1 1 1 0 0,-1-1 0 0 0,0 0-1 0 0,1 1 1 0 0,-1-1-1 0 0,1 0 1 0 0,-1 0-1 0 0,1 0 1 0 0,-1 0 0 0 0,3 1-1 0 0,8 2-1138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0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29 4143 0 0,'0'1'4806'0'0,"0"8"2834"0"0,2-7-6879 0 0,3 0-494 0 0,0 1 0 0 0,1 0-1 0 0,-1-1 1 0 0,1 0 0 0 0,-1-1 0 0 0,1 1 0 0 0,0-1 0 0 0,-1 0 0 0 0,1 0 0 0 0,10-1-1 0 0,9 0 147 0 0,31-5-1 0 0,-20 1-256 0 0,-20 3-293 0 0,-1-1-1 0 0,1 0 1 0 0,-1-1 0 0 0,0-1 0 0 0,0 0 0 0 0,0-2 0 0 0,-1 1-1 0 0,24-14 1 0 0,-37 18-143 0 0,-26-2-845 0 0,9 6 1058 0 0,0 0-1 0 0,1 1 1 0 0,-1 1 0 0 0,1 0 0 0 0,-15 8 0 0 0,-70 40 491 0 0,-28 28 745 0 0,100-61-841 0 0,2 1 1 0 0,-36 36 0 0 0,61-55-315 0 0,-1-1 1 0 0,0 1-1 0 0,1 0 0 0 0,-1 0 1 0 0,1 0-1 0 0,0-1 0 0 0,-1 1 1 0 0,1 0-1 0 0,0 1 0 0 0,0-1 1 0 0,1 0-1 0 0,-1 0 0 0 0,0 0 1 0 0,1 0-1 0 0,-1 4 0 0 0,1-5-9 0 0,1-1-1 0 0,0 1 1 0 0,0-1-1 0 0,-1 0 0 0 0,1 1 1 0 0,0-1-1 0 0,0 0 1 0 0,0 1-1 0 0,0-1 1 0 0,-1 0-1 0 0,1 0 1 0 0,0 0-1 0 0,0 0 1 0 0,0 1-1 0 0,1-2 1 0 0,-1 2 3 0 0,16-1 5 0 0,-1-1-1 0 0,0 0 1 0 0,0-1 0 0 0,0-1-1 0 0,17-5 1 0 0,7 0-178 0 0,-15 3-191 0 0,28-5-5212 0 0,-13 1-923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0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 14799 0 0,'0'0'1482'0'0,"-1"0"-1354"0"0,-2 0-62 0 0,0-1 1 0 0,0 1-1 0 0,1 1 1 0 0,-1-1-1 0 0,0 0 1 0 0,0 1-1 0 0,0-1 1 0 0,1 1-1 0 0,-1 0 1 0 0,0 0-1 0 0,1 0 1 0 0,-1 1-1 0 0,0-1 1 0 0,1 0-1 0 0,0 1 1 0 0,-1 0 0 0 0,-2 2-1 0 0,-7 6 757 0 0,-21 24 0 0 0,17-18-646 0 0,-36 45 46 0 0,9-10-212 0 0,37-45 48 0 0,0 1 0 0 0,1 0-1 0 0,0 0 1 0 0,0 0 0 0 0,0 1-1 0 0,1-1 1 0 0,0 1 0 0 0,0 1-1 0 0,1-1 1 0 0,0 0 0 0 0,1 1-1 0 0,0-1 1 0 0,0 1 0 0 0,1 0-1 0 0,0 0 1 0 0,0 10 0 0 0,1-12 212 0 0,0 1 1 0 0,1-1 0 0 0,-1 0-1 0 0,2 0 1 0 0,-1 1 0 0 0,4 9-1 0 0,-4-13-212 0 0,1-1 0 0 0,0 0 0 0 0,-1 0 0 0 0,1 0-1 0 0,0 0 1 0 0,0 0 0 0 0,1 0 0 0 0,-1-1 0 0 0,1 1-1 0 0,-1-1 1 0 0,1 1 0 0 0,0-1 0 0 0,0 0 0 0 0,0 0-1 0 0,4 2 1 0 0,5 2 6 0 0,-6-4-22 0 0,0 1-1 0 0,0 0 0 0 0,7 5 1 0 0,-13-7-45 0 0,1-1 1 0 0,-1 1-1 0 0,1-1 1 0 0,-1 1-1 0 0,1-1 1 0 0,-1 1-1 0 0,1-1 1 0 0,-1 1 0 0 0,0 0-1 0 0,1-1 1 0 0,-1 1-1 0 0,0-1 1 0 0,0 1-1 0 0,1 0 1 0 0,-1-1-1 0 0,0 1 1 0 0,0 0-1 0 0,0-1 1 0 0,0 1-1 0 0,0 0 1 0 0,0 0-1 0 0,0-1 1 0 0,0 1-1 0 0,0 0 1 0 0,0-1-1 0 0,0 1 1 0 0,0 0-1 0 0,-1-1 1 0 0,1 1 0 0 0,0 0-1 0 0,0-1 1 0 0,-1 1-1 0 0,1-1 1 0 0,0 1-1 0 0,-1 0 1 0 0,1-1-1 0 0,-1 1 1 0 0,1-1-1 0 0,-2 2 1 0 0,2-1-16 0 0,-5 5-35 0 0,-1 0 0 0 0,1-1 0 0 0,-1 0 1 0 0,0 0-1 0 0,-1 0 0 0 0,1 0 0 0 0,-1-1 0 0 0,-11 6 1 0 0,-4 0-151 0 0,-35 11 0 0 0,9-8 77 0 0,0-1-1 0 0,-74 8 0 0 0,101-17-2 0 0,19-3-532 0 0,14-5-1864 0 0,4-1-2290 0 0,3-1-1356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10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6 6911 0 0,'0'0'528'0'0,"-1"0"-341"0"0,-3-2 151 0 0,0 1 0 0 0,0 0 0 0 0,0 1 1 0 0,0-1-1 0 0,0 1 0 0 0,0-1 0 0 0,0 1 0 0 0,1 0 0 0 0,-1 1 0 0 0,0-1 1 0 0,0 1-1 0 0,0 0 0 0 0,0 0 0 0 0,0 0 0 0 0,0 0 0 0 0,1 0 0 0 0,-6 4 1 0 0,-6 3 965 0 0,1 0 0 0 0,-25 21 0 0 0,19-13-1158 0 0,-3 1 193 0 0,0 1-1 0 0,1 1 1 0 0,1 1-1 0 0,0 2 1 0 0,2-1-1 0 0,-22 32 1 0 0,36-42-329 0 0,0-2-10 0 0,5-9 0 0 0,0 1 0 0 0,0-1 0 0 0,0 1 0 0 0,0-1 0 0 0,0 0 0 0 0,0 1 0 0 0,0-1 0 0 0,0 1 0 0 0,0-1 0 0 0,0 1 0 0 0,0-1 0 0 0,0 0 0 0 0,0 1 0 0 0,0-1 0 0 0,0 1 0 0 0,0-1 0 0 0,1 0 0 0 0,-1 2 0 0 0,4 1 0 0 0,-1 0 0 0 0,1 0 0 0 0,0 0 0 0 0,0 0 0 0 0,0 0 0 0 0,0-1 0 0 0,1 0 0 0 0,6 3 0 0 0,11 6 0 0 0,-7-2 12 0 0,-1 2 0 0 0,0 0-1 0 0,-1 0 1 0 0,0 1 0 0 0,-1 1-1 0 0,0 0 1 0 0,13 19 0 0 0,-3-3 111 0 0,-7-10 591 0 0,-1 0 1 0 0,16 30-1 0 0,-29-48-693 0 0,0 1 1 0 0,0 0-1 0 0,-1-1 0 0 0,1 1 0 0 0,0 0 0 0 0,-1 0 0 0 0,1-1 1 0 0,-1 1-1 0 0,1 0 0 0 0,-1 0 0 0 0,0 0 0 0 0,0 0 1 0 0,0 0-1 0 0,0 0 0 0 0,0 0 0 0 0,0-1 0 0 0,-1 1 0 0 0,1 0 1 0 0,0 0-1 0 0,-1 0 0 0 0,0 0 0 0 0,1-1 0 0 0,-1 1 0 0 0,0 0 1 0 0,0 0-1 0 0,0-1 0 0 0,0 1 0 0 0,0-1 0 0 0,0 1 1 0 0,-1-1-1 0 0,1 0 0 0 0,-1 1 0 0 0,1-1 0 0 0,0 0 0 0 0,-1 0 1 0 0,-2 1-1 0 0,-5 3 102 0 0,0 0 0 0 0,-1-1 0 0 0,0 0 0 0 0,0-1 0 0 0,-14 3 0 0 0,13-4-101 0 0,-31 8-5 0 0,-84 7 0 0 0,-44-12-187 0 0,139-7-1525 0 0,20-1 654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1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 4607 0 0,'0'0'354'0'0,"-2"2"-233"0"0,-59 143 10070 0 0,21-46-8379 0 0,-59 126-326 0 0,-1 2-994 0 0,81-175-609 0 0,-21 45 592 0 0,35-87-840 0 0,-1 0-1 0 0,0 0 0 0 0,-1 0 0 0 0,0-1 1 0 0,-1 0-1 0 0,1 0 0 0 0,-10 7 0 0 0,4-6-3782 0 0,-1 1-1184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113 596 1839 0 0,'0'0'83'0'0,"-2"0"-6"0"0,-6 0 349 0 0,0 0-1 0 0,1 1 0 0 0,-12 2 1 0 0,16-2 555 0 0,0-1 0 0 0,0 1 0 0 0,0-1 0 0 0,0 1 1 0 0,0-1-1 0 0,0 0 0 0 0,0-1 0 0 0,0 1 0 0 0,-5-1 1 0 0,6 0-879 0 0,1 0 0 0 0,-1 1 1 0 0,0-1-1 0 0,0 0 1 0 0,0 0-1 0 0,1 0 0 0 0,-1-1 1 0 0,0 1-1 0 0,1 0 1 0 0,-1 0-1 0 0,1-1 0 0 0,0 1 1 0 0,-1-1-1 0 0,1 0 0 0 0,0 1 1 0 0,0-1-1 0 0,0 0 1 0 0,0 0-1 0 0,0 1 0 0 0,0-1 1 0 0,1 0-1 0 0,-1 0 1 0 0,1 0-1 0 0,-1 0 0 0 0,1 0 1 0 0,-1 0-1 0 0,1 0 1 0 0,0-2-1 0 0,0-4 117 0 0,0 0 1 0 0,0 0-1 0 0,0 1 1 0 0,1-1-1 0 0,0 0 0 0 0,3-7 1 0 0,6-16-22 0 0,1-1 0 0 0,1 2 0 0 0,2-1 0 0 0,24-38 1 0 0,-11 27 65 0 0,2 2 1 0 0,42-47 0 0 0,-58 73-231 0 0,0 1 0 0 0,1 0 0 0 0,0 1 0 0 0,1 0 0 0 0,1 1 0 0 0,0 1 0 0 0,30-14 0 0 0,-37 20-11 0 0,0 1-1 0 0,0-1 1 0 0,0 2-1 0 0,1-1 1 0 0,-1 1-1 0 0,1 1 1 0 0,0 0-1 0 0,-1 0 1 0 0,1 1-1 0 0,0 0 1 0 0,0 0 0 0 0,-1 1-1 0 0,1 1 1 0 0,0 0-1 0 0,-1 0 1 0 0,17 6-1 0 0,-16-3 40 0 0,0-1 0 0 0,-1 1-1 0 0,1 1 1 0 0,-1 0 0 0 0,0 0-1 0 0,-1 1 1 0 0,0 0 0 0 0,0 0-1 0 0,12 15 1 0 0,-14-15-38 0 0,-1 1 0 0 0,0 0 0 0 0,0 0 0 0 0,-1 1 1 0 0,0 0-1 0 0,-1-1 0 0 0,0 1 0 0 0,0 0 0 0 0,-1 0 0 0 0,0 1 0 0 0,1 13 0 0 0,-2-14-2 0 0,-1 0-1 0 0,-1 1 0 0 0,1-1 1 0 0,-1 0-1 0 0,-1 1 1 0 0,0-1-1 0 0,0 0 0 0 0,-1 0 1 0 0,0 0-1 0 0,0-1 1 0 0,-1 1-1 0 0,0-1 1 0 0,-1 0-1 0 0,0 0 0 0 0,0 0 1 0 0,0 0-1 0 0,-13 12 1 0 0,-6 3 24 0 0,-2-1 0 0 0,-1 0 0 0 0,-45 27 0 0 0,16-11-18 0 0,-1 1-29 0 0,-3-2 0 0 0,-1-3 0 0 0,-78 31 0 0 0,137-64-65 0 0,15-10-1253 0 0,5 0 619 0 0,1 0 1 0 0,-1 2 0 0 0,2 0 0 0 0,25-6 0 0 0,-2 4-713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1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181 661 6447 0 0,'0'0'499'0'0,"-2"1"82"0"0,-4-1 1471 0 0,0 1-1 0 0,0-1 0 0 0,-12-1 0 0 0,-22-5 2142 0 0,19 2-4321 0 0,15 3 222 0 0,1 0 0 0 0,-1 0 0 0 0,1 0 1 0 0,-1-1-1 0 0,1 0 0 0 0,0 0 0 0 0,-1-1 1 0 0,1 1-1 0 0,-5-5 0 0 0,8 6-55 0 0,0-1 1 0 0,0 0-1 0 0,0 1 1 0 0,1-1-1 0 0,-1 0 0 0 0,1 0 1 0 0,-1 0-1 0 0,1 0 1 0 0,0 0-1 0 0,0 0 0 0 0,0 0 1 0 0,0 0-1 0 0,0 0 1 0 0,1-1-1 0 0,-1 1 0 0 0,0 0 1 0 0,1-1-1 0 0,0 1 0 0 0,-1 0 1 0 0,1-1-1 0 0,0 1 1 0 0,0-1-1 0 0,1 1 0 0 0,-1 0 1 0 0,1-3-1 0 0,1-5 16 0 0,1-1 1 0 0,1 1-1 0 0,0 0 0 0 0,0 0 0 0 0,1 1 1 0 0,10-17-1 0 0,42-50-30 0 0,-43 58-25 0 0,23-24 0 0 0,1 2 0 0 0,2 1 0 0 0,81-60 0 0 0,-80 68-11 0 0,0-1-70 0 0,0 2 0 0 0,52-27-1 0 0,-52 40-648 0 0,-38 16 334 0 0,1 0 1 0 0,0 0 0 0 0,0 0 0 0 0,0 0-1 0 0,0 1 1 0 0,0 0 0 0 0,0 0-1 0 0,0 0 1 0 0,4 1 0 0 0,5 3-6011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12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29 6911 0 0,'2'0'315'0'0,"5"-3"-164"0"0,-1 1-1 0 0,1-1 1 0 0,-1 0-1 0 0,0 0 1 0 0,18-12 9339 0 0,-25 18-9066 0 0,-8 14-169 0 0,0 0 1 0 0,-1 0 0 0 0,-1 0 0 0 0,0-1-1 0 0,-17 17 1 0 0,-3 5-44 0 0,10-9-59 0 0,2-1 0 0 0,1 2 0 0 0,1 1 0 0 0,2 0 0 0 0,1 1 0 0 0,-11 36 0 0 0,23-61-60 0 0,0 0 0 0 0,1 0 0 0 0,0 1 0 0 0,0 10 0 0 0,1-18-79 0 0,0 1 0 0 0,0-1 0 0 0,0 0 0 0 0,0 1 0 0 0,0-1-1 0 0,0 0 1 0 0,0 0 0 0 0,0 1 0 0 0,0-1 0 0 0,0 0 0 0 0,1 1 0 0 0,-1-1 0 0 0,0 0 0 0 0,0 0-1 0 0,0 1 1 0 0,0-1 0 0 0,1 0 0 0 0,-1 0 0 0 0,0 0 0 0 0,0 1 0 0 0,1-1 0 0 0,-1 0-1 0 0,0 0 1 0 0,0 0 0 0 0,1 0 0 0 0,-1 1 0 0 0,0-1 0 0 0,1 0 0 0 0,-1 0 0 0 0,0 0-1 0 0,1 0 1 0 0,-1 0 0 0 0,1 0 0 0 0,8 0 218 0 0,-3-1-139 0 0,-1-1-1 0 0,0 1 0 0 0,0-1 1 0 0,0 0-1 0 0,0 0 0 0 0,0-1 1 0 0,6-3-1 0 0,33-26 321 0 0,-26 17-237 0 0,-11 10-159 0 0,98-80 328 0 0,-94 75-318 0 0,-1-1 0 0 0,0 0-1 0 0,-1 0 1 0 0,0 0 0 0 0,-1-1 0 0 0,-1-1-1 0 0,8-15 1 0 0,-13 24-163 0 0,0 0 0 0 0,-1 0 0 0 0,1 0 0 0 0,-1-1 0 0 0,-1 1 0 0 0,1 0 0 0 0,0-1 0 0 0,-1 1 0 0 0,0 0 0 0 0,0-1 0 0 0,0 1 0 0 0,-1 0 0 0 0,1-1 0 0 0,-1 1 0 0 0,0 0 0 0 0,-3-8 0 0 0,1 7-40 0 0,1 1 0 0 0,-1 0 0 0 0,1-1 0 0 0,-1 1 0 0 0,0 0 0 0 0,-1 1 0 0 0,1-1 0 0 0,-1 1 0 0 0,1-1 0 0 0,-1 1 0 0 0,0 0 0 0 0,0 0 0 0 0,-1 1 0 0 0,-4-3 0 0 0,8 4-606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1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23 13327 0 0,'-2'-1'612'0'0,"-1"-3"-200"0"0,1 2-365 0 0,0 1 0 0 0,0-1 0 0 0,0 0 0 0 0,0 1 0 0 0,0-1 0 0 0,0 1 0 0 0,0 0 1 0 0,0-1-1 0 0,-1 1 0 0 0,-4-1 0 0 0,6 2 1 0 0,1 0 1 0 0,-1 0-1 0 0,0 0 1 0 0,1 0 0 0 0,-1 0-1 0 0,1 0 1 0 0,-1 1-1 0 0,1-1 1 0 0,-1 0 0 0 0,0 0-1 0 0,1 1 1 0 0,-1-1-1 0 0,1 0 1 0 0,-1 1-1 0 0,1-1 1 0 0,-1 1 0 0 0,1-1-1 0 0,0 1 1 0 0,-1 0-1 0 0,0-1 91 0 0,-5 6 165 0 0,0 0 0 0 0,0 1 1 0 0,0-1-1 0 0,1 1 0 0 0,0 0 0 0 0,-6 11 0 0 0,-20 49 461 0 0,24-51-553 0 0,-172 433 1011 0 0,33-76-468 0 0,104-283-755 0 0,34-77 0 0 0,0 1 0 0 0,-1-2 0 0 0,-1 1 0 0 0,-13 14 0 0 0,15-19 11 0 0,8-9-8 0 0,-1 1 1 0 0,1 0 0 0 0,-1-1-1 0 0,1 1 1 0 0,-1-1-1 0 0,1 1 1 0 0,-1-1-1 0 0,1 1 1 0 0,0-1-1 0 0,-1 1 1 0 0,1-1 0 0 0,0 1-1 0 0,0-1 1 0 0,-1 1-1 0 0,1-1 1 0 0,0 0-1 0 0,0 0 1 0 0,-1-3 1 0 0,1 0 0 0 0,-1 0 0 0 0,1 0 0 0 0,0 0 0 0 0,0 0 0 0 0,0 0 1 0 0,1 0-1 0 0,0 0 0 0 0,0 0 0 0 0,0 0 0 0 0,1-4 0 0 0,5-9-29 0 0,9-18 1 0 0,-11 25-3 0 0,8-16-114 0 0,2 0 0 0 0,0 1 0 0 0,2 1 1 0 0,0 1-1 0 0,2 0 0 0 0,23-21 0 0 0,-25 29 78 0 0,0 0-1 0 0,1 0 0 0 0,0 2 1 0 0,1 0-1 0 0,1 2 0 0 0,0 0 1 0 0,1 1-1 0 0,28-10 0 0 0,-38 17 89 0 0,1 0-1 0 0,-1 1 0 0 0,1 0 1 0 0,-1 0-1 0 0,1 2 1 0 0,-1-1-1 0 0,1 2 1 0 0,-1-1-1 0 0,1 2 1 0 0,-1-1-1 0 0,1 1 0 0 0,-1 1 1 0 0,0 0-1 0 0,16 7 1 0 0,-19-6 29 0 0,0 0 0 0 0,-1 0 0 0 0,0 0 0 0 0,0 1 0 0 0,0 0 0 0 0,0 0 0 0 0,-1 1 0 0 0,0 0 0 0 0,0 0 0 0 0,0 0 0 0 0,-1 1 0 0 0,0 0 0 0 0,0 0 0 0 0,-1 0 0 0 0,0 1 0 0 0,0-1 0 0 0,-1 1 0 0 0,0 0 0 0 0,0 0 0 0 0,2 11 1 0 0,-5-14-20 0 0,1-1 1 0 0,-1 0 0 0 0,0 1 0 0 0,0-1 0 0 0,0 1 0 0 0,-1-1 0 0 0,0 1 0 0 0,0-1 0 0 0,0 0 0 0 0,0 1-1 0 0,0-1 1 0 0,-1 0 0 0 0,0 0 0 0 0,0 0 0 0 0,0 0 0 0 0,-1-1 0 0 0,1 1 0 0 0,-1 0 0 0 0,0-1 0 0 0,0 0-1 0 0,0 1 1 0 0,-7 4 0 0 0,-6 5 122 0 0,-1-1 0 0 0,0-1 1 0 0,-31 15-1 0 0,34-19-94 0 0,-309 183 327 0 0,289-169-392 0 0,-36 16 0 0 0,64-36 18 0 0,5-4 4 0 0,4-4-151 0 0,-2 6 55 0 0,5-11-567 0 0,1 0 0 0 0,0 1 0 0 0,1-1 0 0 0,11-10 0 0 0,7-7-575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1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360 231 5983 0 0,'0'0'464'0'0,"2"0"-305"0"0,15-1 38 0 0,-16 0 735 0 0,1 1 315 0 0,2 0-1 0 0,0 0-1 0 0,0 0 1 0 0,-1 0-1 0 0,1-1 1 0 0,7-2-1 0 0,-9 2-1165 0 0,0 0-1 0 0,1 0 1 0 0,-1 0-1 0 0,0 0 1 0 0,-1-1 0 0 0,1 1-1 0 0,0-1 1 0 0,0 1-1 0 0,-1-1 1 0 0,1 0-1 0 0,0 0 1 0 0,-1 0-1 0 0,0 0 1 0 0,1 0 0 0 0,-1 0-1 0 0,0 0 1 0 0,1-3-1 0 0,1-3 2 0 0,0-1 0 0 0,0 0 1 0 0,-1 1-1 0 0,0-1 0 0 0,-1 0 0 0 0,0 0 0 0 0,0 0 0 0 0,-1 0 0 0 0,0 0 0 0 0,-1-1 1 0 0,0 1-1 0 0,0 0 0 0 0,-1 1 0 0 0,0-1 0 0 0,0 0 0 0 0,-1 0 0 0 0,0 1 0 0 0,-6-10 1 0 0,9 17-86 0 0,-1 0 0 0 0,1 0 0 0 0,-1 0 0 0 0,0 0 1 0 0,0 0-1 0 0,0 0 0 0 0,1 0 0 0 0,-1 0 1 0 0,0 0-1 0 0,0 1 0 0 0,0-1 0 0 0,0 0 0 0 0,0 1 1 0 0,0-1-1 0 0,-1 1 0 0 0,1-1 0 0 0,0 1 1 0 0,0-1-1 0 0,-2 1 0 0 0,0-1-22 0 0,1 1 1 0 0,-1 0-1 0 0,1 0 0 0 0,-1 0 1 0 0,1 1-1 0 0,0-1 1 0 0,-1 0-1 0 0,1 1 0 0 0,-4 1 1 0 0,-3 1-72 0 0,1 1 1 0 0,-1 0-1 0 0,1 1 0 0 0,-9 6 1 0 0,-10 9-102 0 0,1 1 1 0 0,-33 33-1 0 0,-40 56 494 0 0,30-20-190 0 0,60-75-7 0 0,0 0 0 0 0,0 0 1 0 0,2 0-1 0 0,-10 25 0 0 0,16-36-3 0 0,0 0 1 0 0,0 0-1 0 0,1 0 0 0 0,-1-1 0 0 0,1 1 0 0 0,-1 0 0 0 0,2 7 1 0 0,-1-10-68 0 0,0-1 0 0 0,1 1 0 0 0,-1-1 0 0 0,0 1 0 0 0,1-1 0 0 0,-1 1 1 0 0,1-1-1 0 0,-1 1 0 0 0,1-1 0 0 0,-1 0 0 0 0,0 1 0 0 0,1-1 1 0 0,-1 0-1 0 0,1 0 0 0 0,0 1 0 0 0,-1-1 0 0 0,1 0 0 0 0,-1 0 1 0 0,1 0-1 0 0,-1 0 0 0 0,1 1 0 0 0,-1-1 0 0 0,2 0 0 0 0,12 1 164 0 0,-5-2-152 0 0,-1 1 1 0 0,1-1 0 0 0,-1-1 0 0 0,1 0 0 0 0,11-4 0 0 0,43-20 235 0 0,-21 7-195 0 0,-21 11-94 0 0,-8 2-17 0 0,0 1 0 0 0,0 1 1 0 0,1 0-1 0 0,-1 1 1 0 0,20-3-1 0 0,-31 6-64 0 0,-1 2 10 0 0,0 1 78 0 0,0 0-1 0 0,-1 1 1 0 0,1-1-1 0 0,-1 0 1 0 0,1 0-1 0 0,-1 1 1 0 0,0-1-1 0 0,-1 0 1 0 0,1 0-1 0 0,0 1 1 0 0,-1-1-1 0 0,0 0 1 0 0,0 0-1 0 0,0 0 1 0 0,0 0-1 0 0,-2 4 1 0 0,-4 8-34 0 0,-18 27 1 0 0,16-28 32 0 0,-2 3 17 0 0,10-16-67 0 0,10-12-1151 0 0,3-3 467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14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61 11519 0 0,'10'-15'426'0'0,"-5"8"-157"0"0,0-1 0 0 0,-1 0 0 0 0,7-15 6592 0 0,-28 35-5228 0 0,8-3-1494 0 0,1 2 0 0 0,0-1 1 0 0,0 1-1 0 0,1 0 0 0 0,-5 13 0 0 0,-27 63 92 0 0,26-55-128 0 0,-99 264 8 0 0,-43 100-14 0 0,137-361-97 0 0,-23 38 0 0 0,32-59 0 0 0,-1-1 0 0 0,0 0 0 0 0,0-1 0 0 0,-2 0 0 0 0,-18 16 0 0 0,30-28 0 0 0,0 0 0 0 0,0 0 0 0 0,0 0 0 0 0,-1 1 1 0 0,1-1-1 0 0,0 0 0 0 0,0 0 0 0 0,0 0 0 0 0,0 1 0 0 0,-1-1 0 0 0,1 0 0 0 0,0 0 0 0 0,0 0 0 0 0,0 0 0 0 0,-1 0 0 0 0,1 0 0 0 0,0 1 0 0 0,0-1 1 0 0,-1 0-1 0 0,1 0 0 0 0,0 0 0 0 0,0 0 0 0 0,-1 0 0 0 0,1 0 0 0 0,0 0 0 0 0,0 0 0 0 0,-1 0 0 0 0,1 0 0 0 0,0 0 0 0 0,0 0 0 0 0,-1 0 1 0 0,1 0-1 0 0,0 0 0 0 0,0 0 0 0 0,0 0 0 0 0,-1-1 0 0 0,1 1 0 0 0,0 0 0 0 0,0 0 0 0 0,-1 0 0 0 0,1 0 0 0 0,0 0 0 0 0,0-1 0 0 0,-1 1 0 0 0,1-5-16 0 0,0 1-13 0 0,0 0 0 0 0,0 1 0 0 0,1-1 0 0 0,0 1 0 0 0,-1-1 0 0 0,1 1 0 0 0,1 0 0 0 0,-1-1 0 0 0,2-3 0 0 0,19-32-247 0 0,-14 25 188 0 0,18-30-170 0 0,40-51-1 0 0,-47 71 195 0 0,1 1 0 0 0,1 2 0 0 0,36-31 0 0 0,-48 45 51 0 0,0 1-1 0 0,0 0 1 0 0,1 0-1 0 0,0 1 0 0 0,0 0 1 0 0,0 1-1 0 0,0 0 1 0 0,1 0-1 0 0,0 1 1 0 0,-1 1-1 0 0,1 0 1 0 0,18-2-1 0 0,-23 5 25 0 0,-1 0 0 0 0,1 0-1 0 0,-1 0 1 0 0,0 0 0 0 0,1 1-1 0 0,-1 0 1 0 0,0 0 0 0 0,0 0-1 0 0,0 1 1 0 0,0-1 0 0 0,0 1-1 0 0,5 5 1 0 0,8 7 157 0 0,26 27 0 0 0,-31-29-59 0 0,-7-7-21 0 0,-1 1-1 0 0,1 0 0 0 0,-1 0 0 0 0,0 0 1 0 0,-1 1-1 0 0,0 0 0 0 0,0 0 1 0 0,0 0-1 0 0,-1 0 0 0 0,0 1 1 0 0,-1-1-1 0 0,2 15 0 0 0,-3-17-62 0 0,0 0 1 0 0,-1 0-1 0 0,0 0 0 0 0,0 1 0 0 0,0-1 0 0 0,-1 0 0 0 0,0 0 0 0 0,0-1 0 0 0,-1 1 0 0 0,0 0 0 0 0,0 0 0 0 0,0 0 0 0 0,0-1 0 0 0,-1 0 0 0 0,0 1 0 0 0,0-1 0 0 0,-1 0 0 0 0,1 0 0 0 0,-6 5 0 0 0,-1-1 1 0 0,-1 0-1 0 0,0 0 0 0 0,0-1 1 0 0,-1-1-1 0 0,0 0 0 0 0,-15 7 1 0 0,-82 26 270 0 0,38-16-126 0 0,-58 23 30 0 0,122-45-247 0 0,-1-1 1 0 0,1 1-1 0 0,-1-1 0 0 0,1 0 1 0 0,-11-1-1 0 0,17 0 16 0 0,1 0 0 0 0,-1 0 0 0 0,0 0 0 0 0,0-1 0 0 0,0 1 0 0 0,1-1 0 0 0,-1 1-1 0 0,0 0 1 0 0,0-1 0 0 0,1 1 0 0 0,-1-1 0 0 0,0 1 0 0 0,1-1 0 0 0,-1 0 0 0 0,0 1 0 0 0,1-1 0 0 0,-1 0 0 0 0,1 1-1 0 0,-1-1 1 0 0,1 0 0 0 0,-1-1 0 0 0,-6-16-749 0 0,6 14 642 0 0,0 0 0 0 0,1-1-1 0 0,0 1 1 0 0,-1 0 0 0 0,2 0 0 0 0,-1 0-1 0 0,0 0 1 0 0,1 0 0 0 0,0 0 0 0 0,0 0 0 0 0,0 0-1 0 0,0 0 1 0 0,1 1 0 0 0,3-7 0 0 0,0 0-384 0 0,1 1 1 0 0,0 0 0 0 0,0 0-1 0 0,11-10 1 0 0,-5 6-983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5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83 8287 0 0,'-50'20'2080'0'0,"45"-19"-505"0"0,0 0-1 0 0,-1 0 0 0 0,1 0 1 0 0,-8 0-1 0 0,13-2-1477 0 0,0 0 1 0 0,0-1-1 0 0,0 1 0 0 0,0 0 0 0 0,1 0 1 0 0,-1-1-1 0 0,0 1 0 0 0,1 0 0 0 0,-1 0 1 0 0,1 0-1 0 0,0-1 0 0 0,0 0 0 0 0,-1 1-91 0 0,6-6 139 0 0,0 0 0 0 0,1 0 0 0 0,-1 1 1 0 0,1 0-1 0 0,0 0 0 0 0,0 0 0 0 0,1 1 0 0 0,0 0 1 0 0,0 1-1 0 0,11-5 0 0 0,-9 5 93 0 0,-1 0 0 0 0,1 1-1 0 0,0 0 1 0 0,1 1 0 0 0,-1 0 0 0 0,0 0-1 0 0,1 1 1 0 0,18 1 0 0 0,-26 0-159 0 0,0 0 1 0 0,-1 1 0 0 0,1-1-1 0 0,-1 1 1 0 0,1-1 0 0 0,-1 1-1 0 0,1 0 1 0 0,-1 0 0 0 0,1 0-1 0 0,-1 0 1 0 0,4 4 0 0 0,1 1-7 0 0,0 3-4 0 0,-6-6-65 0 0,0 0-1 0 0,-1 0 1 0 0,1 0-1 0 0,-1 0 0 0 0,1 0 1 0 0,-1 0-1 0 0,0 0 1 0 0,0 0-1 0 0,-1 0 0 0 0,1 0 1 0 0,-1 0-1 0 0,1 0 0 0 0,-1 0 1 0 0,0-1-1 0 0,0 1 1 0 0,0 0-1 0 0,-2 3 0 0 0,-3 6-4 0 0,-1-1-1 0 0,-13 17 1 0 0,14-19-37 0 0,-6 6-134 0 0,-1-1 1 0 0,0-1-1 0 0,-1 0 0 0 0,-18 12 0 0 0,-13 14-34 0 0,4-6 76 0 0,-9 10 112 0 0,44-37 17 0 0,1-1-1 0 0,0 1 1 0 0,0 1 0 0 0,1-1-1 0 0,-1 1 1 0 0,-3 9-1 0 0,2-6-16 0 0,6-9 16 0 0,0-1 1 0 0,0 0-1 0 0,0 1 1 0 0,-1-1 0 0 0,1 0-1 0 0,0 1 1 0 0,0-1-1 0 0,0 0 1 0 0,0 1-1 0 0,0-1 1 0 0,0 0 0 0 0,0 1-1 0 0,0-1 1 0 0,0 1-1 0 0,0-1 1 0 0,0 0 0 0 0,0 1-1 0 0,0-1 1 0 0,0 0-1 0 0,0 1 1 0 0,1 10-4 0 0,1-4 16 0 0,-2-6 0 0 0,1 0-1 0 0,0 0 1 0 0,0 0 0 0 0,0 0 0 0 0,0 0-1 0 0,0 0 1 0 0,0 0 0 0 0,0 0-1 0 0,0-1 1 0 0,0 1 0 0 0,0 0 0 0 0,0-1-1 0 0,1 1 1 0 0,-1-1 0 0 0,3 1 0 0 0,-3 0 6 0 0,8 2 61 0 0,0-1 0 0 0,0 1 1 0 0,1-2-1 0 0,-1 1 0 0 0,1-1 0 0 0,-1-1 0 0 0,14-1 0 0 0,69-10 90 0 0,-62 6-166 0 0,114-25-507 0 0,-39 6-4439 0 0,-81 20 3166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1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17447 0 0,'0'0'4331'0'0,"0"2"-3877"0"0,-12 41 787 0 0,-9 60-1 0 0,-5 20-1146 0 0,7-63-447 0 0,18-59 57 0 0,10-10-3383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15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1 6447 0 0,'0'0'10963'0'0,"0"1"-9922"0"0,-5 9-727 0 0,0-1 1 0 0,-7 10-1 0 0,-5 9 63 0 0,-128 280 1820 0 0,20 10-1375 0 0,69-171-341 0 0,18-53-609 0 0,-95 169 0 0 0,115-235-1668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1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8287 0 0,'0'0'639'0'0,"-2"1"-415"0"0,-7 3 5825 0 0,5-2-4959 0 0,0 1 1 0 0,1 0-1 0 0,-1-1 0 0 0,1 1 0 0 0,0 1 0 0 0,-6 6 1 0 0,6-7-657 0 0,1 1 1 0 0,-1 0 0 0 0,1 1 0 0 0,0-1-1 0 0,-3 8 1 0 0,2 2-382 0 0,1-1 0 0 0,-1 1-1 0 0,1 22 1 0 0,1-24 337 0 0,0 1-424 0 0,0 1-1 0 0,-2-1 0 0 0,1 0 1 0 0,-2 0-1 0 0,0 0 0 0 0,0 0 1 0 0,-1-1-1 0 0,0 1 0 0 0,-2-1 1 0 0,1-1-1 0 0,-14 18 0 0 0,20-27-562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1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0 13103 0 0,'0'0'2554'0'0,"1"2"-1938"0"0,2 4-340 0 0,-1 0 1 0 0,0 0-1 0 0,-1 0 1 0 0,1 0 0 0 0,-1 1-1 0 0,-1-1 1 0 0,1 0 0 0 0,-1 1-1 0 0,0-1 1 0 0,0 0-1 0 0,-2 7 1 0 0,-2 15 676 0 0,-11 33 0 0 0,7-29-271 0 0,-11 38-104 0 0,-3 0 0 0 0,-3-1 0 0 0,-41 78 0 0 0,-7 12-372 0 0,-14 28 153 0 0,62-138-1779 0 0,-56 79-1 0 0,68-113-494 0 0,2-1-91 0 0</inkml:trace>
  <inkml:trace contextRef="#ctx0" brushRef="#br0" timeOffset="1">1 654 11975 0 0,'0'0'10668'0'0,"2"1"-10096"0"0,5 2-303 0 0,0-1 0 0 0,1 1 0 0 0,0-1 0 0 0,-1 0 0 0 0,1-1 0 0 0,11 1 0 0 0,53 0 117 0 0,-52-2-327 0 0,79-3-28 0 0,7 1-1225 0 0,-35 5-2931 0 0,-48-2-1091 0 0,-1 0-1296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1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0,'0'0'464'0'0,"0"2"-9"0"0,3 11-733 0 0,0 10 3218 0 0,1-1-1 0 0,14 40 1 0 0,-15-54-2020 0 0,0-1 0 0 0,1 0 1 0 0,0 0-1 0 0,0 0 0 0 0,11 13 0 0 0,-10-15-1039 0 0,0 0-1 0 0,0 0 0 0 0,0-1 1 0 0,10 7-1 0 0,-4-5 232 0 0,0 1 0 0 0,0-2 1 0 0,1 1-1 0 0,23 6 0 0 0,-27-10-564 0 0,0 0 0 0 0,0-1 0 0 0,0 0 0 0 0,0 0 0 0 0,9-1 0 0 0,0-2-980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1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92 18919 0 0,'16'-91'5743'0'0,"-16"104"-5583"0"0,-1 0 1 0 0,-1 0 0 0 0,-1 0-1 0 0,-6 21 1 0 0,-21 48 14 0 0,30-81-168 0 0,-113 242 92 0 0,-14-5 14 0 0,-10 15-53 0 0,96-174-80 0 0,-34 70-76 0 0,54-102 66 0 0,-19 59 0 0 0,37-97 46 0 0,1 0 0 0 0,0 0-1 0 0,0 0 1 0 0,0 14 0 0 0,2-23-75 0 0,0 1 1 0 0,0-1-1 0 0,0 0 1 0 0,0 1-1 0 0,0-1 1 0 0,0 1-1 0 0,0-1 1 0 0,0 0-1 0 0,0 1 1 0 0,1-1 0 0 0,-1 1-1 0 0,0-1 1 0 0,0 0-1 0 0,0 1 1 0 0,0-1-1 0 0,1 0 1 0 0,-1 1-1 0 0,0-1 1 0 0,1 0-1 0 0,-1 1 1 0 0,0-1-1 0 0,0 0 1 0 0,1 0-1 0 0,-1 1 1 0 0,1-1-1 0 0,12 1-6624 0 0,-13-1 6531 0 0,12-3-7371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1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3 7831 0 0,'0'0'356'0'0,"1"-1"-6"0"0,0 1-343 0 0,-1 0 0 0 0,1-1 0 0 0,-1 1 1 0 0,0 0-1 0 0,1 0 0 0 0,-1 0 0 0 0,1 0 1 0 0,-1 0-1 0 0,1 0 0 0 0,-1 0 0 0 0,0 0 0 0 0,1-1 1 0 0,-1 1-1 0 0,1 1 0 0 0,-1-1 0 0 0,1 0 1 0 0,-1 0-1 0 0,1 0 0 0 0,-1 0 0 0 0,0 0 0 0 0,1 0 1 0 0,-1 0-1 0 0,1 1 0 0 0,-1-1 0 0 0,0 0 1 0 0,1 0-1 0 0,-1 1 0 0 0,0-1 0 0 0,1 0 1 0 0,-1 0-1 0 0,0 1 0 0 0,1-1 0 0 0,-1 0 0 0 0,0 1 1 0 0,1-1-1 0 0,-1 0 0 0 0,0 1 0 0 0,0-1 1 0 0,0 1-1 0 0,1-1 0 0 0,-1 0 0 0 0,0 1 0 0 0,0-1 1 0 0,0 1-1 0 0,0 0 0 0 0,0 0 91 0 0,2 3 373 0 0,0 0 0 0 0,-1 0-1 0 0,0 1 1 0 0,0-1 0 0 0,0 1-1 0 0,-1-1 1 0 0,1 1 0 0 0,-1-1-1 0 0,0 1 1 0 0,-1 0 0 0 0,0 5-1 0 0,-2 5 1088 0 0,-8 29 0 0 0,-6 6-362 0 0,-2-1 0 0 0,-43 78 0 0 0,-66 84 304 0 0,123-203-1433 0 0,-34 60 425 0 0,-48 113 1 0 0,82-166-529 0 0,4-11-36 0 0,-1 0-1 0 0,1-1 1 0 0,-1 1-1 0 0,-4 6 0 0 0,5-8-673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17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244 304 5983 0 0,'0'0'274'0'0,"-1"1"-6"0"0,-26 32-105 0 0,-11 23 4843 0 0,9-11-2493 0 0,17-30-1831 0 0,0 1-1 0 0,-1-2 0 0 0,-1 0 1 0 0,-27 23-1 0 0,39-36-593 0 0,1-1-7 0 0,-2 0-41 0 0,1 0 0 0 0,-1 0 0 0 0,0 0 0 0 0,1-1-1 0 0,-1 1 1 0 0,1-1 0 0 0,-1 0 0 0 0,1 1 0 0 0,-1-1 0 0 0,1 0-1 0 0,-1 0 1 0 0,1-1 0 0 0,-4-1 0 0 0,5 2-9 0 0,0-1 1 0 0,-1 1-1 0 0,1-1 0 0 0,0 1 1 0 0,0-1-1 0 0,0 0 0 0 0,0 1 0 0 0,0-1 1 0 0,0 0-1 0 0,0 0 0 0 0,1 0 1 0 0,-1 1-1 0 0,0-1 0 0 0,1 0 1 0 0,0 0-1 0 0,-1 0 0 0 0,1 0 1 0 0,0 0-1 0 0,0-3 0 0 0,1-3 60 0 0,0-1-1 0 0,0 0 0 0 0,1 0 1 0 0,0 1-1 0 0,0-1 1 0 0,1 1-1 0 0,0-1 0 0 0,8-13 1 0 0,2-1 27 0 0,27-35 1 0 0,-18 28-61 0 0,13-17-49 0 0,74-79-1 0 0,-97 115 30 0 0,0-1-1 0 0,1 2 1 0 0,0 0-1 0 0,1 0 1 0 0,0 1-1 0 0,1 1 1 0 0,0 0-1 0 0,0 1 1 0 0,1 1-1 0 0,0 0 1 0 0,18-4-1 0 0,-22 8 52 0 0,0 1 0 0 0,0 0 0 0 0,1 1 0 0 0,-1 0 0 0 0,0 1 0 0 0,0 0 0 0 0,0 1 0 0 0,0 1 0 0 0,14 3 0 0 0,-11-1-42 0 0,0 1-1 0 0,0 1 1 0 0,0 0-1 0 0,0 0 1 0 0,-1 2 0 0 0,17 12-1 0 0,-26-16-46 0 0,1-1 0 0 0,-1 1 0 0 0,0 1 0 0 0,0-1 0 0 0,0 1 0 0 0,-1-1 0 0 0,1 1 0 0 0,-2 0 0 0 0,1 1 0 0 0,5 12 0 0 0,-8-17 0 0 0,0 0 0 0 0,-1 1 1 0 0,1-1-1 0 0,0 0 0 0 0,-1 1 0 0 0,0-1 0 0 0,1 1 0 0 0,-1-1 0 0 0,0 1 1 0 0,0-1-1 0 0,0 1 0 0 0,-1-1 0 0 0,1 1 0 0 0,-1-1 0 0 0,0 4 0 0 0,-1 2 12 0 0,-1 0 20 0 0,1 0 0 0 0,-1 0 0 0 0,0 0 1 0 0,-1 0-1 0 0,0-1 0 0 0,-9 14 1 0 0,-1-2 77 0 0,-20 22 0 0 0,-67 54 309 0 0,64-63-242 0 0,-154 131 538 0 0,184-157-704 0 0,1-1 1 0 0,-1 0-1 0 0,0 0 1 0 0,-1-1-1 0 0,1 0 1 0 0,-13 5-1 0 0,18-8-10 0 0,0 0 0 0 0,0 0-1 0 0,0-1 1 0 0,0 1-1 0 0,-1-1 1 0 0,1 0 0 0 0,0 0-1 0 0,0 0 1 0 0,0 0 0 0 0,0 0-1 0 0,-1 0 1 0 0,1 0-1 0 0,0-1 1 0 0,0 1 0 0 0,0-1-1 0 0,0 0 1 0 0,0 1 0 0 0,0-1-1 0 0,0 0 1 0 0,0 0-1 0 0,0 0 1 0 0,0 0 0 0 0,0-1-1 0 0,1 1 1 0 0,-1-1 0 0 0,1 1-1 0 0,-1-1 1 0 0,1 1 0 0 0,-1-1-1 0 0,-1-3 1 0 0,-2-3-51 0 0,1 0 0 0 0,0 0 0 0 0,-4-14 0 0 0,-5-11-5387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3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7 174 9871 0 0,'0'0'455'0'0,"1"-2"-12"0"0,2-24-384 0 0,-3 14 6551 0 0,13 29-6201 0 0,-11-12-373 0 0,0 0-1 0 0,0 0 1 0 0,-1 0-1 0 0,0 1 1 0 0,1-1 0 0 0,-2 0-1 0 0,1 7 1 0 0,0 38 106 0 0,-4-16 121 0 0,-10 43 0 0 0,4-27-56 0 0,5-29-107 0 0,2-11-65 0 0,0 0 0 0 0,1 0 1 0 0,0 0-1 0 0,0 10 0 0 0,1-18 337 0 0,5-2-338 0 0,0-1 0 0 0,0 1 0 0 0,-1-1 0 0 0,1-1 0 0 0,0 1 0 0 0,-1-1 0 0 0,1 1 0 0 0,-1-1 0 0 0,1-1 0 0 0,-1 1 0 0 0,0-1 0 0 0,7-5 0 0 0,5-5 5 0 0,24-28 1 0 0,-20 21-33 0 0,11-11-197 0 0,45-59-1 0 0,-76 90 193 0 0,1 0 0 0 0,-1 0 1 0 0,0 0-1 0 0,1-1 0 0 0,-1 1 0 0 0,1 0 0 0 0,-1 0 1 0 0,0 0-1 0 0,1 0 0 0 0,-1 0 0 0 0,0 0 1 0 0,1 1-1 0 0,-1-1 0 0 0,1 0 0 0 0,-1 0 0 0 0,0 0 1 0 0,1 0-1 0 0,-1 0 0 0 0,0 1 0 0 0,1-1 1 0 0,-1 0-1 0 0,0 0 0 0 0,1 0 0 0 0,-1 1 0 0 0,0-1 1 0 0,1 0-1 0 0,-1 1 0 0 0,0-1 0 0 0,1 1 1 0 0,6 6 47 0 0,1 2-50 0 0,-4-5 9 0 0,0-1-1 0 0,1 1 1 0 0,0-1 0 0 0,-1 0-1 0 0,1 0 1 0 0,0 0 0 0 0,8 2-1 0 0,-11-4-1 0 0,12 5 42 0 0,-7-4 7 0 0,0 1 1 0 0,0 0 0 0 0,-1 0 0 0 0,1 0-1 0 0,-1 1 1 0 0,0 0 0 0 0,9 8 0 0 0,-14-11-51 0 0,0 0-1 0 0,0 0 1 0 0,0 0 0 0 0,1 0 0 0 0,-1 0 0 0 0,0 0-1 0 0,0 0 1 0 0,-1 0 0 0 0,1 1 0 0 0,0-1 0 0 0,0 0-1 0 0,-1 1 1 0 0,1-1 0 0 0,0 0 0 0 0,-1 3 0 0 0,2 1 8 0 0,28 46 7 0 0,-29-50 38 0 0,2 0-9 0 0,-1-1 1 0 0,1-1 0 0 0,0 1-1 0 0,0 0 1 0 0,0-1 0 0 0,-1 0 0 0 0,1 1-1 0 0,0-1 1 0 0,0 0 0 0 0,-1 0 0 0 0,1-1-1 0 0,-1 1 1 0 0,1 0 0 0 0,-1-1 0 0 0,0 0-1 0 0,4-3 1 0 0,7-5 103 0 0,-2-1 0 0 0,0 0 0 0 0,0-1 0 0 0,-1 0 0 0 0,15-23 0 0 0,-15 17-154 0 0,12-28 52 0 0,-16 31-14 0 0,17-28 0 0 0,56-69-186 0 0,-68 98 110 0 0,1 1 0 0 0,0 0 0 0 0,1 1-1 0 0,1 0 1 0 0,24-16 0 0 0,-37 28-2 0 0,-1-1 0 0 0,0 1 0 0 0,1 0 0 0 0,-1-1 0 0 0,0 1 0 0 0,1 0 1 0 0,-1 0-1 0 0,0 0 0 0 0,1-1 0 0 0,-1 1 0 0 0,1 0 0 0 0,-1 0 0 0 0,0 0 0 0 0,1 0 0 0 0,-1 0 1 0 0,1 0-1 0 0,-1 0 0 0 0,1 0 0 0 0,-1 0 0 0 0,1 0 0 0 0,-1 0 0 0 0,0 0 0 0 0,1 0 0 0 0,-1 0 0 0 0,1 0 1 0 0,0 0-1 0 0,3 11-544 0 0,1 32-343 0 0,-2-14-4693 0 0,0-9-419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3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18 5983 0 0,'5'-3'179'0'0,"10"-12"7072"0"0,-21 16-7034 0 0,1 0-1 0 0,-1 1 1 0 0,0-1 0 0 0,1 1 0 0 0,0 0 0 0 0,-1 1 0 0 0,1-1 0 0 0,-5 4 0 0 0,-9 4 121 0 0,-18 10 224 0 0,0 1 0 0 0,1 2 0 0 0,1 2 0 0 0,-52 49 0 0 0,80-68-319 0 0,0 1 0 0 0,0 0 0 0 0,1 0 0 0 0,-1 0 1 0 0,2 1-1 0 0,-1 0 0 0 0,1 0 0 0 0,1 1 0 0 0,-7 13 1 0 0,11-21-227 0 0,0 0 0 0 0,0-1 0 0 0,0 1 0 0 0,0 0 0 0 0,0-1 0 0 0,0 1 0 0 0,0 0 0 0 0,0 0 0 0 0,0-1 0 0 0,0 1 0 0 0,0 0 0 0 0,0-1 0 0 0,1 1 0 0 0,-1 0 0 0 0,0-1 0 0 0,0 1 0 0 0,1 0 0 0 0,-1-1 0 0 0,0 1 0 0 0,1-1 0 0 0,-1 1 1 0 0,1-1-1 0 0,-1 1 0 0 0,1-1 0 0 0,0 2 0 0 0,15 7 129 0 0,-12-8-121 0 0,0 0 0 0 0,0 0 0 0 0,0-1 0 0 0,0 1 0 0 0,1-1 0 0 0,-1 0 0 0 0,0 0 0 0 0,0-1 0 0 0,1 1 0 0 0,-1-1 0 0 0,0 0 0 0 0,0 0 0 0 0,0 0 0 0 0,0-1 0 0 0,0 1 0 0 0,4-3 0 0 0,8-5 39 0 0,-1 1 0 0 0,21-17 0 0 0,-27 19-70 0 0,-1-1 0 0 0,0 0 0 0 0,0 0 1 0 0,-1-1-1 0 0,1 0 0 0 0,-2 0 0 0 0,10-14 0 0 0,-14 18-11 0 0,0 0 0 0 0,0 0 0 0 0,0-1 0 0 0,0 1 0 0 0,-1 0 0 0 0,0-1 0 0 0,0 1 0 0 0,0-1 0 0 0,0 0 0 0 0,-1 1 0 0 0,1-1 0 0 0,-1 0 0 0 0,-1 1 0 0 0,1-1 0 0 0,-1 1 0 0 0,1-1 0 0 0,-1 0 0 0 0,-1 1 0 0 0,-2-9 1 0 0,1 8-70 0 0,0 1 0 0 0,0-1 0 0 0,0 0 0 0 0,0 1 0 0 0,-1 0 0 0 0,0-1 0 0 0,-8-5 0 0 0,2-1-478 0 0,9 11 137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0,'1'2'6739'0'0,"1"4"-5376"0"0,18 47 6969 0 0,-12-34-7713 0 0,0-1-1 0 0,1-1 0 0 0,1 0 1 0 0,1 0-1 0 0,12 15 0 0 0,-8-15-241 0 0,0-1 1 0 0,1-1-1 0 0,20 15 0 0 0,57 35 666 0 0,-55-40-427 0 0,54 46 0 0 0,-89-68-601 0 0,1 0-1 0 0,-1 0 1 0 0,0 0-1 0 0,0 1 1 0 0,-1-1-1 0 0,1 1 1 0 0,-1 0 0 0 0,0 0-1 0 0,1 0 1 0 0,-2 0-1 0 0,1 0 1 0 0,0 0-1 0 0,0 6 1 0 0,-2-8-9 0 0,1 1 0 0 0,-1 0-1 0 0,0 0 1 0 0,0 0 0 0 0,-1 0 0 0 0,1 0-1 0 0,-1 0 1 0 0,1 0 0 0 0,-1-1 0 0 0,0 1 0 0 0,0 0-1 0 0,0 0 1 0 0,-1-1 0 0 0,1 1 0 0 0,0-1 0 0 0,-1 1-1 0 0,0-1 1 0 0,1 0 0 0 0,-1 1 0 0 0,-4 2-1 0 0,-8 8 21 0 0,0-1 0 0 0,-1 0 0 0 0,-28 16 0 0 0,-54 23 19 0 0,10-5-215 0 0,53-29-566 0 0,-46 18 0 0 0,79-35 220 0 0,7-8-2272 0 0,4-2 1172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3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82 284 11887 0 0,'2'1'267'0'0,"-2"0"-260"0"0,1 0 72 0 0,0 1-1 0 0,0-1 1 0 0,0 0-1 0 0,0 0 0 0 0,-1 1 1 0 0,1-1-1 0 0,0 0 1 0 0,-1 1-1 0 0,1-1 0 0 0,-1 0 1 0 0,1 1-1 0 0,-1 1 1 0 0,0-2 16 0 0,0 0-1 0 0,0 0 1 0 0,0 0 0 0 0,0 0 0 0 0,0 0 0 0 0,-1 0 0 0 0,1 0 0 0 0,0-1 0 0 0,-1 1 0 0 0,1 0 0 0 0,-1 0 0 0 0,1 0-1 0 0,-1 0 1 0 0,1 0 0 0 0,-1-1 0 0 0,1 1 0 0 0,-1 0 0 0 0,0 0 0 0 0,1-1 0 0 0,-1 1 0 0 0,0-1 0 0 0,0 1 0 0 0,1 0-1 0 0,-1-1 1 0 0,0 1 0 0 0,0-1 0 0 0,0 0 0 0 0,0 1 0 0 0,0-1 0 0 0,0 0 0 0 0,0 0 0 0 0,-1 1 0 0 0,0-1-50 0 0,0 1 77 0 0,0-1 1 0 0,0 1-1 0 0,0-1 1 0 0,0 0 0 0 0,-1 0-1 0 0,1 0 1 0 0,0 0-1 0 0,0 0 1 0 0,0 0-1 0 0,-1-1 1 0 0,1 1-1 0 0,0-1 1 0 0,0 1-1 0 0,0-1 1 0 0,0 0-1 0 0,0 0 1 0 0,0 0-1 0 0,0 0 1 0 0,0 0-1 0 0,0 0 1 0 0,1 0-1 0 0,-1-1 1 0 0,0 1-1 0 0,1-1 1 0 0,-1 0 0 0 0,-2-3-1 0 0,2 3-57 0 0,1-1 1 0 0,-1 0-1 0 0,0 0 0 0 0,1 0 0 0 0,0-1 0 0 0,0 1 1 0 0,0 0-1 0 0,0 0 0 0 0,0-1 0 0 0,0 1 1 0 0,1 0-1 0 0,0-1 0 0 0,0 1 0 0 0,0-1 1 0 0,0 1-1 0 0,1-7 0 0 0,2 0 3 0 0,0-1 0 0 0,0 0 0 0 0,1 1 0 0 0,1 0 0 0 0,0 0 0 0 0,9-15 1 0 0,-2 9 89 0 0,0 0 1 0 0,25-24-1 0 0,-18 20-42 0 0,-7 7-91 0 0,0 2 0 0 0,0 0 0 0 0,23-16 0 0 0,-26 22-25 0 0,0 5-16 0 0,-4 1-170 0 0,-1 1 1 0 0,1-1-1 0 0,-1 1 0 0 0,0 1 0 0 0,0-1 0 0 0,0 0 0 0 0,6 5 1 0 0,0 1-1281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33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190 304 9671 0 0,'0'0'875'0'0,"-3"9"4060"0"0,21 24-3207 0 0,-17-32-756 0 0,-1 0-958 0 0,0 0 0 0 0,0 0-1 0 0,0 0 1 0 0,0 0 0 0 0,-1 0 0 0 0,1 0 0 0 0,0 0 0 0 0,0 0 0 0 0,-1 0 0 0 0,1-1 0 0 0,0 1 0 0 0,-1 0 0 0 0,1 0 0 0 0,-1 0 0 0 0,1 0 0 0 0,-1-1 0 0 0,0 1 0 0 0,1 0 0 0 0,-1 0 0 0 0,0-1 0 0 0,-1 2 0 0 0,0-1 12 0 0,1 0 0 0 0,-1 0 0 0 0,0-1-1 0 0,0 1 1 0 0,0 0 0 0 0,0-1 0 0 0,0 0 0 0 0,0 1 0 0 0,0-1 0 0 0,-2 0 0 0 0,-3 0 113 0 0,0 0 0 0 0,0-1 1 0 0,0 0-1 0 0,0 0 0 0 0,-8-3 1 0 0,7 2 21 0 0,0-1 0 0 0,0 0 1 0 0,0-1-1 0 0,1 1 1 0 0,-1-2-1 0 0,1 1 0 0 0,0-1 1 0 0,1 0-1 0 0,-1-1 1 0 0,1 1-1 0 0,0-1 0 0 0,-8-10 1 0 0,11 12-142 0 0,0 0 0 0 0,1 0 1 0 0,0 0-1 0 0,0 0 0 0 0,0 0 1 0 0,0 0-1 0 0,1-1 0 0 0,-1 1 1 0 0,1-1-1 0 0,0 1 0 0 0,0-1 1 0 0,1 1-1 0 0,-1-1 0 0 0,1 1 1 0 0,0-1-1 0 0,1 0 0 0 0,-1 1 1 0 0,1-1-1 0 0,0 1 0 0 0,0-1 1 0 0,0 1-1 0 0,0-1 0 0 0,1 1 1 0 0,3-6-1 0 0,-2 4-19 0 0,1 0-1 0 0,0 0 1 0 0,1 0-1 0 0,-1 1 1 0 0,1 0-1 0 0,0 0 1 0 0,1 0-1 0 0,9-7 1 0 0,52-28-67 0 0,-65 39 60 0 0,25-14-103 0 0,0 2-1 0 0,1 1 1 0 0,1 1-1 0 0,55-13 0 0 0,-62 20 142 0 0,0 1 0 0 0,0 0 0 0 0,0 2 0 0 0,0 1 0 0 0,0 0-1 0 0,0 2 1 0 0,32 6 0 0 0,-35-4 22 0 0,-12-4-32 0 0,0 1 0 0 0,0 1 0 0 0,0 0 0 0 0,0 0 0 0 0,0 0 0 0 0,-1 0 0 0 0,1 1 0 0 0,-1 1 0 0 0,0-1 0 0 0,12 9 0 0 0,-17-12-22 0 0,-1 1 0 0 0,1 0 0 0 0,0-1-1 0 0,-1 1 1 0 0,1 0 0 0 0,0 0 0 0 0,-1-1 0 0 0,1 1 0 0 0,-1 0-1 0 0,1 0 1 0 0,-1 0 0 0 0,0 0 0 0 0,1 0 0 0 0,-1 0 0 0 0,0 0-1 0 0,0 0 1 0 0,0 0 0 0 0,1 0 0 0 0,-1 0 0 0 0,0 0 0 0 0,0 0-1 0 0,-1 2 1 0 0,1-1-3 0 0,-1 0-1 0 0,0 0 0 0 0,0 0 1 0 0,0 0-1 0 0,0 0 1 0 0,0 0-1 0 0,0 0 1 0 0,0 0-1 0 0,0-1 0 0 0,-3 3 1 0 0,-3 3-20 0 0,-1 1-1 0 0,0-2 1 0 0,-13 9 0 0 0,18-12 18 0 0,-55 35 1 0 0,-1-2 1 0 0,-75 34-1 0 0,110-59 5 0 0,-61 24-176 0 0,52-25-365 0 0,31-9 100 0 0,3-9-1487 0 0,12-11-1200 0 0,-3 8-2737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3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 7367 0 0,'0'0'1024'0'0,"-2"2"351"0"0,-14 31 3253 0 0,-7 23-2017 0 0,-7 15-1371 0 0,-82 132-116 0 0,20-40-486 0 0,23-15-606 0 0,57-115-21 0 0,1 0 0 0 0,-10 59-1 0 0,19-80-20 0 0,-1 0-1 0 0,0 0 0 0 0,-7 20 1 0 0,7-26-117 0 0,0-1 1 0 0,0 1-1 0 0,-1 0 1 0 0,0-1-1 0 0,1 0 0 0 0,-2 0 1 0 0,1 0-1 0 0,-8 7 1 0 0,-14 7-3014 0 0,14-11 1293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3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31 8287 0 0,'9'-5'171'0'0,"22"-15"9576"0"0,-42 16-8954 0 0,5 4-680 0 0,0-1 0 0 0,0 1 1 0 0,1 0-1 0 0,-1 0 0 0 0,0 0 1 0 0,0 1-1 0 0,1 0 0 0 0,-1 0 1 0 0,1 1-1 0 0,-8 2 0 0 0,-8 4-44 0 0,-24 13 0 0 0,43-20-60 0 0,-54 29-9 0 0,3 3 0 0 0,-53 42 0 0 0,97-68 0 0 0,8-6 0 0 0,0-1 0 0 0,1 1 0 0 0,-1 0 0 0 0,0 0 0 0 0,1-1 0 0 0,-1 1 0 0 0,1 0 0 0 0,-1 0 0 0 0,1 0 0 0 0,0-1 0 0 0,-1 1 0 0 0,0 2 0 0 0,3 2 0 0 0,-2-4 0 0 0,4 8 0 0 0,-2-7 0 0 0,-1-1 1 0 0,1 1-1 0 0,0 0 0 0 0,-1-1 0 0 0,1 0 0 0 0,0 1 1 0 0,0-1-1 0 0,0 0 0 0 0,0 0 0 0 0,0 0 0 0 0,0 0 0 0 0,0-1 1 0 0,0 1-1 0 0,1 0 0 0 0,-1-1 0 0 0,0 0 0 0 0,3 1 1 0 0,7 0-69 0 0,-1-1 0 0 0,15-1 1 0 0,-6 0-198 0 0,15 1-72 0 0,1 1-1 0 0,35 7 1 0 0,-60-6 418 0 0,-1 0 0 0 0,1 0 0 0 0,-1 2 0 0 0,0-1 0 0 0,1 1 0 0 0,-2 1 0 0 0,1 0 0 0 0,0 0 0 0 0,-1 1 0 0 0,0 0 0 0 0,8 8 0 0 0,-14-11 67 0 0,1 1-1 0 0,-1-1 1 0 0,0 1-1 0 0,-1 0 1 0 0,1 0-1 0 0,-1 0 1 0 0,1 1-1 0 0,-1-1 1 0 0,-1 0 0 0 0,1 1-1 0 0,0 0 1 0 0,-1-1-1 0 0,0 1 1 0 0,0 0-1 0 0,0 4 1 0 0,-1-2-12 0 0,0-1 0 0 0,0 0 0 0 0,0 0 0 0 0,-1 1 0 0 0,0-1-1 0 0,0 0 1 0 0,-1 0 0 0 0,1 0 0 0 0,-1 0 0 0 0,-1 0 0 0 0,-2 6 0 0 0,3-9-94 0 0,0-1-1 0 0,0 1 1 0 0,0 0 0 0 0,-1-1-1 0 0,1 0 1 0 0,-1 1 0 0 0,1-1-1 0 0,-1 0 1 0 0,0 0 0 0 0,0-1-1 0 0,0 1 1 0 0,0 0 0 0 0,0-1-1 0 0,0 0 1 0 0,-1 0 0 0 0,-5 1-1 0 0,-6 2 86 0 0,0-2 1 0 0,-21 1-1 0 0,33-3-113 0 0,-70 3 141 0 0,0-3-1 0 0,-115-15 1 0 0,187 15-171 0 0,-1 0 0 0 0,1-1 0 0 0,0 1-1 0 0,-1 0 1 0 0,1 0 0 0 0,0-1 0 0 0,-1 1 0 0 0,1-1-1 0 0,0 1 1 0 0,0-1 0 0 0,0 1 0 0 0,0-1 0 0 0,-1 0-1 0 0,1 0 1 0 0,0 1 0 0 0,0-1 0 0 0,0 0 0 0 0,0 0-1 0 0,1 0 1 0 0,-3-2 0 0 0,3 2-77 0 0,0 0 1 0 0,0 0-1 0 0,0 0 0 0 0,0 0 0 0 0,0 0 0 0 0,0 0 1 0 0,0 0-1 0 0,1 0 0 0 0,-1 0 0 0 0,0 0 1 0 0,0 0-1 0 0,1 0 0 0 0,-1 0 0 0 0,1 1 0 0 0,-1-1 1 0 0,1 0-1 0 0,-1 0 0 0 0,1 0 0 0 0,-1 1 1 0 0,1-1-1 0 0,0 0 0 0 0,-1 0 0 0 0,1 1 0 0 0,0-1 1 0 0,0 1-1 0 0,0-1 0 0 0,-1 1 0 0 0,2-1 0 0 0,11-8-2473 0 0,1 0-4797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37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8287 0 0,'0'0'5596'0'0,"2"1"-5321"0"0,5 4 40 0 0,0 0 0 0 0,0 1 0 0 0,0 0-1 0 0,-1 0 1 0 0,10 12 0 0 0,27 40 512 0 0,2 4-250 0 0,-39-54-554 0 0,0-1 1 0 0,-1 1-1 0 0,0 0 0 0 0,0 0 0 0 0,-1 0 0 0 0,0 1 0 0 0,0 0 0 0 0,-1 0 1 0 0,0 0-1 0 0,2 18 0 0 0,-4-24-4 0 0,-1 0 0 0 0,0 0 0 0 0,1 1 0 0 0,-1-1 0 0 0,-1 0 0 0 0,1 0 0 0 0,0 1 0 0 0,-1-1 0 0 0,0 0 0 0 0,0 0 0 0 0,0 0 0 0 0,0 0 0 0 0,0 0 0 0 0,-3 5 0 0 0,1-3 30 0 0,-1 0-1 0 0,0 0 1 0 0,0 0 0 0 0,0 0 0 0 0,-1-1 0 0 0,1 0 0 0 0,-7 4 0 0 0,-6 4 11 0 0,0-2 1 0 0,-1 0 0 0 0,-30 12 0 0 0,44-20-88 0 0,-7 3-258 0 0,-1-1 1 0 0,1 0-1 0 0,-1 0 1 0 0,-23 4-1 0 0,17-12-2344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38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6447 0 0,'0'0'499'0'0,"-2"0"-328"0"0,-2 0 127 0 0,0 1 0 0 0,0-1 0 0 0,0 1 0 0 0,0 0 0 0 0,0-1 1 0 0,0 2-1 0 0,0-1 0 0 0,0 0 0 0 0,1 1 0 0 0,-1 0 0 0 0,0 0 0 0 0,1 0 1 0 0,0 0-1 0 0,-1 0 0 0 0,1 1 0 0 0,0 0 0 0 0,0-1 0 0 0,0 1 0 0 0,1 0 0 0 0,-1 1 1 0 0,1-1-1 0 0,0 0 0 0 0,-1 1 0 0 0,1-1 0 0 0,1 1 0 0 0,-1 0 0 0 0,-1 4 1 0 0,1-1-114 0 0,0 0 0 0 0,1 1 1 0 0,0-1-1 0 0,0 1 1 0 0,1 0-1 0 0,0-1 0 0 0,0 1 1 0 0,1-1-1 0 0,-1 1 1 0 0,2 0-1 0 0,-1-1 0 0 0,1 0 1 0 0,0 1-1 0 0,4 7 1 0 0,5 9 219 0 0,0 0 0 0 0,26 39 0 0 0,-22-41-171 0 0,1-1 0 0 0,1-1 0 0 0,24 23 1 0 0,64 50 1098 0 0,-94-84-1217 0 0,125 90 1315 0 0,-11-8-755 0 0,-49-33-612 0 0,-73-55-360 0 0,7 5 849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38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9 10591 0 0,'0'0'819'0'0,"1"-1"-534"0"0,1 0 108 0 0,0 0 0 0 0,0 0-1 0 0,0 0 1 0 0,0 0-1 0 0,0 0 1 0 0,0 1 0 0 0,0-1-1 0 0,0 1 1 0 0,0 0 0 0 0,1 0-1 0 0,-1-1 1 0 0,0 1-1 0 0,0 1 1 0 0,4-1 0 0 0,-4 0-421 0 0,0 0 1257 0 0,-3 2-948 0 0,-7 7-175 0 0,1 1 0 0 0,-1-1-1 0 0,-1-1 1 0 0,0 0 0 0 0,0 0-1 0 0,0 0 1 0 0,-18 9 0 0 0,-27 23 124 0 0,6 2 7 0 0,-1 0 185 0 0,-62 70 1 0 0,73-71-136 0 0,-1-2 1 0 0,-2-1-1 0 0,-50 34 1 0 0,-146 83-98 0 0,232-151-175 0 0,-27 10 63 0 0,46-33-588 0 0,-1 7-731 0 0,2 0-1 0 0,0 1 0 0 0,16-9 0 0 0,-22 14 323 0 0,11-6-1288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39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55 220 1839 0 0,'0'0'83'0'0,"-3"1"-6"0"0,-24 10 930 0 0,10-4 11497 0 0,9-6-7657 0 0,35-35-4784 0 0,1 2 0 0 0,1 1 0 0 0,2 1 0 0 0,1 1 0 0 0,46-31 0 0 0,-69 54-7 0 0,18-10 154 0 0,-25 15-17 0 0,5 22 270 0 0,-7-13-409 0 0,-1 0 1 0 0,1 0-1 0 0,-1 0 1 0 0,-1-1-1 0 0,-3 15 1 0 0,3-17-51 0 0,0 0 0 0 0,1 0 1 0 0,-1 0-1 0 0,1 0 1 0 0,1 1-1 0 0,-1-1 1 0 0,1 0-1 0 0,0 1 0 0 0,0-1 1 0 0,0 0-1 0 0,1 0 1 0 0,0 1-1 0 0,0-1 0 0 0,3 10 1 0 0,-1-9-10 0 0,3 8 212 0 0,1-1 0 0 0,0 1 0 0 0,1-2 0 0 0,17 23 0 0 0,-22-31-112 0 0,0 0-1 0 0,0 0 0 0 0,1 0 1 0 0,0 0-1 0 0,-1 0 0 0 0,1-1 0 0 0,0 1 1 0 0,1-1-1 0 0,5 3 0 0 0,-5-4-22 0 0,1 0 0 0 0,0 0 0 0 0,-1 0 0 0 0,1-1 0 0 0,0 0 1 0 0,0 0-1 0 0,0-1 0 0 0,0 0 0 0 0,-1 0 0 0 0,1 0 0 0 0,0-1 0 0 0,0 1 0 0 0,0-1 0 0 0,8-3 0 0 0,10-4 102 0 0,0 0 0 0 0,26-14 1 0 0,-26 10-51 0 0,-1 2-84 0 0,-2-2 0 0 0,33-24 0 0 0,36-34-136 0 0,-58 42-728 0 0,-31 27 684 0 0,1 1-272 0 0,4 0 194 0 0,-1 0-603 0 0,1 0 0 0 0,-1 0 0 0 0,0 0-1 0 0,9 2 1 0 0,-5 1-1255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40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 7831 0 0,'-1'1'6134'0'0,"-7"10"-5522"0"0,2 1 0 0 0,0 0 0 0 0,0 0 0 0 0,1 1 1 0 0,-4 15-1 0 0,4-13-434 0 0,-1 0 1 0 0,0 0-1 0 0,-12 22 0 0 0,-16 13 572 0 0,-77 90 0 0 0,104-133-718 0 0,-90 93 216 0 0,91-95-238 0 0,-13 16-24 0 0,18-20-238 0 0,10-12-4816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40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507 227 5983 0 0,'0'0'464'0'0,"-2"1"-305"0"0,-74 32 6645 0 0,44-15-6764 0 0,-9 2 3111 0 0,42-22-3023 0 0,0 0 1 0 0,0 0-1 0 0,0 0 1 0 0,0 0-1 0 0,0 0 1 0 0,1 0-1 0 0,-1 0 1 0 0,1 1 0 0 0,-1-1-1 0 0,1 0 1 0 0,2-1-1 0 0,0 0 104 0 0,27-27 51 0 0,1 1-1 0 0,2 2 1 0 0,1 2 0 0 0,1 1-1 0 0,1 2 1 0 0,56-26-1 0 0,-63 35-102 0 0,0 2-1 0 0,1 1 0 0 0,1 1 1 0 0,-1 1-1 0 0,1 2 1 0 0,1 1-1 0 0,-1 2 0 0 0,1 1 1 0 0,36 3-1 0 0,-62-1-157 0 0,-1 1-1 0 0,1 1 1 0 0,-1-1-1 0 0,1 1 1 0 0,-1 0-1 0 0,0 0 1 0 0,0 1 0 0 0,11 5-1 0 0,-15-7-23 0 0,0 1 1 0 0,-1-1-1 0 0,1 0 0 0 0,0 0 0 0 0,-1 1 1 0 0,1-1-1 0 0,-1 1 0 0 0,1-1 0 0 0,-1 1 0 0 0,0 0 1 0 0,1-1-1 0 0,-1 1 0 0 0,0 0 0 0 0,0 0 1 0 0,-1 0-1 0 0,1 0 0 0 0,0 0 0 0 0,0 0 1 0 0,-1 0-1 0 0,0 0 0 0 0,1 0 0 0 0,-1 0 0 0 0,0 1 1 0 0,0-1-1 0 0,0 0 0 0 0,0 0 0 0 0,0 0 1 0 0,-1 0-1 0 0,1 0 0 0 0,0 0 0 0 0,-2 3 1 0 0,0 0-6 0 0,0 0 1 0 0,-1-1-1 0 0,1 1 1 0 0,-1-1-1 0 0,0 0 1 0 0,0 0-1 0 0,-1 0 1 0 0,-5 6-1 0 0,-36 25 17 0 0,27-21-15 0 0,-146 91-35 0 0,57-39 8 0 0,-105 67 32 0 0,181-116 0 0 0,20-11 3 0 0,-1 0 0 0 0,1 1 0 0 0,-16 12 0 0 0,46-35-34 0 0,-14 11 6 0 0,0 0-1 0 0,1 0 0 0 0,0 1 1 0 0,0 0-1 0 0,0 0 0 0 0,0 0 1 0 0,12-4-1 0 0,-7 4 21 0 0,0 1 0 0 0,1 0 1 0 0,-1 1-1 0 0,1 0 0 0 0,14-1 0 0 0,-20 4 1 0 0,0-1 0 0 0,1 1 1 0 0,-1-1-1 0 0,0 2 0 0 0,0-1 0 0 0,0 1 0 0 0,0 0 1 0 0,0 0-1 0 0,0 0 0 0 0,-1 1 0 0 0,8 4 0 0 0,8 6-35 0 0,-5-4 55 0 0,-1 1-1 0 0,-1 0 1 0 0,19 17-1 0 0,-21-18 122 0 0,3-1-40 0 0,-13-7-64 0 0,0 0 1 0 0,-1 0-1 0 0,1 0 1 0 0,0 0-1 0 0,-1 0 1 0 0,1 1-1 0 0,-1-1 1 0 0,1 1-1 0 0,-1-1 1 0 0,0 1-1 0 0,3 3 1 0 0,-4-4-19 0 0,1 1 0 0 0,-1 0 0 0 0,0-1 0 0 0,0 1 0 0 0,0-1 0 0 0,1 1 0 0 0,-2 0 0 0 0,1-1 0 0 0,0 1 0 0 0,0-1 0 0 0,0 1 0 0 0,-1 0 0 0 0,1-1 0 0 0,-1 1 0 0 0,0 1 0 0 0,-1 2 29 0 0,-1 1 0 0 0,1-1 0 0 0,-1 1 0 0 0,-1-1 0 0 0,1 0-1 0 0,-1 0 1 0 0,0-1 0 0 0,-7 8 0 0 0,-41 32 15 0 0,20-19-36 0 0,-78 63 148 0 0,88-73-73 0 0,0-1 0 0 0,0-1 0 0 0,-35 14 0 0 0,46-24-71 0 0,1 0 1 0 0,-1 0-1 0 0,0-1 0 0 0,0 0 0 0 0,0-1 1 0 0,0 0-1 0 0,0-1 0 0 0,0 0 1 0 0,0-1-1 0 0,0 0 0 0 0,0-1 0 0 0,-13-3 1 0 0,-13-6 100 0 0,0-2 1 0 0,-38-18 0 0 0,53 21-118 0 0,-18-8-28 0 0,27 11 7 0 0,0 1-1 0 0,0 0 1 0 0,0 1-1 0 0,0 1 1 0 0,-17-4-1 0 0,11 5-70 0 0,18 3-34 0 0,1 0 111 0 0,1 3-57 0 0,0-1 0 0 0,0 1 0 0 0,0 0 0 0 0,1-1 0 0 0,-1 0 0 0 0,1 1 0 0 0,0-1 0 0 0,-1 0 0 0 0,1 0 0 0 0,0 0 0 0 0,0 0-1 0 0,0 0 1 0 0,1 0 0 0 0,-1-1 0 0 0,0 1 0 0 0,1-1 0 0 0,3 2 0 0 0,3 1-435 0 0,1-1-1 0 0,-1 0 0 0 0,1 0 0 0 0,11 0 1 0 0,4 1-1282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11519 0 0,'0'0'10298'0'0,"-1"2"-9719"0"0,0 15 56 0 0,1 0-1 0 0,2 29 0 0 0,-1-45-659 0 0,-1 1 0 0 0,1-1 0 0 0,0 0 0 0 0,-1 1 0 0 0,1-1 0 0 0,0 0 0 0 0,0 0 0 0 0,-1 0 0 0 0,1 1 0 0 0,0-1 0 0 0,0 0 0 0 0,0 0 0 0 0,1-1 0 0 0,-1 1 0 0 0,0 0 0 0 0,0 0 0 0 0,0 0-1 0 0,3 0 1 0 0,11 6-1836 0 0,-2-3-3702 0 0,1-3-1501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41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8751 0 0,'0'0'11000'0'0,"-1"2"-10426"0"0,-19 23 722 0 0,-8 10-112 0 0,-47 47 1 0 0,62-68-1109 0 0,-14 17 1 0 0,6-6-13 0 0,15-19-80 0 0,5-5-256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41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90 290 11519 0 0,'-1'1'528'0'0,"-21"10"124"0"0,-11 4 85 0 0,31-14-248 0 0,0-1 1 0 0,-1 1-1 0 0,1 0 1 0 0,-1-1-1 0 0,1 0 1 0 0,-1 1-1 0 0,1-1 1 0 0,-1 0-1 0 0,1 0 1 0 0,-1-1-1 0 0,-2 1 1 0 0,3-1-55 0 0,3-8 270 0 0,-1 6-656 0 0,1-1 0 0 0,0 1 0 0 0,0-1 1 0 0,0 1-1 0 0,1 0 0 0 0,-1-1 0 0 0,1 1 0 0 0,0 0 1 0 0,0 0-1 0 0,2-4 0 0 0,27-27-80 0 0,-20 23-58 0 0,11-10-16 0 0,1 1 0 0 0,1 0 0 0 0,0 2 0 0 0,46-26 0 0 0,-53 34 107 0 0,13-8 17 0 0,0 1 1 0 0,1 2-1 0 0,65-23 1 0 0,-93 37 25 0 0,0 0 0 0 0,0 0 0 0 0,0 1 1 0 0,0 0-1 0 0,0-1 0 0 0,0 1 0 0 0,1 0 0 0 0,-1 0 1 0 0,0 1-1 0 0,0-1 0 0 0,0 1 0 0 0,0-1 1 0 0,0 1-1 0 0,0 0 0 0 0,0 0 0 0 0,0 0 0 0 0,-1 1 1 0 0,1-1-1 0 0,0 1 0 0 0,3 2 0 0 0,-5-3-7 0 0,0 0-1 0 0,0 0 1 0 0,0 0 0 0 0,-1 0-1 0 0,1 0 1 0 0,0 0 0 0 0,0 0-1 0 0,-1 1 1 0 0,1-1 0 0 0,0 0-1 0 0,-1 1 1 0 0,0-1 0 0 0,1 0-1 0 0,-1 1 1 0 0,0-1 0 0 0,1 1-1 0 0,-1-1 1 0 0,0 1 0 0 0,0-1-1 0 0,0 0 1 0 0,-1 3-1 0 0,1 0 20 0 0,-1 0-1 0 0,0 0 1 0 0,0 0-1 0 0,-1 0 0 0 0,-2 6 1 0 0,-3 2-12 0 0,0 0 0 0 0,-1 0 0 0 0,-1-1 0 0 0,0 0 0 0 0,-14 14 0 0 0,3-5 25 0 0,-21 30-1 0 0,37-45-70 0 0,2-3 2 0 0,1 0 0 0 0,0-1 0 0 0,-1 1 0 0 0,1 0 0 0 0,0 0 0 0 0,0 0 0 0 0,0 1 1 0 0,0-1-1 0 0,0 0 0 0 0,0 3 0 0 0,1-3 2 0 0,0-1 1 0 0,0 0-1 0 0,0 1 1 0 0,0-1-1 0 0,0 0 0 0 0,0 1 1 0 0,1-1-1 0 0,-1 0 1 0 0,0 1-1 0 0,1-1 1 0 0,-1 0-1 0 0,1 1 1 0 0,0 0-1 0 0,2 3 2 0 0,5 18 4 0 0,-5-18-5 0 0,-1 1 0 0 0,1 0 0 0 0,-2 0 0 0 0,1-1 0 0 0,0 1-1 0 0,-1 0 1 0 0,0 1 0 0 0,-1-1 0 0 0,1 0 0 0 0,-1 0 0 0 0,-1 0 0 0 0,1 0 0 0 0,-2 7 0 0 0,1-5-16 0 0,0-7-95 0 0,14-1-574 0 0,-3-2 232 0 0,0 0-1 0 0,0-1 1 0 0,0 0-1 0 0,11-6 1 0 0,-19 8 271 0 0,25-11-1661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42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8 14999 0 0,'10'-4'1598'0'0,"-2"1"1259"0"0,-9 4-2778 0 0,0 0 1 0 0,-1 0 0 0 0,1 0-1 0 0,0 0 1 0 0,0 0 0 0 0,-1 0-1 0 0,1-1 1 0 0,0 1-1 0 0,-3 0 1 0 0,0 1-3 0 0,-170 114 449 0 0,144-96-410 0 0,2 2 1 0 0,-38 35 0 0 0,40-33 7 0 0,-1 1 153 0 0,1 1 0 0 0,2 1 1 0 0,0 1-1 0 0,2 1 0 0 0,2 1 0 0 0,-27 50 0 0 0,42-70-258 0 0,0 0 0 0 0,1 0-1 0 0,1 0 1 0 0,0 1 0 0 0,0-1 0 0 0,-2 17-1 0 0,5-22 13 0 0,-1 1-1 0 0,1-1 1 0 0,1 0 0 0 0,-1 0-1 0 0,1 0 1 0 0,0 1-1 0 0,0-1 1 0 0,0 0-1 0 0,1 0 1 0 0,0 0-1 0 0,0 0 1 0 0,0-1-1 0 0,0 1 1 0 0,1 0 0 0 0,4 5-1 0 0,0-1 55 0 0,1-2 0 0 0,-1 1 0 0 0,1-1 0 0 0,0 0 0 0 0,1-1 0 0 0,0 0 0 0 0,0 0 0 0 0,0-1 0 0 0,1 0 0 0 0,0 0 0 0 0,0-1 0 0 0,0-1 0 0 0,0 1 0 0 0,1-2 0 0 0,12 3 0 0 0,-20-5-231 0 0,0 1 0 0 0,-1-1 0 0 0,1 0 0 0 0,0 0 0 0 0,0 0 0 0 0,0 0-1 0 0,0-1 1 0 0,-1 1 0 0 0,1-1 0 0 0,0 1 0 0 0,3-2 0 0 0,-3 0-696 0 0,0 0 0 0 0,0 1 0 0 0,0-1 0 0 0,0 0 0 0 0,4-5 0 0 0,-5 6 179 0 0,7-8-6989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4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36 189 4607 0 0,'2'0'9592'0'0,"0"1"-9443"0"0,0 0 0 0 0,0 0-1 0 0,0-1 1 0 0,-1 1 0 0 0,1 0-1 0 0,0 0 1 0 0,-1 1 0 0 0,1-1 0 0 0,-1 0-1 0 0,1 0 1 0 0,-1 1 0 0 0,0-1-1 0 0,1 1 1 0 0,-1-1 0 0 0,0 1-1 0 0,0 0 1 0 0,0-1 0 0 0,1 5-1 0 0,0-3 11 0 0,-1 1 0 0 0,-1-1 0 0 0,1 1-1 0 0,0 0 1 0 0,-1 0 0 0 0,0-1 0 0 0,0 1-1 0 0,0 0 1 0 0,-1 6 0 0 0,-1-2 58 0 0,1-1 0 0 0,-2 1-1 0 0,1 0 1 0 0,-1 0 0 0 0,0-1 0 0 0,0 1 0 0 0,-1-1 0 0 0,0 0 0 0 0,-6 6 0 0 0,-13 20 1600 0 0,21-31-1496 0 0,-2 0 189 0 0,4-2-497 0 0,0 0-1 0 0,0 0 1 0 0,0 0 0 0 0,0 0 0 0 0,0 1-1 0 0,-1-1 1 0 0,1 0 0 0 0,0 0 0 0 0,0 0-1 0 0,0 0 1 0 0,0 0 0 0 0,0 0 0 0 0,0 0-1 0 0,0 0 1 0 0,-1 0 0 0 0,1 0 0 0 0,0 0-1 0 0,0 1 1 0 0,0-1 0 0 0,0 0 0 0 0,0 0-1 0 0,-1 0 1 0 0,1 0 0 0 0,0 0 0 0 0,0 0-1 0 0,0 0 1 0 0,0 0 0 0 0,0 0 0 0 0,-1 0-1 0 0,1 0 1 0 0,0-1 0 0 0,0 1 0 0 0,0 0-1 0 0,0 0 1 0 0,0 0 0 0 0,-1 0 0 0 0,1 0-1 0 0,0 0 1 0 0,0 0 0 0 0,0 0 0 0 0,0 0-1 0 0,0 0 1 0 0,0 0 0 0 0,0-1 0 0 0,0 1-1 0 0,-1 0 1 0 0,1 0 0 0 0,0 0 0 0 0,0 0-1 0 0,0 0 1 0 0,0 0 0 0 0,0-1 0 0 0,0 1-1 0 0,0 0 1 0 0,0 0 0 0 0,0 0 0 0 0,0 0-1 0 0,0 0 1 0 0,0-1 0 0 0,0 1 0 0 0,0 0-1 0 0,0 0 1 0 0,0 0 0 0 0,0 0 0 0 0,0 0-1 0 0,0-1 1 0 0,0 1 0 0 0,0 0-1 0 0,0-2-4 0 0,0 1 0 0 0,0-1-1 0 0,0 1 1 0 0,0-1 0 0 0,0 1-1 0 0,1-1 1 0 0,-1 1 0 0 0,0-1-1 0 0,1 1 1 0 0,-1 0 0 0 0,1-1-1 0 0,-1 1 1 0 0,1-1 0 0 0,1-1-1 0 0,14-20 106 0 0,-10 15-98 0 0,25-32-282 0 0,2 2 0 0 0,47-44 0 0 0,-64 68 136 0 0,1 0-1 0 0,1 0 1 0 0,0 2 0 0 0,38-20-1 0 0,-18 14-135 0 0,64-19 0 0 0,-83 31 370 0 0,0 2 0 0 0,0 1 0 0 0,0 0 0 0 0,0 1 0 0 0,25 1-1 0 0,-41 12 105 0 0,-2-4-196 0 0,-1 0 0 0 0,0 0 1 0 0,-1 0-1 0 0,0 0 0 0 0,0 0 0 0 0,0 0 0 0 0,-1 0 0 0 0,1-1 0 0 0,-2 1 0 0 0,-2 6 1 0 0,-1 2 60 0 0,-13 37 52 0 0,11-33 8 0 0,1 1 1 0 0,1-1-1 0 0,-7 36 0 0 0,11-46-88 0 0,1-6-22 0 0,0 0 0 0 0,1 0 0 0 0,-1 0 0 0 0,1 0 0 0 0,0 1 0 0 0,0 4-1 0 0,1-3 9 0 0,0-2-9 0 0,0 23 179 0 0,-1-20-177 0 0,0 19 45 0 0,-5 47 1 0 0,3-69-69 0 0,5 24-33 0 0,-2-26 6 0 0,0 0 1 0 0,0-1 0 0 0,0 1-1 0 0,-1 0 1 0 0,1 0 0 0 0,0-1-1 0 0,0 1 1 0 0,0-1 0 0 0,0 1-1 0 0,0-1 1 0 0,1 0 0 0 0,-1 1-1 0 0,0-1 1 0 0,0 0 0 0 0,0 0-1 0 0,0 1 1 0 0,0-1 0 0 0,0 0-1 0 0,2-1 1 0 0,-1 1-175 0 0,0 0-1 0 0,0 0 1 0 0,0-1 0 0 0,0 1-1 0 0,0-1 1 0 0,0 1 0 0 0,-1-1-1 0 0,1 0 1 0 0,3-1 0 0 0,7-5-1850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46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0 3679 0 0,'0'0'1692'0'0,"-8"3"-361"0"0,-39 8-1690 0 0,37-9 3882 0 0,1-2 3900 0 0,6 20-6386 0 0,3-14-957 0 0,0 0 0 0 0,0 0 0 0 0,1 0 1 0 0,0 0-1 0 0,0 0 0 0 0,0 0 0 0 0,1-1 0 0 0,0 1 1 0 0,0-1-1 0 0,0 1 0 0 0,1-1 0 0 0,0 0 0 0 0,0 0 0 0 0,5 7 1 0 0,7 6-42 0 0,0-1 0 0 0,26 23 0 0 0,7 8 56 0 0,-44-44-94 0 0,-1 0 1 0 0,1 1-1 0 0,-1 0 1 0 0,0-1-1 0 0,0 1 1 0 0,-1 0-1 0 0,1 0 1 0 0,-1 1-1 0 0,-1-1 1 0 0,1 0-1 0 0,-1 1 1 0 0,2 5 0 0 0,-3-7-19 0 0,0-1 1 0 0,0 1-1 0 0,0-1 1 0 0,-1 1-1 0 0,1-1 1 0 0,-1 0-1 0 0,0 1 1 0 0,0-1 0 0 0,0 0-1 0 0,0 1 1 0 0,-1-1-1 0 0,1 0 1 0 0,-1 0-1 0 0,0 0 1 0 0,0 0-1 0 0,0 0 1 0 0,0 0 0 0 0,0-1-1 0 0,-1 1 1 0 0,-4 3-1 0 0,-5 3-99 0 0,-1 1 0 0 0,0-2 0 0 0,0 0 0 0 0,-21 10 0 0 0,-61 20-427 0 0,84-34 482 0 0,-7 2-33 0 0,0 1 122 0 0,0-1 0 0 0,-1 0 1 0 0,-23 3-1 0 0,40-9-797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46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304 337 2759 0 0,'0'3'11252'0'0,"2"5"-11073"0"0,-1 1 0 0 0,0-1-1 0 0,-1 0 1 0 0,0 1 0 0 0,0-1-1 0 0,-1 1 1 0 0,0-1 0 0 0,-3 10-1 0 0,-21 70 672 0 0,16-60-380 0 0,-113 297 1793 0 0,108-294-2205 0 0,-23 38-1 0 0,27-55 0 0 0,1 0-1 0 0,-1-1 0 0 0,-1 0 1 0 0,-20 19-1 0 0,16-22-204 0 0,12-10-1028 0 0,-3-5-372 0 0</inkml:trace>
  <inkml:trace contextRef="#ctx0" brushRef="#br0" timeOffset="1">153 420 6447 0 0,'0'0'9967'0'0,"0"-2"-9572"0"0,-3-9-174 0 0,1-1 0 0 0,0 1-1 0 0,1-1 1 0 0,1 0 0 0 0,0 1 0 0 0,0-1 0 0 0,1 0 0 0 0,0 0 0 0 0,1 1 0 0 0,6-18 0 0 0,-3 11-241 0 0,2 1 0 0 0,0 0 0 0 0,1 0 0 0 0,1 0 0 0 0,1 1 0 0 0,0 1 0 0 0,1 0-1 0 0,0 0 1 0 0,1 1 0 0 0,1 0 0 0 0,0 1 0 0 0,1 1 0 0 0,23-16 0 0 0,-28 22 17 0 0,0 0 0 0 0,1 1-1 0 0,0 0 1 0 0,0 1 0 0 0,0 0 0 0 0,0 0 0 0 0,0 1 0 0 0,1 1-1 0 0,0 0 1 0 0,-1 0 0 0 0,1 1 0 0 0,0 0 0 0 0,0 1 0 0 0,0 0-1 0 0,11 2 1 0 0,-10 0 87 0 0,0 0 0 0 0,0 1 0 0 0,0 0 0 0 0,-1 0-1 0 0,1 1 1 0 0,-1 1 0 0 0,0 0 0 0 0,17 11 0 0 0,-22-12-27 0 0,1 1 0 0 0,-1 0 0 0 0,0 0 0 0 0,-1 0 1 0 0,1 1-1 0 0,-1 0 0 0 0,0 0 0 0 0,0 1 0 0 0,-1-1 0 0 0,0 1 1 0 0,0 0-1 0 0,-1 0 0 0 0,1 0 0 0 0,1 10 0 0 0,-1-6 24 0 0,-1 1-1 0 0,-1-1 0 0 0,0 1 1 0 0,0 0-1 0 0,-1 0 1 0 0,-1 21-1 0 0,-1-28-46 0 0,0 0 1 0 0,1 0-1 0 0,-2 0 0 0 0,1-1 1 0 0,0 1-1 0 0,-1 0 0 0 0,0 0 1 0 0,0-1-1 0 0,-1 1 0 0 0,1-1 0 0 0,-1 0 1 0 0,0 0-1 0 0,0 0 0 0 0,0 0 1 0 0,-1 0-1 0 0,1-1 0 0 0,-1 1 1 0 0,-5 3-1 0 0,-1-1-14 0 0,1 0 0 0 0,-1-1 0 0 0,0 0 0 0 0,-20 6 0 0 0,-46 9 121 0 0,-5 1-61 0 0,41-5-80 0 0,-61 34 0 0 0,43-20 0 0 0,49-26 0 0 0,0-3 0 0 0,0-2 0 0 0,8 1-3 0 0,1 0 0 0 0,-1 0 0 0 0,1-1 0 0 0,-1 1-1 0 0,1 0 1 0 0,-1 0 0 0 0,1 0 0 0 0,-1 0 0 0 0,1 0 0 0 0,-1-1-1 0 0,1 1 1 0 0,-1 0 0 0 0,1-1 0 0 0,0 1 0 0 0,-1 0 0 0 0,1-1-1 0 0,-1 1 1 0 0,1 0 0 0 0,0-1 0 0 0,-1 1 0 0 0,1-1 0 0 0,0 1-1 0 0,-1 0 1 0 0,1-1 0 0 0,0 1 0 0 0,0-1 0 0 0,0 1 0 0 0,-1-1-1 0 0,1 1 1 0 0,0-1 0 0 0,0 1 0 0 0,0-2 0 0 0,0 1-40 0 0,-1 0 2 0 0,1-1-1 0 0,-1 0 1 0 0,1 0-1 0 0,-1 0 1 0 0,1 0-1 0 0,0 0 1 0 0,0 0-1 0 0,0 1 1 0 0,0-1-1 0 0,0 0 1 0 0,1 0-1 0 0,-1 0 1 0 0,1 0-1 0 0,-1 0 1 0 0,1 0-1 0 0,-1 1 1 0 0,1-1-1 0 0,0 0 1 0 0,0 1-1 0 0,0-1 1 0 0,0 0-1 0 0,0 1 1 0 0,0-1-1 0 0,0 1 1 0 0,3-3-1 0 0,1-1-562 0 0,1 1-1 0 0,-1-1 1 0 0,1 1-1 0 0,0 0 0 0 0,11-5 1 0 0,-3 2-959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4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9671 0 0,'0'0'748'0'0,"0"2"-492"0"0,0 16-62 0 0,-1-2 568 0 0,1 0 0 0 0,1 0 0 0 0,1-1 0 0 0,3 17 0 0 0,2-9-387 0 0,0 0 0 0 0,2-1 0 0 0,0 0 0 0 0,2-1 0 0 0,0 0 0 0 0,2-1 0 0 0,0 0 0 0 0,28 32 0 0 0,-3-12-62 0 0,1-2 1 0 0,75 57-1 0 0,-103-87-245 0 0,84 70 504 0 0,-86-68-496 0 0,1-1 1 0 0,-1 1-1 0 0,-1 1 0 0 0,0 0 0 0 0,0 0 0 0 0,11 24 0 0 0,-17-31-56 0 0,0 1 0 0 0,-1 0-1 0 0,0 0 1 0 0,1-1 0 0 0,-1 1-1 0 0,-1 0 1 0 0,1 0 0 0 0,-1 0-1 0 0,0 0 1 0 0,0 0 0 0 0,0 0-1 0 0,-3 9 1 0 0,1-6 11 0 0,0-1 1 0 0,-1 0-1 0 0,1 0 0 0 0,-2-1 1 0 0,1 1-1 0 0,-1-1 1 0 0,-8 12-1 0 0,-6 1 117 0 0,0 0 0 0 0,-1-1 1 0 0,-40 29-1 0 0,49-39-80 0 0,-51 34 503 0 0,-91 48 1 0 0,-1 0 25 0 0,128-74-539 0 0,12-9-42 0 0,0 2 0 0 0,1-1 0 0 0,0 2 0 0 0,0-1 0 0 0,1 2 0 0 0,-13 14-1 0 0,23-24-153 0 0,26 4-1534 0 0,-9-7 447 0 0,2-1-57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5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7831 0 0,'0'0'9040'0'0,"-1"3"-8704"0"0,-55 110 804 0 0,10-11-976 0 0,11-23-6 0 0,19-47-86 0 0,-104 194 338 0 0,101-196-350 0 0,14-24 315 0 0,5-13-6218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5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144 205 12463 0 0,'-7'2'178'0'0,"-13"3"214"0"0,1 0-1 0 0,-35 15 0 0 0,11-2 4961 0 0,51-17-5086 0 0,0 0-1 0 0,0 0 1 0 0,12 4-1 0 0,9 2 121 0 0,31 1 171 0 0,1-3 0 0 0,0-2 1 0 0,109-9-1 0 0,-88-4-294 0 0,0-4 0 0 0,102-30 1 0 0,171-64 182 0 0,-186 56-351 0 0,-123 38-125 0 0,0 2 0 0 0,1 2 0 0 0,67-5 0 0 0,-105 15-297 0 0,1 0-1 0 0,-1 0 0 0 0,0 1 1 0 0,1 0-1 0 0,10 4 1 0 0,-17-5 115 0 0,0 1 1 0 0,-1 0 0 0 0,1 0 0 0 0,-1 0 0 0 0,1 1-1 0 0,-1-1 1 0 0,1 1 0 0 0,-1-1 0 0 0,4 5-1 0 0,-5-5 18 0 0,0 0-1 0 0,0 0 0 0 0,0 0 1 0 0,-1 1-1 0 0,1-1 0 0 0,0 0 1 0 0,-1 0-1 0 0,1 1 0 0 0,-1-1 0 0 0,1 1 1 0 0,-1-1-1 0 0,0 1 0 0 0,1-1 1 0 0,-1 0-1 0 0,0 1 0 0 0,0-1 0 0 0,0 1 1 0 0,0-1-1 0 0,-1 4 0 0 0,-3 13-5777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51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19 4607 0 0,'2'-1'208'0'0,"8"-5"-9"0"0,14-5 10248 0 0,-24 13-9999 0 0,-1 2-309 0 0,1 0 0 0 0,-1 0 0 0 0,0-1 0 0 0,0 1 0 0 0,0 0 0 0 0,0-1 0 0 0,-1 1 0 0 0,1-1 0 0 0,-1 1 0 0 0,-4 5 0 0 0,-28 35 741 0 0,11-16-689 0 0,-6 10-3 0 0,16-22-124 0 0,1 0 0 0 0,0 1-1 0 0,1 1 1 0 0,1 0 0 0 0,-14 33-1 0 0,22-40 72 0 0,0-1-1 0 0,0 1 0 0 0,1-1 1 0 0,1 16-1 0 0,0-26-115 0 0,0 1 0 0 0,0 0-1 0 0,0 0 1 0 0,0 0 0 0 0,0-1 0 0 0,0 1-1 0 0,1 0 1 0 0,-1 0 0 0 0,0-1 0 0 0,1 1-1 0 0,-1 0 1 0 0,1-1 0 0 0,-1 1-1 0 0,0 0 1 0 0,1-1 0 0 0,-1 1 0 0 0,1 0-1 0 0,0 0 1 0 0,2 2 52 0 0,-1-1-8 0 0,0 1 0 0 0,1 0 0 0 0,-1 0 0 0 0,1-1 0 0 0,-1 0 0 0 0,1 1 0 0 0,0-1 0 0 0,0 0 0 0 0,0 0 0 0 0,0-1 0 0 0,0 1 0 0 0,0-1 0 0 0,4 2 0 0 0,0-1 51 0 0,-1-1 1 0 0,0 0 0 0 0,0 0-1 0 0,1 0 1 0 0,-1-1 0 0 0,12 0-1 0 0,-1-2 80 0 0,0-1 0 0 0,0 0 0 0 0,0-2-1 0 0,24-8 1 0 0,58-30 60 0 0,-14 7-192 0 0,-77 32-63 0 0,1 1 0 0 0,-1-1 1 0 0,1-1-1 0 0,-1 1 0 0 0,12-10 0 0 0,-18 12 0 0 0,0 0 0 0 0,0 0 0 0 0,0 0 0 0 0,0-1 0 0 0,0 1 0 0 0,0-1 0 0 0,-1 1 0 0 0,1-1 0 0 0,-1 1 0 0 0,1-1 0 0 0,-1 0 0 0 0,0 0 0 0 0,0 1 0 0 0,0-1-1 0 0,-1 0 1 0 0,1 0 0 0 0,-1 0 0 0 0,1 0 0 0 0,-1 0 0 0 0,0 0 0 0 0,-1-4 0 0 0,0-2-21 0 0,-1-1-1 0 0,0 2 1 0 0,0-1-1 0 0,-1 0 1 0 0,0 0-1 0 0,-1 1 1 0 0,0 0-1 0 0,0 0 1 0 0,-1 0-1 0 0,0 0 1 0 0,0 0-1 0 0,-1 1 1 0 0,0 0-1 0 0,0 1 1 0 0,-14-12-1 0 0,11 11-14 0 0,0 1 0 0 0,0 0 0 0 0,0 0 0 0 0,-1 1 1 0 0,0 0-1 0 0,0 1 0 0 0,-1 0 0 0 0,1 1 0 0 0,-1 0 0 0 0,0 0 0 0 0,0 1 0 0 0,-20-1 0 0 0,22 3-109 0 0,1 0 0 0 0,-1 0 0 0 0,0 1 0 0 0,0 0 0 0 0,0 1 1 0 0,0 0-1 0 0,1 0 0 0 0,-1 1 0 0 0,1 0 0 0 0,-14 7 0 0 0,20-9-65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11975 0 0,'0'0'923'0'0,"0"-8"4861"0"0,6-2-982 0 0,4 6-4366 0 0,15 6-3690 0 0,-23-2 3169 0 0,9 2-1697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52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 5063 0 0,'0'0'232'0'0,"-9"3"4500"0"0,4 1-3423 0 0,1 0 0 0 0,-1 1 0 0 0,-7 9 0 0 0,-9 20 614 0 0,-11 43-1711 0 0,23-53 493 0 0,-57 164 457 0 0,12-30-661 0 0,-143 292 60 0 0,87-220-435 0 0,33-81-105 0 0,63-118 22 0 0,13-29-102 0 0,3-2-1300 0 0,-1 0 1169 0 0,0-1 0 0 0,0 1 1 0 0,-1 0-1 0 0,1-1 0 0 0,0 1 1 0 0,0 0-1 0 0,0-1 1 0 0,0 1-1 0 0,1-2 0 0 0,0 0-578 0 0,13-9-5307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5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53 319 1375 0 0,'-52'-5'15235'0'0,"60"10"-14922"0"0,0 0-1 0 0,0 0 1 0 0,1 0-1 0 0,0-1 1 0 0,0-1-1 0 0,0 1 1 0 0,0-1 0 0 0,0-1-1 0 0,1 0 1 0 0,-1 0-1 0 0,16 0 1 0 0,13-1 450 0 0,61-5 1 0 0,-84 3-500 0 0,46-5 618 0 0,116-28-1 0 0,55-35-256 0 0,131-88-673 0 0,-201 82-9074 0 0,-138 65 2487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5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140 168 6911 0 0,'0'0'528'0'0,"2"1"-53"0"0,15 6 2233 0 0,2 2 904 0 0,21 5 1 0 0,-32-11-3120 0 0,0-1 1 0 0,0-1-1 0 0,0 0 0 0 0,0 0 1 0 0,1 0-1 0 0,8-2 1 0 0,-6 1-397 0 0,-1-1 1 0 0,1-1 0 0 0,-1 0 0 0 0,1 0-1 0 0,-1-1 1 0 0,0 0 0 0 0,0-1 0 0 0,12-6-1 0 0,-8 3-128 0 0,0-1 0 0 0,-1-1 0 0 0,0 0 0 0 0,0 0 0 0 0,-1-1 0 0 0,0-1-1 0 0,0 0 1 0 0,-1-1 0 0 0,-1 0 0 0 0,13-20 0 0 0,-21 30-2 0 0,-1 0 1 0 0,-1 0 0 0 0,1 0-1 0 0,0 0 1 0 0,0 0-1 0 0,-1 0 1 0 0,1 0 0 0 0,-1 0-1 0 0,0 0 1 0 0,1 0 0 0 0,-1 0-1 0 0,0 0 1 0 0,0 0-1 0 0,0 0 1 0 0,-1 0 0 0 0,0-2-1 0 0,1 3 18 0 0,0 0 0 0 0,-1 0 0 0 0,1 1 0 0 0,0-1 0 0 0,-1 0 0 0 0,1 0-1 0 0,-1 1 1 0 0,1-1 0 0 0,-1 1 0 0 0,1-1 0 0 0,-1 0 0 0 0,0 1 0 0 0,1-1 0 0 0,-1 1 0 0 0,0 0 0 0 0,1-1-1 0 0,-1 1 1 0 0,0-1 0 0 0,0 1 0 0 0,1 0 0 0 0,-1 0 0 0 0,0-1 0 0 0,0 1 0 0 0,0 0 0 0 0,1 0-1 0 0,-2 0 1 0 0,-20 1-249 0 0,5 5 197 0 0,1 2 0 0 0,1 0 1 0 0,-1 0-1 0 0,1 2 0 0 0,-22 17 0 0 0,36-26 68 0 0,-104 86-2 0 0,16-13 13 0 0,86-72-4 0 0,-92 76 39 0 0,81-65 80 0 0,0 1 1 0 0,1 1 0 0 0,1 0-1 0 0,-14 20 1 0 0,24-32-77 0 0,0 0 0 0 0,1 0 0 0 0,-1 0 1 0 0,1 0-1 0 0,0 0 0 0 0,-1 1 0 0 0,1-1 0 0 0,1 0 0 0 0,-1 1 0 0 0,0-1 0 0 0,1 0 0 0 0,0 1 0 0 0,0-1 0 0 0,0 4 0 0 0,0-4-22 0 0,1-1 0 0 0,0 0 0 0 0,-1 0-1 0 0,1 0 1 0 0,0 0 0 0 0,0 0 0 0 0,1 0-1 0 0,-1 0 1 0 0,0 0 0 0 0,0 0 0 0 0,1 0-1 0 0,0 0 1 0 0,-1-1 0 0 0,1 1 0 0 0,0-1-1 0 0,-1 1 1 0 0,1-1 0 0 0,0 0 0 0 0,0 0-1 0 0,0 1 1 0 0,3 0 0 0 0,4 1 8 0 0,-1 0 1 0 0,0-1-1 0 0,1 0 0 0 0,-1 0 1 0 0,1 0-1 0 0,0-1 0 0 0,0-1 1 0 0,0 0-1 0 0,-1 0 0 0 0,1 0 1 0 0,0-1-1 0 0,0 0 0 0 0,9-4 1 0 0,15-3-536 0 0,-1-3 0 0 0,33-15 1 0 0,-44 18-309 0 0,1-2-1082 0 0,28-16 1 0 0,-49 25 1829 0 0,39-23-1924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5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34 11519 0 0,'6'-5'759'0'0,"-5"3"-636"0"0,1 1 0 0 0,-1 0 1 0 0,0-1-1 0 0,1 1 0 0 0,-1-1 0 0 0,0 1 0 0 0,0-1 0 0 0,0 1 1 0 0,0-1-1 0 0,-1 0 0 0 0,1 1 0 0 0,0-1 0 0 0,-1 0 0 0 0,1 0 0 0 0,0-3 3434 0 0,-3 5-1973 0 0,-7 2-1264 0 0,0 0 0 0 0,0 1 0 0 0,1 0-1 0 0,-1 0 1 0 0,-14 8 0 0 0,-41 29-24 0 0,40-25-178 0 0,-61 43 3 0 0,-42 26-82 0 0,103-72-39 0 0,12-5-4 0 0,-1-1 1 0 0,-15 13-1 0 0,21-12-53 0 0,6-6-24 0 0,14 6-126 0 0,1-1 183 0 0,1-1 0 0 0,0 0 0 0 0,0-1 0 0 0,24 3-1 0 0,22 6 85 0 0,-31-5 170 0 0,-1 2 1 0 0,0 1-1 0 0,44 24 0 0 0,-71-34-211 0 0,0 0-1 0 0,0 1 0 0 0,0-1 1 0 0,-1 0-1 0 0,1 1 1 0 0,0-1-1 0 0,-1 1 1 0 0,1-1-1 0 0,-1 1 0 0 0,1 0 1 0 0,-1 0-1 0 0,0 0 1 0 0,1 0-1 0 0,-1 0 0 0 0,0 0 1 0 0,0 0-1 0 0,-1 0 1 0 0,1 0-1 0 0,0 0 1 0 0,-1 1-1 0 0,1 3 0 0 0,-1-3-9 0 0,0 0 0 0 0,-1 1 0 0 0,1-1 0 0 0,-1 0 0 0 0,0 0 0 0 0,0 0 0 0 0,0 0 0 0 0,0 0 0 0 0,0 0 0 0 0,-1 0 0 0 0,0 0 0 0 0,1-1 0 0 0,-1 1 0 0 0,-4 4 0 0 0,-5 5-25 0 0,-1 0-1 0 0,-1 0 1 0 0,0-1-1 0 0,-1-1 1 0 0,1 0-1 0 0,-2-1 0 0 0,0 0 1 0 0,0-1-1 0 0,0-1 1 0 0,-20 6-1 0 0,12-5-20 0 0,-1-2-1 0 0,0 0 1 0 0,0-1 0 0 0,0-2-1 0 0,0 0 1 0 0,-36-2-1 0 0,53-1 38 0 0,-1-1 1 0 0,1 0-1 0 0,0 0 0 0 0,0 0 1 0 0,0-1-1 0 0,0 0 0 0 0,-11-5 1 0 0,16 6-72 0 0,0 0 0 0 0,0 0 1 0 0,0 0-1 0 0,0 0 1 0 0,0-1-1 0 0,0 1 1 0 0,0-1-1 0 0,1 0 1 0 0,-1 1-1 0 0,1-1 0 0 0,-1 0 1 0 0,1 0-1 0 0,0 0 1 0 0,-1 0-1 0 0,1 0 1 0 0,0 0-1 0 0,0 0 1 0 0,1 0-1 0 0,-1 0 0 0 0,0-1 1 0 0,1 1-1 0 0,-1 0 1 0 0,1 0-1 0 0,0-1 1 0 0,0 1-1 0 0,0 0 0 0 0,0-4 1 0 0,4-15-1605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53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0 16583 0 0,'0'0'1730'0'0,"-2"1"-1638"0"0,-3 5 117 0 0,-1-1 0 0 0,1 1 1 0 0,0 0-1 0 0,0 0 0 0 0,1 1 1 0 0,0-1-1 0 0,-6 15 0 0 0,-19 54 403 0 0,4 12-257 0 0,-24 156 1 0 0,-3 13 97 0 0,38-205-415 0 0,-2-1 0 0 0,-3-1-1 0 0,-1 0 1 0 0,-3-2 0 0 0,-2 0-1 0 0,-56 79 1 0 0,73-114-185 0 0,-2 0 0 0 0,0-1 1 0 0,0 0-1 0 0,-1 0 0 0 0,-21 15 0 0 0,31-25-349 0 0,0-3-736 0 0,-1-2 772 0 0,1-1 0 0 0,1 1 0 0 0,-1-1-1 0 0,0 0 1 0 0,1 1 0 0 0,0-1 0 0 0,0 0 0 0 0,1 1 0 0 0,-1-1 0 0 0,1 0 0 0 0,1-4 0 0 0,7-26-1570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5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9 157 6447 0 0,'-9'4'12080'0'0,"11"-4"-10556"0"0,17-1 225 0 0,27-6 1 0 0,-7 2-677 0 0,70-14 817 0 0,-8 2-941 0 0,379-72-228 0 0,-392 69-5986 0 0,-76 18-3182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2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79 4607 0 0,'1'-1'354'0'0,"21"-31"2066"0"0,1 0 3289 0 0,-22 31-5096 0 0,3-3 679 0 0,4-2-261 0 0,-8 6-1004 0 0,0-1 0 0 0,0 1 0 0 0,0 0-1 0 0,0 0 1 0 0,0 0 0 0 0,0 0 0 0 0,0 0-1 0 0,0 0 1 0 0,0 0 0 0 0,0 0 0 0 0,0 0-1 0 0,0 0 1 0 0,0 0 0 0 0,0-1 0 0 0,0 1-1 0 0,1 0 1 0 0,-1 0 0 0 0,0 0 0 0 0,0 0-1 0 0,0 0 1 0 0,0 0 0 0 0,0 0 0 0 0,0 0-1 0 0,0 0 1 0 0,0 0 0 0 0,0 0 0 0 0,1 0-1 0 0,-1 0 1 0 0,0 0 0 0 0,0 0 0 0 0,0 0-1 0 0,0 0 1 0 0,0 0 0 0 0,0 0 0 0 0,0 0-1 0 0,0 0 1 0 0,0 0 0 0 0,1 0 0 0 0,-1 0-1 0 0,0 0 1 0 0,0 0 0 0 0,0 0 0 0 0,0 0-1 0 0,0 0 1 0 0,0 0 0 0 0,0 1 0 0 0,0-1-1 0 0,0 0 1 0 0,0 0 0 0 0,0 0 0 0 0,0 0-1 0 0,1 0 1 0 0,-1 0 0 0 0,0 0 0 0 0,0 0-1 0 0,0 0 1 0 0,-1 13 171 0 0,0 0-1 0 0,-1-1 1 0 0,-1 1 0 0 0,0-1-1 0 0,-8 22 1 0 0,-32 63 423 0 0,28-63-565 0 0,-197 344 185 0 0,140-261-225 0 0,33-52 18 0 0,-92 161-170 0 0,60-109-782 0 0,-25 48-52 0 0,91-154 732 0 0,4-9-63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2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12895 0 0,'0'0'2395'0'0,"3"1"-1854"0"0,8 2-145 0 0,-1-1 0 0 0,1 0-1 0 0,0-1 1 0 0,0 0 0 0 0,0 0-1 0 0,18-2 1 0 0,70-12 1311 0 0,-58 7-1144 0 0,440-80 2068 0 0,-430 75-2772 0 0,85-21-187 0 0,-48 2-2842 0 0,-59 18 1514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26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 12439 0 0,'0'0'1126'0'0,"-1"1"-929"0"0,-23 39 2690 0 0,-48 83-269 0 0,56-91-2476 0 0,1 1 0 0 0,-11 34 0 0 0,-20 80 3 0 0,-38 112-120 0 0,72-226 6 0 0,-2-1 0 0 0,-1-1 0 0 0,-2 0-1 0 0,-1-1 1 0 0,-1-1 0 0 0,-2-1 0 0 0,0 0 0 0 0,-28 25 0 0 0,-66 55 986 0 0,114-107-996 0 0,-1 1 1 0 0,0-1-1 0 0,1 0 0 0 0,-1 0 1 0 0,0 0-1 0 0,1 0 0 0 0,-1 0 1 0 0,0 0-1 0 0,0 0 0 0 0,0-1 1 0 0,0 1-1 0 0,0-1 0 0 0,0 1 1 0 0,0-1-1 0 0,0 0 0 0 0,0 0 1 0 0,-4 0-1 0 0,5 0-25 0 0,0 0-1 0 0,0-1 1 0 0,0 1 0 0 0,0 0-1 0 0,1-1 1 0 0,-1 1-1 0 0,0-1 1 0 0,0 1 0 0 0,0-1-1 0 0,0 0 1 0 0,1 1-1 0 0,-1-1 1 0 0,0 0 0 0 0,1 1-1 0 0,-1-1 1 0 0,0 0-1 0 0,1 0 1 0 0,-1 0 0 0 0,1 1-1 0 0,-1-1 1 0 0,1 0-1 0 0,0 0 1 0 0,-1 0 0 0 0,1 0-1 0 0,0 0 1 0 0,-1 0-1 0 0,1 0 1 0 0,0 0 0 0 0,0 0-1 0 0,0 0 1 0 0,0 0 0 0 0,0 0-1 0 0,0 0 1 0 0,0 0-1 0 0,1 0 1 0 0,-1 0 0 0 0,1-1-1 0 0,0-4-81 0 0,0 0-1 0 0,1 0 0 0 0,0 0 1 0 0,1 0-1 0 0,-1 0 0 0 0,1 1 1 0 0,0-1-1 0 0,7-9 0 0 0,37-39-550 0 0,-25 30 382 0 0,-7 8 36 0 0,1 1 0 0 0,31-22 0 0 0,-21 16 152 0 0,-25 20 83 0 0,0 1 1 0 0,0-1-1 0 0,0 0 0 0 0,0 1 0 0 0,1-1 1 0 0,-1 1-1 0 0,0 0 0 0 0,0-1 0 0 0,0 1 1 0 0,0 0-1 0 0,1-1 0 0 0,-1 1 0 0 0,0 0 1 0 0,0 0-1 0 0,0 0 0 0 0,1 0 0 0 0,-1 0 0 0 0,0 0 1 0 0,0 1-1 0 0,0-1 0 0 0,1 0 0 0 0,-1 1 1 0 0,0-1-1 0 0,0 1 0 0 0,0-1 0 0 0,0 1 1 0 0,0-1-1 0 0,0 1 0 0 0,2 1 0 0 0,-1 0 44 0 0,1 0 0 0 0,-1 0 1 0 0,1 1-1 0 0,-1-1 0 0 0,0 1 0 0 0,0-1 0 0 0,0 1 0 0 0,3 5 0 0 0,-2-2 23 0 0,-1 0 0 0 0,0 0 0 0 0,0 0 0 0 0,0 0 0 0 0,-1 1 0 0 0,0-1 0 0 0,0 0 0 0 0,-1 1 0 0 0,0-1 0 0 0,0 11 0 0 0,-3 4 135 0 0,-10 38-1 0 0,4-19-157 0 0,-3 1-668 0 0,12-39 304 0 0,11 3-8593 0 0,-1-5 3858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27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185 136 3679 0 0,'0'0'167'0'0,"1"0"-7"0"0,9 1 2936 0 0,0-1 0 0 0,0 1-1 0 0,18 4 1 0 0,-21-3-2255 0 0,1-1-1 0 0,-1 1 1 0 0,14-1-1 0 0,-11-2-711 0 0,-1 0-1 0 0,0 0 1 0 0,0-1-1 0 0,0-1 0 0 0,0 1 1 0 0,0-2-1 0 0,0 1 1 0 0,0-1-1 0 0,-1 0 1 0 0,16-11-1 0 0,-14 8-182 0 0,0-1 1 0 0,0 0-1 0 0,-1 0 1 0 0,1-1-1 0 0,-2 0 0 0 0,1-1 1 0 0,11-19-1 0 0,-18 28 23 0 0,-1 0 21 0 0,-1 1 0 0 0,0-1 0 0 0,1 0 0 0 0,-1 1 0 0 0,0-1 0 0 0,0 1 0 0 0,0-1 1 0 0,1 1-1 0 0,-1-1 0 0 0,0 0 0 0 0,0 1 0 0 0,0-1 0 0 0,0 1 0 0 0,0-1 0 0 0,0 0 0 0 0,0 1 0 0 0,0-1 0 0 0,0 0 0 0 0,0 1 0 0 0,0-1 0 0 0,0 0-1 0 0,0 1 0 0 0,0 0 1 0 0,0-1-1 0 0,0 1 0 0 0,-1 0 0 0 0,1 0 0 0 0,0-1 0 0 0,0 1 0 0 0,0 0 1 0 0,0 0-1 0 0,0-1 0 0 0,0 1 0 0 0,0 0 0 0 0,-1 0 0 0 0,1-1 0 0 0,0 1 0 0 0,0 0 1 0 0,0 0-1 0 0,-1 0 0 0 0,1-1 0 0 0,0 1 0 0 0,0 0 0 0 0,0 0 0 0 0,-1 0 0 0 0,1 0 1 0 0,0 0-1 0 0,0-1 0 0 0,-1 1 0 0 0,1 0 0 0 0,0 0 0 0 0,0 0 0 0 0,-1 0 1 0 0,1 0-1 0 0,0 0 0 0 0,-1 0 0 0 0,-9 1-167 0 0,10-1 179 0 0,-8 2-61 0 0,0 1 0 0 0,1 1 0 0 0,-1-1-1 0 0,1 1 1 0 0,0 1 0 0 0,-11 7 0 0 0,-2 1-23 0 0,-27 20 164 0 0,1 1 0 0 0,1 3 0 0 0,2 1 0 0 0,2 3 0 0 0,-37 46 0 0 0,61-67 92 0 0,-22 36 0 0 0,34-46-84 0 0,-1 0 1 0 0,1 0-1 0 0,1 1 0 0 0,-1 0 0 0 0,2 0 0 0 0,-3 12 0 0 0,6-21-69 0 0,-1-1 1 0 0,1 1-1 0 0,0 0 0 0 0,0-1 0 0 0,0 1 1 0 0,0 0-1 0 0,0-1 0 0 0,0 1 0 0 0,0 0 1 0 0,1 0-1 0 0,-1-1 0 0 0,0 1 0 0 0,1-1 1 0 0,0 1-1 0 0,-1 0 0 0 0,1-1 0 0 0,0 1 1 0 0,0-1-1 0 0,0 0 0 0 0,0 1 0 0 0,1 1 1 0 0,0-2 11 0 0,0 1-1 0 0,0 0 1 0 0,1-1 0 0 0,-1 1 0 0 0,1-1 0 0 0,-1 0 0 0 0,1 0 0 0 0,-1 0 0 0 0,1 0 0 0 0,0 0-1 0 0,4 1 1 0 0,6-1 71 0 0,-1 0 0 0 0,1-1 0 0 0,0 0 0 0 0,19-3 0 0 0,59-13 124 0 0,133-40 1 0 0,-214 53-235 0 0,-9 3-40 0 0,89-27-1578 0 0,-53 12-4262 0 0,-15 5-625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29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171 481 13359 0 0,'1'-1'612'0'0,"4"-5"-417"0"0,-1 1-1 0 0,0-1 1 0 0,4-7-1 0 0,-4 7 153 0 0,0-1-1 0 0,1 1 0 0 0,-1 0 0 0 0,7-6 1 0 0,32-26 8363 0 0,-44 42-8693 0 0,1-1-1 0 0,-1 1 1 0 0,0-1-1 0 0,0 1 1 0 0,-1-1-1 0 0,1 0 1 0 0,-1 0-1 0 0,0 0 1 0 0,1 0 0 0 0,-5 4-1 0 0,-2 6-6 0 0,-116 187 11 0 0,29-51-522 0 0,92-146 487 0 0,1 1-234 0 0,-1 0 1 0 0,1 1-1 0 0,0-1 0 0 0,0 0 1 0 0,0 0-1 0 0,-1 6 0 0 0</inkml:trace>
  <inkml:trace contextRef="#ctx0" brushRef="#br0" timeOffset="1">553 0 11975 0 0,'0'0'1064'0'0,"-9"2"-848"0"0,-2 1-216 0 0,0 3 0 0 0,1 1 736 0 0,1 4 96 0 0,3 1 32 0 0,5 3 0 0 0,-1-1-584 0 0,5 2-120 0 0,3 0-16 0 0,1 2-4696 0 0,-4 0-944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6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11055 0 0,'0'0'12645'0'0,"1"1"-12523"0"0,0 2-129 0 0,0-1 0 0 0,0 1 1 0 0,0 0-1 0 0,1-1 0 0 0,-1 0 0 0 0,1 1 1 0 0,-1-1-1 0 0,1 0 0 0 0,3 3 0 0 0,-3-4-127 0 0,-1 0-1 0 0,1 0 0 0 0,-1 0 0 0 0,1 0 0 0 0,0 0 0 0 0,-1-1 1 0 0,1 1-1 0 0,0-1 0 0 0,-1 1 0 0 0,1-1 0 0 0,2 1 0 0 0,10-1-1546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2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53 7367 0 0,'0'0'568'0'0,"0"-3"-216"0"0,-5-32 7832 0 0,6 33-7676 0 0,0 0-192 0 0,2-4-317 0 0,-3 2 3809 0 0,12 8-4001 0 0,-9-3 26 0 0,0 0 0 0 0,0 0 1 0 0,0-1-1 0 0,0 1 0 0 0,0-1 1 0 0,0 0-1 0 0,5 0 0 0 0,-4 0-318 0 0,13-1-1214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24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10591 0 0,'0'0'7090'0'0,"1"-2"-6257"0"0,2-4-609 0 0,1 1 1 0 0,0 0-1 0 0,0 0 1 0 0,0 0 0 0 0,1 1-1 0 0,0-1 1 0 0,0 1-1 0 0,0 0 1 0 0,7-4-1 0 0,-10 7-40 0 0,0 0-106 0 0,5-3-94 0 0,-5 3-114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2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17 6447 0 0,'1'-1'499'0'0,"1"0"-407"0"0,11-13 7505 0 0,-14 21-7374 0 0,1-1 1 0 0,-1 1-1 0 0,-1-1 0 0 0,1 1 0 0 0,-1-1 0 0 0,0 1 0 0 0,-5 8 1 0 0,-24 43 367 0 0,22-42-348 0 0,-43 71 863 0 0,-72 90 0 0 0,58-99-934 0 0,41-53-706 0 0,19-20-172 0 0,2-3-668 0 0,-6 2-60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2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9215 0 0,'0'0'707'0'0,"3"2"-243"0"0,-2-1-239 0 0,1 1 1 0 0,0-1-1 0 0,0 0 1 0 0,0 0-1 0 0,0 1 1 0 0,0-1-1 0 0,0 0 0 0 0,1-1 1 0 0,-1 1-1 0 0,0 0 1 0 0,0-1-1 0 0,1 1 0 0 0,-1-1 1 0 0,4 1-1 0 0,37-4 2639 0 0,-20 2-2253 0 0,8-3 591 0 0,54-12 0 0 0,-36 5-587 0 0,63-13 354 0 0,-50 9-186 0 0,1 2 1 0 0,73-4-1 0 0,-127 17-710 0 0,1-1-1 0 0,-1 2 0 0 0,1-1 0 0 0,-1 1 0 0 0,0 1 0 0 0,1 0 1 0 0,-1 0-1 0 0,13 5 0 0 0,-17-5-77 0 0,0 1-1 0 0,0 0 1 0 0,-1 0-1 0 0,1 0 1 0 0,-1 0-1 0 0,0 1 1 0 0,0-1 0 0 0,0 1-1 0 0,0 0 1 0 0,-1 0-1 0 0,0 1 1 0 0,1-1-1 0 0,-2 1 1 0 0,1 0 0 0 0,4 8-1 0 0,1 12-378 0 0,-7-23 153 0 0,1 3-338 0 0,-2-5 529 0 0,0 1-1 0 0,0-1 1 0 0,0 0-1 0 0,0 0 1 0 0,0 1 0 0 0,0-1-1 0 0,0 0 1 0 0,0 1-1 0 0,0-1 1 0 0,0 0-1 0 0,0 0 1 0 0,0 1 0 0 0,1-1-1 0 0,-1 0 1 0 0,0 0-1 0 0,0 1 1 0 0,0-1-1 0 0,0 0 1 0 0,0 0 0 0 0,1 1-1 0 0,-1-1 1 0 0,0 0-1 0 0,0 0 1 0 0,0 0-1 0 0,1 1 1 0 0,-1-1-1 0 0,0 0 1 0 0,0 0 0 0 0,1 0-1 0 0,-1 0 1 0 0,0 0-1 0 0,0 0 1 0 0,1 1 0 0 0,2-1-274 0 0,-1 0 0 0 0,0-1 0 0 0,1 1 0 0 0,-1 0 0 0 0,0-1 1 0 0,1 1-1 0 0,3-3 0 0 0,7-5-1105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25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15463 0 0,'0'0'2528'0'0,"2"0"-2221"0"0,41-3 760 0 0,50-8 1 0 0,-22 1-206 0 0,404-59 1890 0 0,-309 42-2391 0 0,179-10 129 0 0,-50 7-3589 0 0,-251 22 1706 0 0,-2 0-14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2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37 385 14423 0 0,'-2'1'662'0'0,"-6"3"-25"0"0,-18 13 3015 0 0,28-18-3219 0 0,6 0-189 0 0,0-1 1 0 0,0-1-1 0 0,0 1 0 0 0,-1-1 0 0 0,1-1 0 0 0,13-7 0 0 0,44-33 553 0 0,-51 33-720 0 0,114-84 296 0 0,-47 33-331 0 0,133-77 0 0 0,-209 136-49 0 0,35-17 81 0 0,-38 19-66 0 0,1 0 1 0 0,-1 0-1 0 0,1 1 0 0 0,0-1 1 0 0,0 1-1 0 0,-1-1 1 0 0,1 1-1 0 0,0 0 0 0 0,0 0 1 0 0,-1 0-1 0 0,1 0 1 0 0,4 1-1 0 0,-6 0-5 0 0,1-1 0 0 0,-1 1 0 0 0,0 0 0 0 0,0 0 0 0 0,0 0 0 0 0,0 0-1 0 0,0 0 1 0 0,0 0 0 0 0,0 0 0 0 0,0 0 0 0 0,0 0 0 0 0,-1 0 0 0 0,1 0 0 0 0,0 1 0 0 0,-1-1-1 0 0,1 0 1 0 0,-1 1 0 0 0,1-1 0 0 0,-1 0 0 0 0,0 1 0 0 0,1-1 0 0 0,-1 1 0 0 0,0-1 0 0 0,0 0 0 0 0,0 1-1 0 0,0-1 1 0 0,0 1 0 0 0,-1 1 0 0 0,1 5 12 0 0,-2 1 0 0 0,1-1 0 0 0,-4 11 0 0 0,-1 0 15 0 0,-2-1-1 0 0,0-1 1 0 0,-1 1 0 0 0,-17 24-1 0 0,11-19 17 0 0,-16 35 0 0 0,30-55-46 0 0,0-1 0 0 0,-1 1 0 0 0,1 0 0 0 0,1 0 0 0 0,-2 7 0 0 0,3 0-20 0 0,0-9-2 0 0,0 0 1 0 0,0 0-1 0 0,-1 0 0 0 0,1 0 0 0 0,0 0 1 0 0,0 0-1 0 0,0 0 0 0 0,1 0 1 0 0,-1 0-1 0 0,0 0 0 0 0,0-1 0 0 0,0 1 1 0 0,1-1-1 0 0,-1 1 0 0 0,0-1 0 0 0,0 1 1 0 0,1-1-1 0 0,-1 1 0 0 0,2-1 0 0 0,28 1-2145 0 0,-16-2 885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2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0 6447 0 0,'-2'2'3712'0'0,"-11"7"-2185"0"0,0-1-1 0 0,-16 8 0 0 0,-9 5-617 0 0,-1 2-35 0 0,21-13-497 0 0,-1 1 1 0 0,2 1-1 0 0,-1 1 0 0 0,-15 16 0 0 0,12-6 53 0 0,1 0-1 0 0,1 2 0 0 0,2 0 1 0 0,0 1-1 0 0,-22 49 0 0 0,35-65-250 0 0,-1 0-1 0 0,2 1 0 0 0,-5 17 1 0 0,7-25-145 0 0,0 1 0 0 0,1 0 1 0 0,0 0-1 0 0,-1 0 1 0 0,1 0-1 0 0,1 0 0 0 0,-1 0 1 0 0,0 0-1 0 0,1 0 0 0 0,0 0 1 0 0,0-1-1 0 0,0 1 0 0 0,3 6 1 0 0,-3-9-28 0 0,0 1 1 0 0,0-1-1 0 0,1 1 1 0 0,-1-1-1 0 0,0 0 1 0 0,1 0-1 0 0,-1 0 0 0 0,1 1 1 0 0,-1-1-1 0 0,1-1 1 0 0,-1 1-1 0 0,1 0 1 0 0,0 0-1 0 0,-1-1 1 0 0,1 1-1 0 0,0-1 0 0 0,0 1 1 0 0,0-1-1 0 0,-1 0 1 0 0,1 1-1 0 0,0-1 1 0 0,0 0-1 0 0,0 0 1 0 0,0 0-1 0 0,-1-1 1 0 0,1 1-1 0 0,0 0 0 0 0,2-2 1 0 0,5 0 47 0 0,0 0 1 0 0,-1-1-1 0 0,1 0 1 0 0,10-6-1 0 0,14-8 59 0 0,55-38 0 0 0,-73 44-85 0 0,0-1-1 0 0,-1 0 1 0 0,-1-1 0 0 0,0-1-1 0 0,17-22 1 0 0,-28 33-35 0 0,0 0 0 0 0,0 0-1 0 0,0 1 1 0 0,-1-2 0 0 0,1 1 0 0 0,-1 0 0 0 0,0 0-1 0 0,0 0 1 0 0,0-1 0 0 0,0 1 0 0 0,0 0-1 0 0,-1-1 1 0 0,0 1 0 0 0,1-1 0 0 0,-1 1 0 0 0,-1-1-1 0 0,1 1 1 0 0,0-1 0 0 0,-1 1 0 0 0,-1-6-1 0 0,0 5-4 0 0,0 0 0 0 0,0 1 0 0 0,0-1 0 0 0,-1 0 0 0 0,1 0-1 0 0,-1 1 1 0 0,0 0 0 0 0,0 0 0 0 0,0-1 0 0 0,0 2 0 0 0,-1-1-1 0 0,1 0 1 0 0,-1 1 0 0 0,0-1 0 0 0,-6-2 0 0 0,1 0-94 0 0,0 1-107 0 0,0 0 0 0 0,1 0 0 0 0,0-1 0 0 0,0-1 0 0 0,-10-8 0 0 0,17 13-198 0 0,55-35-6286 0 0,-25 24 4616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26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1 5063 0 0,'0'0'232'0'0,"-1"0"-13"0"0,-4 0-54 0 0,1 1 0 0 0,-1 0 0 0 0,0 0 0 0 0,1 0 0 0 0,0 1 0 0 0,-1-1 1 0 0,1 1-1 0 0,0 0 0 0 0,-1 1 0 0 0,-6 4 0 0 0,-38 32 4237 0 0,47-37-4276 0 0,-27 25 1112 0 0,2 1-1 0 0,0 2 1 0 0,2 0 0 0 0,-30 48-1 0 0,12-7-183 0 0,-35 82 0 0 0,0 27-199 0 0,42-91-688 0 0,-77 136 0 0 0,-21-35-242 0 0,116-165-27 0 0,12-17-382 0 0,-1 0 1 0 0,0 0-1 0 0,-14 12 0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27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0 283 4143 0 0,'2'-1'6772'0'0,"41"-11"754"0"0,24-1-6356 0 0,0 1-734 0 0,187-55 1431 0 0,-10 3-1171 0 0,-28 10-607 0 0,-74 9-3141 0 0,-101 31-4100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27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11519 0 0,'0'0'887'0'0,"-1"1"-583"0"0,-4 19 691 0 0,-1 0 0 0 0,-1-1 0 0 0,-1 0 0 0 0,0 0 0 0 0,-16 23 0 0 0,-2 8-265 0 0,-331 633 1947 0 0,321-623-2640 0 0,-48 60 1 0 0,76-111 5 0 0,-1 0 0 0 0,1 0 0 0 0,-1-1 1 0 0,-12 9-1 0 0,20-16 242 0 0,-4-11-101 0 0,5 8-173 0 0,0-1-1 0 0,0 1 1 0 0,0-1-1 0 0,0 1 1 0 0,0 0-1 0 0,1-1 1 0 0,-1 1-1 0 0,1 0 1 0 0,-1-1-1 0 0,1 1 1 0 0,0 0-1 0 0,1-3 1 0 0,16-28 111 0 0,-15 27-117 0 0,15-21-15 0 0,0-1 0 0 0,2 2 1 0 0,27-27-1 0 0,-30 35-2 0 0,2 1 0 0 0,0 0 0 0 0,1 1 0 0 0,36-21 0 0 0,-48 33 5 0 0,-1 0 0 0 0,1 0 0 0 0,0 1 0 0 0,0 0 0 0 0,0 0-1 0 0,13-1 1 0 0,-16 3 10 0 0,0 1-1 0 0,0 0 1 0 0,0 0-1 0 0,0 0 1 0 0,0 0-1 0 0,0 1 1 0 0,0 0 0 0 0,0 0-1 0 0,0 1 1 0 0,-1-1-1 0 0,1 1 1 0 0,5 3-1 0 0,-3-2 34 0 0,0 1 1 0 0,-1-1-1 0 0,0 2 0 0 0,1-1 0 0 0,-2 1 0 0 0,1 0 1 0 0,0 0-1 0 0,-1 0 0 0 0,7 10 0 0 0,-10-12-27 0 0,0 0 0 0 0,0 1-1 0 0,0-1 1 0 0,-1 1-1 0 0,1-1 1 0 0,-1 1-1 0 0,0-1 1 0 0,0 1 0 0 0,0 0-1 0 0,-1 0 1 0 0,0 0-1 0 0,1-1 1 0 0,-1 1 0 0 0,0 0-1 0 0,-1 0 1 0 0,1 0-1 0 0,-1 0 1 0 0,1-1 0 0 0,-1 1-1 0 0,-2 5 1 0 0,-5 8 10 0 0,0 0 0 0 0,-1-1 1 0 0,0 0-1 0 0,-2-1 0 0 0,0 0 1 0 0,-14 16-1 0 0,-15 19 10 0 0,39-49-157 0 0,4-2-221 0 0,1 0 160 0 0,-1 0 0 0 0,0 0 0 0 0,0 0 0 0 0,0-1 0 0 0,0 1 0 0 0,0-1 1 0 0,0 0-1 0 0,-1 0 0 0 0,5-4 0 0 0,1 0-385 0 0,40-30-6205 0 0,-19 13 731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7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3223 0 0,'0'0'143'0'0,"2"0"398"0"0,7-4 1673 0 0,0 0 0 0 0,1 1 0 0 0,-1 0-1 0 0,12-1 1 0 0,-10 2-1203 0 0,0 0 0 0 0,1 1-1 0 0,16 1 1 0 0,-24 1-871 0 0,0 0 0 0 0,-1-1-1 0 0,1 1 1 0 0,0 1 0 0 0,-1-1 0 0 0,1 0-1 0 0,-1 1 1 0 0,0 0 0 0 0,1 0 0 0 0,-1 0-1 0 0,0 0 1 0 0,0 0 0 0 0,0 1 0 0 0,-1-1-1 0 0,1 1 1 0 0,0 0 0 0 0,-1-1 0 0 0,0 1-1 0 0,3 6 1 0 0,1 1 1 0 0,0 0 0 0 0,-1 1-1 0 0,0 0 1 0 0,5 21 0 0 0,-4-10-83 0 0,-1 0 1 0 0,-1 0-1 0 0,1 40 0 0 0,-4-52-56 0 0,-1 0-1 0 0,-1 1 0 0 0,0-1 0 0 0,0 0 0 0 0,-1 0 1 0 0,-1 0-1 0 0,0 0 0 0 0,0 0 0 0 0,0-1 0 0 0,-8 14 0 0 0,9-19-145 0 0,-1-1 0 0 0,1 0-1 0 0,-1 0 1 0 0,1 1 0 0 0,-1-2-1 0 0,0 1 1 0 0,0 0-1 0 0,0-1 1 0 0,-1 1 0 0 0,1-1-1 0 0,0 0 1 0 0,-1 0 0 0 0,-5 2-1 0 0,8-4 10 0 0,1 0 0 0 0,-1 0-1 0 0,0 0 1 0 0,0 0 0 0 0,1 0 0 0 0,-1 0-1 0 0,0 0 1 0 0,0 0 0 0 0,1 0 0 0 0,-1 0 0 0 0,0-1-1 0 0,0 1 1 0 0,1 0 0 0 0,-1 0 0 0 0,0-1-1 0 0,1 1 1 0 0,-2-1 0 0 0,-5-14-11127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28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68 12031 0 0,'0'0'554'0'0,"0"2"-17"0"0,4 44-50 0 0,2-17 2815 0 0,-5-28-3188 0 0,-1 1-1 0 0,1-1 1 0 0,-1 0-1 0 0,1 1 0 0 0,0-1 1 0 0,0 0-1 0 0,0 0 1 0 0,0 0-1 0 0,0 0 1 0 0,0 0-1 0 0,0 0 1 0 0,0 0-1 0 0,0 0 1 0 0,0 0-1 0 0,0 0 0 0 0,1-1 1 0 0,-1 1-1 0 0,0 0 1 0 0,1-1-1 0 0,-1 1 1 0 0,0-1-1 0 0,1 1 1 0 0,-1-1-1 0 0,1 0 1 0 0,-1 0-1 0 0,0 0 0 0 0,1 1 1 0 0,1-2-1 0 0,2 1 86 0 0,-1 0-1 0 0,1-1 1 0 0,-1 1 0 0 0,1-1-1 0 0,0 0 1 0 0,8-4-1 0 0,118-56 1249 0 0,-111 50-1477 0 0,-1-1 0 0 0,0 0 0 0 0,-1-2 0 0 0,23-22 0 0 0,-41 36 17 0 0,0 0-1 0 0,0 0 0 0 0,1 0 0 0 0,-1 0 1 0 0,0 0-1 0 0,0-1 0 0 0,0 1 0 0 0,1 0 0 0 0,-1 0 1 0 0,0 0-1 0 0,0-1 0 0 0,0 1 0 0 0,0 0 0 0 0,0 0 1 0 0,1 0-1 0 0,-1-1 0 0 0,0 1 0 0 0,0 0 0 0 0,0 0 1 0 0,0-1-1 0 0,0 1 0 0 0,0 0 0 0 0,0 0 1 0 0,0-1-1 0 0,0 1 0 0 0,0 0 0 0 0,0-1 0 0 0,0 1 1 0 0,0 0-1 0 0,0 0 0 0 0,0-1 0 0 0,0 1 0 0 0,0 0 1 0 0,0 0-1 0 0,0-1 0 0 0,0 1 0 0 0,-1 0 1 0 0,1 0-1 0 0,0 0 0 0 0,0-1 0 0 0,0 1 0 0 0,0 0 1 0 0,-1 0-1 0 0,1 0 0 0 0,0-1 0 0 0,0 1 0 0 0,0 0 1 0 0,-1 0-1 0 0,1 0 0 0 0,0 0 0 0 0,0-1 0 0 0,0 1 1 0 0,-1 0-1 0 0,1 0 0 0 0,0 0 0 0 0,0 0 1 0 0,-1 0-1 0 0,-15-2-523 0 0,5 4 340 0 0,0 1-1 0 0,0 0 0 0 0,0 1 0 0 0,0 0 0 0 0,-12 7 0 0 0,-51 32 25 0 0,65-38 184 0 0,-15 11 153 0 0,1 1 0 0 0,0 0-1 0 0,2 2 1 0 0,0 1 0 0 0,1 0 0 0 0,1 2-1 0 0,1 0 1 0 0,0 1 0 0 0,-13 25 0 0 0,28-43-104 0 0,0 0 0 0 0,0 1 1 0 0,1-1-1 0 0,0 1 0 0 0,0-1 1 0 0,1 1-1 0 0,-1 0 1 0 0,1 0-1 0 0,-1 11 0 0 0,3-14-40 0 0,-1-1 0 0 0,0 1 0 0 0,1-1-1 0 0,-1 1 1 0 0,1-1 0 0 0,0 1 0 0 0,0-1-1 0 0,0 0 1 0 0,0 1 0 0 0,0-1 0 0 0,0 0-1 0 0,0 0 1 0 0,1 0 0 0 0,0 0 0 0 0,-1 0-1 0 0,1 0 1 0 0,0 0 0 0 0,0 0 0 0 0,0-1-1 0 0,0 1 1 0 0,0-1 0 0 0,0 1 0 0 0,0-1-1 0 0,0 0 1 0 0,3 1 0 0 0,3 1-2 0 0,-1 0 0 0 0,1-1 1 0 0,-1 0-1 0 0,1-1 0 0 0,0 0 0 0 0,0 0 1 0 0,10 0-1 0 0,55-5-1772 0 0,-38 0-2355 0 0,-19 2-2373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28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1 530 5063 0 0,'0'0'390'0'0,"2"1"28"0"0,13 4 2469 0 0,19 4 2085 0 0,-12-6 3209 0 0,-19-4-7882 0 0,-1-1 0 0 0,0 0 0 0 0,0 1 0 0 0,0-1-1 0 0,0 0 1 0 0,0 0 0 0 0,0-1 0 0 0,3-3 0 0 0,-3 4-165 0 0,11-17 531 0 0,14-24 1 0 0,-1 0-149 0 0,4 4-176 0 0,2 1 1 0 0,48-44-1 0 0,-58 61-301 0 0,1-2-52 0 0,2 1-1 0 0,1 1 1 0 0,0 1-1 0 0,2 1 1 0 0,0 2-1 0 0,1 1 1 0 0,0 1 0 0 0,1 1-1 0 0,1 2 1 0 0,0 1-1 0 0,60-12 1 0 0,32 6-1272 0 0,-41 10-3010 0 0,-47 4-3787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2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49 10567 0 0,'5'-9'305'0'0,"0"0"0"0"0,1 1-1 0 0,12-15 2486 0 0,-18 29-2534 0 0,-1 0-1 0 0,0 0 0 0 0,0 0 1 0 0,0-1-1 0 0,-1 1 0 0 0,1 0 1 0 0,-1-1-1 0 0,-5 9 0 0 0,-2 4 106 0 0,-15 19 0 0 0,1-2-102 0 0,-10 21-198 0 0,-145 268 175 0 0,-34 148-49 0 0,199-439-154 0 0,-19 43 9 0 0,27-67-20 0 0,0 1 1 0 0,0-1 0 0 0,-1-1-1 0 0,-1 1 1 0 0,-9 10 0 0 0,15-18 357 0 0,-1-3-254 0 0,0 0-101 0 0,0-1 0 0 0,1 1 0 0 0,-1-1 1 0 0,1 0-1 0 0,0 1 0 0 0,0-1 0 0 0,0 0 0 0 0,0 0 0 0 0,0 0 0 0 0,1 0 0 0 0,-1 0 0 0 0,1 0 0 0 0,0 0 0 0 0,0 0 1 0 0,0 0-1 0 0,0 0 0 0 0,1 0 0 0 0,-1 0 0 0 0,1 0 0 0 0,0 0 0 0 0,-1 0 0 0 0,3-3 0 0 0,2-8 32 0 0,1-1-1 0 0,1 2 1 0 0,10-16-1 0 0,-15 25-67 0 0,16-25-98 0 0,1 1 0 0 0,2 1 0 0 0,46-49 0 0 0,-51 60 55 0 0,0 2-1 0 0,1 0 1 0 0,1 1-1 0 0,0 1 1 0 0,1 0-1 0 0,0 2 1 0 0,27-12-1 0 0,-40 20 91 0 0,1 0 0 0 0,-1 0-1 0 0,1 0 1 0 0,0 1 0 0 0,0 0-1 0 0,12 0 1 0 0,-17 1-24 0 0,0 0 0 0 0,0 0 1 0 0,0 0-1 0 0,0 0 0 0 0,0 1 1 0 0,1-1-1 0 0,-1 1 0 0 0,0-1 1 0 0,0 1-1 0 0,-1 0 0 0 0,1 0 0 0 0,0 0 1 0 0,0 0-1 0 0,0 0 0 0 0,-1 0 1 0 0,1 1-1 0 0,0-1 0 0 0,-1 0 0 0 0,1 1 1 0 0,-1 0-1 0 0,0-1 0 0 0,1 1 1 0 0,-1 0-1 0 0,0-1 0 0 0,2 5 1 0 0,-1 2 64 0 0,0 0 1 0 0,0 0 0 0 0,0 0 0 0 0,-1 0 0 0 0,0 1 0 0 0,-1-1-1 0 0,0 0 1 0 0,0 1 0 0 0,-1-1 0 0 0,0 0 0 0 0,0 1 0 0 0,-1-1-1 0 0,-4 12 1 0 0,-5 11 273 0 0,-1-1 0 0 0,-17 30-1 0 0,28-57-349 0 0,1-3-1 0 0,-14 28 37 0 0,-1 0 0 0 0,-28 40 0 0 0,41-67-164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2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15807 0 0,'0'0'1432'0'0,"0"2"-1180"0"0,-10 36 84 0 0,10-36 324 0 0,2 10-80 0 0,-1-7-494 0 0,0 0 0 0 0,1-1 0 0 0,0 1 0 0 0,0 0 0 0 0,0-1 0 0 0,1 0 0 0 0,0 1 0 0 0,-1-1 0 0 0,1 0 0 0 0,1-1 1 0 0,-1 1-1 0 0,0 0 0 0 0,6 3 0 0 0,-1-1-558 0 0,-1 0-1 0 0,1-1 1 0 0,1 0 0 0 0,-1-1 0 0 0,1 0 0 0 0,9 3 0 0 0,-5-3-1805 0 0,-1-2-3262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28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0 11719 0 0,'-2'1'532'0'0,"-13"5"-28"0"0,0 2 0 0 0,1 0-1 0 0,0 0 1 0 0,0 2 0 0 0,1-1 0 0 0,0 2-1 0 0,1 0 1 0 0,0 0 0 0 0,0 1 0 0 0,1 1-1 0 0,1-1 1 0 0,0 2 0 0 0,1 0-1 0 0,-9 18 1 0 0,17-31-502 0 0,-120 226 893 0 0,-15-9-168 0 0,42-92-959 0 0,88-117 230 0 0,1 0-1 0 0,0 1 1 0 0,0-1-1 0 0,1 1 1 0 0,-5 14-1 0 0,-10 54-48 0 0,11-46 16 0 0,6-23-361 0 0,1 1 0 0 0,0-1-1 0 0,0 0 1 0 0,1 1 0 0 0,0-1 0 0 0,1 0 0 0 0,1 11 0 0 0,0-9-1134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2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1 10591 0 0,'-18'22'402'0'0,"1"2"-1"0"0,-16 29 1 0 0,4-6 1417 0 0,-105 187 6750 0 0,20 11-7316 0 0,26-55-443 0 0,58-128-770 0 0,-164 326 148 0 0,161-324-176 0 0,-29 50 64 0 0,58-111-24 0 0,4-5-44 0 0,1-7-29 0 0,7-18-392 0 0,2-1 0 0 0,19-35 0 0 0,-19 41-436 0 0,16-32-1130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29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181 336 6447 0 0,'-1'1'499'0'0,"-48"28"1365"0"0,39-21-384 0 0,-1-1 1 0 0,0 0 0 0 0,0-1 0 0 0,-1-1 0 0 0,-24 9 0 0 0,33-13-1236 0 0,0-1 0 0 0,0 1 0 0 0,-1-1 0 0 0,1 0-1 0 0,0 0 1 0 0,0 0 0 0 0,-4-1 0 0 0,6 0-160 0 0,0 0 0 0 0,0 0 0 0 0,0 0 0 0 0,0 0 0 0 0,1 0 0 0 0,-1 0 1 0 0,0 0-1 0 0,1-1 0 0 0,-1 1 0 0 0,1 0 0 0 0,-1 0 0 0 0,1 0 0 0 0,-1-1 0 0 0,1 1 0 0 0,0 0 0 0 0,0-1 0 0 0,0-1 0 0 0,0 3-84 0 0,-1-5 95 0 0,1 0 1 0 0,0 0-1 0 0,1 0 1 0 0,-1 0-1 0 0,1 0 0 0 0,0 0 1 0 0,0 0-1 0 0,1 0 1 0 0,2-6-1 0 0,23-44-36 0 0,-15 31-55 0 0,-2 5-22 0 0,1 0 0 0 0,0 1-1 0 0,1 0 1 0 0,1 1 0 0 0,1 0 0 0 0,0 1-1 0 0,1 1 1 0 0,1 1 0 0 0,20-16 0 0 0,-23 21 26 0 0,0 0 0 0 0,1 1 0 0 0,0 1 0 0 0,0 0 0 0 0,1 1 0 0 0,0 0 0 0 0,0 1 0 0 0,0 1 0 0 0,1 0 0 0 0,0 1 1 0 0,-1 1-1 0 0,1 1 0 0 0,16 0 0 0 0,191 20 797 0 0,-214-17-788 0 0,41 6 28 0 0,-45-7-33 0 0,-1 0 0 0 0,0 1-1 0 0,1-1 1 0 0,-1 1-1 0 0,0 0 1 0 0,0 0 0 0 0,0 1-1 0 0,6 4 1 0 0,-9-6-7 0 0,0-1 0 0 0,-1 1 0 0 0,1 0 1 0 0,0 0-1 0 0,-1 0 0 0 0,1 0 0 0 0,0 0 0 0 0,-1 0 1 0 0,1 0-1 0 0,-1 0 0 0 0,1 0 0 0 0,-1 0 0 0 0,0 0 0 0 0,0 0 1 0 0,1 0-1 0 0,-1 0 0 0 0,0 0 0 0 0,0 1 0 0 0,0-1 1 0 0,0 2-1 0 0,-1 0 9 0 0,1-1 0 0 0,-1 1 0 0 0,0 0 0 0 0,0-1 0 0 0,0 1 0 0 0,0-1 0 0 0,0 0 0 0 0,-3 4 0 0 0,-2 3 40 0 0,-1-1 0 0 0,0 0 0 0 0,-11 10 0 0 0,-11 7-18 0 0,-2-1-1 0 0,-48 30 1 0 0,-75 32 70 0 0,64-37-84 0 0,-128 76-820 0 0,217-124 41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29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9215 0 0,'0'0'707'0'0,"-1"2"-464"0"0,-60 46 7899 0 0,-2-1-4890 0 0,58-43-3191 0 0,0 0-1 0 0,1 0 0 0 0,-1 1 1 0 0,1-1-1 0 0,0 1 0 0 0,0 0 1 0 0,1 0-1 0 0,0 0 0 0 0,-1 1 1 0 0,2-1-1 0 0,-1 1 0 0 0,1-1 1 0 0,-1 1-1 0 0,2 0 0 0 0,-1 0 1 0 0,1 0-1 0 0,0 0 0 0 0,0 0 1 0 0,0 1-1 0 0,1-1 0 0 0,0 0 1 0 0,0 0-1 0 0,1 0 0 0 0,0 0 1 0 0,0 1-1 0 0,0-1 0 0 0,1 0 1 0 0,-1-1-1 0 0,2 1 0 0 0,-1 0 1 0 0,1 0-1 0 0,-1-1 0 0 0,1 0 1 0 0,8 10-1 0 0,-9-11-31 0 0,1-1-1 0 0,-1 0 1 0 0,1 0-1 0 0,0-1 1 0 0,0 1-1 0 0,0 0 1 0 0,4 1-1 0 0,-6-3-19 0 0,0-1 1 0 0,0 1-1 0 0,0-1 0 0 0,1 1 1 0 0,-1-1-1 0 0,0 0 0 0 0,0 0 1 0 0,1 0-1 0 0,-1 0 0 0 0,0 0 1 0 0,0 0-1 0 0,1 0 0 0 0,-1 0 1 0 0,0 0-1 0 0,0-1 0 0 0,0 1 1 0 0,1 0-1 0 0,-1-1 0 0 0,0 1 1 0 0,0-1-1 0 0,0 1 0 0 0,0-1 1 0 0,0 0-1 0 0,0 1 0 0 0,0-1 1 0 0,2-1-1 0 0,-1-1 7 0 0,1 1 1 0 0,-1 0-1 0 0,0-1 0 0 0,0 0 1 0 0,0 0-1 0 0,0 1 0 0 0,0-1 0 0 0,0 0 1 0 0,1-6-1 0 0,10-33 86 0 0,-3 10-15 0 0,1 8-145 0 0,1 0 0 0 0,15-23 0 0 0,10-17-651 0 0,-24 30-104 0 0,-13 32 521 0 0,-1 0-581 0 0,1 2 859 0 0,0 0-1 0 0,0 0 1 0 0,0 0 0 0 0,0 0-1 0 0,0 0 1 0 0,0-1-1 0 0,0 1 1 0 0,0 0 0 0 0,0 0-1 0 0,0 0 1 0 0,0 0-1 0 0,-1 0 1 0 0,1-1 0 0 0,0 1-1 0 0,0 0 1 0 0,0 0 0 0 0,0 0-1 0 0,0 0 1 0 0,0 0-1 0 0,0 0 1 0 0,0 0 0 0 0,0 0-1 0 0,-1-1 1 0 0,1 1-1 0 0,0 0 1 0 0,0 0 0 0 0,0 0-1 0 0,0 0 1 0 0,0 0-1 0 0,0 0 1 0 0,-1 0 0 0 0,1 0-1 0 0,0 0 1 0 0,0 0-1 0 0,0 0 1 0 0,0 0 0 0 0,-1 0-1 0 0,-4 1-91 0 0,-1 0-1 0 0,1 0 1 0 0,0 1-1 0 0,0-1 1 0 0,-1 1-1 0 0,1 0 0 0 0,0 1 1 0 0,0-1-1 0 0,1 1 1 0 0,-1 0-1 0 0,-8 7 1 0 0,8-6 21 0 0,0 0 1 0 0,0 0-1 0 0,0-1 1 0 0,0 0-1 0 0,-1 0 1 0 0,0 0-1 0 0,0-1 1 0 0,1 0-1 0 0,-1 0 1 0 0,-9 1-1 0 0,13-2 54 0 0,0-1 0 0 0,0 0-1 0 0,0 0 1 0 0,-1 0 0 0 0,1 0 0 0 0,0-1-1 0 0,0 1 1 0 0,0 0 0 0 0,0-1 0 0 0,0 0-1 0 0,0 1 1 0 0,0-1 0 0 0,-2-1 0 0 0,3 1 3 0 0,1 0 1 0 0,-1 1 0 0 0,1-1-1 0 0,-1 0 1 0 0,1 0-1 0 0,-1 1 1 0 0,1-1-1 0 0,-1 0 1 0 0,1 0 0 0 0,0 0-1 0 0,-1 0 1 0 0,1 0-1 0 0,0 0 1 0 0,0 0 0 0 0,-1 0-1 0 0,1 0 1 0 0,0 1-1 0 0,0-1 1 0 0,0 0 0 0 0,0 0-1 0 0,1 0 1 0 0,-1 0-1 0 0,0 0 1 0 0,0 0-1 0 0,0 0 1 0 0,1 0 0 0 0,-1 0-1 0 0,1 0 1 0 0,-1 0-1 0 0,0 1 1 0 0,2-2 0 0 0,7-14-735 0 0,4-3-34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30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0 7367 0 0,'-1'0'568'0'0,"-7"2"-682"0"0,-1-1 904 0 0,1 1 0 0 0,0 0 0 0 0,0 0 0 0 0,0 1 0 0 0,0 0 0 0 0,-14 8 0 0 0,6 0 770 0 0,0 0 0 0 0,1 1 0 0 0,-17 17 0 0 0,12-9-712 0 0,-27 38 0 0 0,16-13-379 0 0,-44 86-1 0 0,-73 187 332 0 0,39-79-758 0 0,77-169-13 0 0,14-28-37 0 0,-2-2 1 0 0,-1 0 0 0 0,-44 60 0 0 0,62-95-151 0 0,-20 21-277 0 0,21-25 252 0 0,0 1 1 0 0,1-1 0 0 0,-1 1-1 0 0,0-1 1 0 0,0 0 0 0 0,0 0-1 0 0,0 0 1 0 0,0 0-1 0 0,0 0 1 0 0,0 0 0 0 0,0 0-1 0 0,-4 0 1 0 0,-4-2-1625 0 0</inkml:trace>
  <inkml:trace contextRef="#ctx0" brushRef="#br0" timeOffset="1">90 535 16759 0 0,'-5'1'123'0'0,"1"0"0"0"0,-1 0-1 0 0,1 1 1 0 0,-1-1 0 0 0,1 1-1 0 0,0 0 1 0 0,0 0 0 0 0,0 1-1 0 0,0-1 1 0 0,0 1 0 0 0,1 0-1 0 0,-1 0 1 0 0,1 0 0 0 0,-1 0 0 0 0,1 1-1 0 0,0-1 1 0 0,1 1 0 0 0,-1 0-1 0 0,1 0 1 0 0,-4 6 0 0 0,5-7-27 0 0,-1 0 1 0 0,1-1 0 0 0,0 1 0 0 0,0 0-1 0 0,0 0 1 0 0,0 0 0 0 0,1 0 0 0 0,-1 0-1 0 0,1 0 1 0 0,-1 0 0 0 0,1 1-1 0 0,0-1 1 0 0,1 0 0 0 0,-1 0 0 0 0,0 0-1 0 0,1 0 1 0 0,0 0 0 0 0,0 0 0 0 0,0 0-1 0 0,0 0 1 0 0,0 0 0 0 0,0-1 0 0 0,1 1-1 0 0,-1 0 1 0 0,1-1 0 0 0,0 1-1 0 0,0-1 1 0 0,0 1 0 0 0,0-1 0 0 0,0 0-1 0 0,5 3 1 0 0,-3-2 13 0 0,0 0 0 0 0,1-1 1 0 0,0 0-1 0 0,0 0 0 0 0,-1 0 0 0 0,1-1 0 0 0,0 1 0 0 0,0-1 0 0 0,1-1 1 0 0,8 2-1 0 0,-1-2 142 0 0,1 0 0 0 0,26-4 0 0 0,-5-3-153 0 0,1-1 0 0 0,-1-2-1 0 0,0-2 1 0 0,53-25 0 0 0,126-79-2553 0 0,-189 102 1686 0 0,28-18-752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30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0 15119 0 0,'0'0'1366'0'0,"1"2"-1126"0"0,1 1-204 0 0,0 1 1 0 0,0-1 0 0 0,0 0 0 0 0,-1 1 0 0 0,0 0 0 0 0,0-1-1 0 0,0 1 1 0 0,0 0 0 0 0,0-1 0 0 0,-1 1 0 0 0,1 0 0 0 0,-1 0-1 0 0,0-1 1 0 0,0 1 0 0 0,-1 5 0 0 0,-1 7 437 0 0,-1 0-1 0 0,-6 19 1 0 0,-23 61 1217 0 0,-69 143-1 0 0,30-78-1028 0 0,-56 112-473 0 0,91-206-153 0 0,-90 121 0 0 0,92-143 45 0 0,-61 73 166 0 0,95-118-247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0,3-8 0 0 0,5-10 0 0 0,23-23-344 0 0,1 1 0 0 0,65-61-1 0 0,-76 80 218 0 0,0 0-38 0 0,-6 5 50 0 0,1 0 0 0 0,0 1 0 0 0,2 0 0 0 0,34-22 0 0 0,-51 37 113 0 0,0-1 1 0 0,0 0-1 0 0,0 1 0 0 0,0-1 0 0 0,1 1 0 0 0,-1-1 1 0 0,0 1-1 0 0,0 0 0 0 0,1-1 0 0 0,-1 1 1 0 0,0 0-1 0 0,0 0 0 0 0,1 0 0 0 0,-1 0 0 0 0,0 0 1 0 0,1 0-1 0 0,-1 0 0 0 0,0 0 0 0 0,0 1 0 0 0,1-1 1 0 0,-1 0-1 0 0,0 1 0 0 0,0-1 0 0 0,0 1 1 0 0,2 0-1 0 0,-1 1 16 0 0,-1-1 0 0 0,1 1 0 0 0,-1 0 0 0 0,0-1 0 0 0,0 1 0 0 0,0 0 0 0 0,0 0 0 0 0,0-1 0 0 0,0 1 0 0 0,0 0 0 0 0,-1 0 1 0 0,1 0-1 0 0,-1 0 0 0 0,1 0 0 0 0,-1 3 0 0 0,2 7 71 0 0,-2 0 0 0 0,1 0-1 0 0,-2 1 1 0 0,1-1 0 0 0,-4 16 0 0 0,-17 60 314 0 0,18-76-349 0 0,-11 50 485 0 0,13-61-538 0 0,14 3-7540 0 0,1-2 821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7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7367 0 0,'0'2'8872'0'0,"0"4"-8670"0"0,1 0-1 0 0,0 0 1 0 0,0-1-1 0 0,1 1 1 0 0,0 0-1 0 0,0-1 1 0 0,0 0 0 0 0,0 1-1 0 0,6 7 1 0 0,34 48 1031 0 0,-29-43-698 0 0,33 40 417 0 0,2-2 0 0 0,66 59 0 0 0,120 88 35 0 0,-144-129-746 0 0,-33-22-173 0 0,23 17 26 0 0,-65-57-74 0 0,2 0 0 0 0,-1-1 0 0 0,22 9-1 0 0,-32-17-48 0 0,0 0 0 0 0,0-1-1 0 0,0 1 1 0 0,0-2 0 0 0,1 1-1 0 0,-1-1 1 0 0,7 1 0 0 0,-11-2-737 0 0,2-7-2523 0 0,-1-2-4083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3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61 11055 0 0,'0'0'852'0'0,"0"2"-560"0"0,2 3 114 0 0,-1-1 332 0 0,0 0-1 0 0,1-1 0 0 0,-1 1 0 0 0,1-1 1 0 0,2 5-1 0 0,-3-7-552 0 0,1 1 1 0 0,-1-1-1 0 0,0 0 0 0 0,0 0 1 0 0,0 0-1 0 0,1 0 1 0 0,-1 0-1 0 0,0-1 0 0 0,1 1 1 0 0,-1 0-1 0 0,0 0 1 0 0,1-1-1 0 0,-1 1 0 0 0,1-1 1 0 0,0 0-1 0 0,-1 1 0 0 0,3-1 1 0 0,5 2 149 0 0,1-1 1 0 0,0-1-1 0 0,0 0 0 0 0,0 0 1 0 0,0-1-1 0 0,0 0 1 0 0,-1 0-1 0 0,1-1 0 0 0,0-1 1 0 0,-1 0-1 0 0,1 0 0 0 0,13-7 1 0 0,-5 1-193 0 0,-8 4-134 0 0,0 0 0 0 0,11-8 0 0 0,-18 11-66 0 0,-1 0 0 0 0,1 0-1 0 0,-1 0 1 0 0,0-1 0 0 0,0 1-1 0 0,1-1 1 0 0,-2 1 0 0 0,1-1-1 0 0,0 0 1 0 0,0 1 0 0 0,-1-1-1 0 0,2-4 1 0 0,-3 6 13 0 0,0 1 0 0 0,1-1 0 0 0,-1 1-1 0 0,0-1 1 0 0,0 1 0 0 0,0-1 0 0 0,0 1 0 0 0,1-1-1 0 0,-1 0 1 0 0,0 1 0 0 0,0-1 0 0 0,0 1 0 0 0,0-1-1 0 0,-1 1 1 0 0,1-1 0 0 0,0 1 0 0 0,0-1 0 0 0,0 0-1 0 0,0 1 1 0 0,0-1 0 0 0,-1 1 0 0 0,1-1 0 0 0,0 1-1 0 0,0-1 1 0 0,-1 1 0 0 0,1 0 0 0 0,-1-1 0 0 0,0 0-8 0 0,0 1 1 0 0,1-1 0 0 0,-1 1 0 0 0,0 0 0 0 0,0-1 0 0 0,0 1-1 0 0,0 0 1 0 0,0 0 0 0 0,0 0 0 0 0,0 0 0 0 0,0-1 0 0 0,0 1-1 0 0,0 1 1 0 0,-1-1 0 0 0,-5 1-128 0 0,1 0 0 0 0,-1 1 0 0 0,-8 2 0 0 0,13-3 140 0 0,-16 6-94 0 0,1 0 0 0 0,0 2 0 0 0,1-1-1 0 0,0 2 1 0 0,-19 15 0 0 0,-70 64 354 0 0,91-76-177 0 0,2-3 66 0 0,0 2 1 0 0,0-1 0 0 0,1 1-1 0 0,0 1 1 0 0,1 0 0 0 0,-13 24-1 0 0,22-36-97 0 0,0 1 0 0 0,0-1 0 0 0,1 1 0 0 0,-1-1 0 0 0,1 1-1 0 0,-1 0 1 0 0,1-1 0 0 0,0 1 0 0 0,0-1 0 0 0,-1 1 0 0 0,1 0 0 0 0,0 0 0 0 0,1-1 0 0 0,-1 1-1 0 0,0 0 1 0 0,1 1 0 0 0,-1-1-1 0 0,1-1-1 0 0,0 0 1 0 0,-1 0 0 0 0,1 1-1 0 0,0-1 1 0 0,0 0 0 0 0,0 0-1 0 0,0 0 1 0 0,0 0 0 0 0,0 0-1 0 0,0-1 1 0 0,0 1 0 0 0,0 0-1 0 0,0 0 1 0 0,3 1 0 0 0,2 0-185 0 0,0-1 1 0 0,-1 1-1 0 0,1-1 1 0 0,0 0-1 0 0,0 0 1 0 0,0-1-1 0 0,12 0 1 0 0,12-2-4864 0 0,2-3-1682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3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30 1839 0 0,'8'-25'17398'0'0,"-8"24"-17358"0"0,-1 1 0 0 0,1 0 1 0 0,-1-1-1 0 0,1 1 0 0 0,-1-1 1 0 0,0 1-1 0 0,1 0 1 0 0,-1 0-1 0 0,0-1 0 0 0,1 1 1 0 0,-1 0-1 0 0,0 0 1 0 0,0 0-1 0 0,1 0 0 0 0,-1 0 1 0 0,0 0-1 0 0,1 0 0 0 0,-1 0 1 0 0,0 0-1 0 0,0 0 1 0 0,1 0-1 0 0,-2 0 0 0 0,-16 5 210 0 0,10-2-220 0 0,-1 2 0 0 0,1-1 0 0 0,1 1 0 0 0,-1 0 0 0 0,-13 13 0 0 0,-32 36 103 0 0,33-32-118 0 0,5-7-12 0 0,4-4 9 0 0,-1 1 0 0 0,-15 23-1 0 0,25-32-9 0 0,0 0-1 0 0,0 0 1 0 0,0 0-1 0 0,1 1 1 0 0,-1-1-1 0 0,1 1 0 0 0,0-1 1 0 0,0 1-1 0 0,0 0 1 0 0,0-1-1 0 0,0 1 1 0 0,1 0-1 0 0,0 0 0 0 0,0-1 1 0 0,0 1-1 0 0,0 0 1 0 0,1 4-1 0 0,0-6-1 0 0,0 0 0 0 0,0 0 0 0 0,0 0 0 0 0,0 0 0 0 0,0 0 0 0 0,1 0 0 0 0,-1 0 0 0 0,1-1 0 0 0,-1 1 0 0 0,1 0 0 0 0,0-1 0 0 0,-1 1 0 0 0,1-1 0 0 0,3 2 0 0 0,31 16 0 0 0,-24-13 0 0 0,-5-2 85 0 0,1 0 0 0 0,-1 1 0 0 0,0 0 0 0 0,0 1 0 0 0,0-1 0 0 0,-1 1 0 0 0,0 1 0 0 0,0-1 0 0 0,-1 1 0 0 0,0 0 0 0 0,0 0 0 0 0,0 1 0 0 0,-1-1 0 0 0,0 1 0 0 0,0 0 0 0 0,-1 0 0 0 0,0 1 0 0 0,-1-1 0 0 0,0 1 0 0 0,0-1 0 0 0,0 10-1 0 0,-2-14-20 0 0,0 1 0 0 0,0-1 0 0 0,0 1 0 0 0,0-1 0 0 0,-1 0 0 0 0,0 1 0 0 0,0-1-1 0 0,-1 1 1 0 0,1-1 0 0 0,-1 0 0 0 0,1 0 0 0 0,-1 0 0 0 0,-4 6 0 0 0,1-4-21 0 0,1-1 0 0 0,-1 0 0 0 0,0 0 0 0 0,0 0 0 0 0,-1 0 0 0 0,1-1 0 0 0,-12 7 0 0 0,-5 0-4 0 0,0 0 0 0 0,0-2 0 0 0,-45 12 0 0 0,59-19-40 0 0,2 0-1 0 0,0 0 1 0 0,0 0-1 0 0,0-1 0 0 0,0 0 0 0 0,0 0 1 0 0,0-1-1 0 0,-8 1 0 0 0,14-2-9 0 0,0 1 0 0 0,0 0 0 0 0,0 0 0 0 0,-1 0 0 0 0,1 0 0 0 0,0-1 0 0 0,0 1 0 0 0,0 0 0 0 0,-1 0 0 0 0,1 0 0 0 0,0-1 0 0 0,0 1-1 0 0,0 0 1 0 0,0 0 0 0 0,0-1 0 0 0,0 1 0 0 0,-1 0 0 0 0,1-1 0 0 0,0 1 0 0 0,0 0 0 0 0,0 0 0 0 0,0-1 0 0 0,0 1 0 0 0,0 0-1 0 0,0 0 1 0 0,0-1 0 0 0,0 1 0 0 0,0 0 0 0 0,0-1 0 0 0,0 1 0 0 0,1 0 0 0 0,-1 0 0 0 0,0-1 0 0 0,3-9-215 0 0,-3 10 202 0 0,4-7-421 0 0,0 0 0 0 0,0 0 0 0 0,1 0 1 0 0,0 0-1 0 0,0 1 0 0 0,1 0 0 0 0,11-11 0 0 0,5-1-1171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3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101 101 8087 0 0,'0'0'4135'0'0,"1"1"-3694"0"0,-1 0-321 0 0,2 1 173 0 0,-1 0 0 0 0,1 0-1 0 0,-1 0 1 0 0,1 0 0 0 0,0 0 0 0 0,0 0 0 0 0,0-1 0 0 0,0 1-1 0 0,4 2 1 0 0,9-6-135 0 0,0 0 1 0 0,1-1-1 0 0,-1-1 0 0 0,-1 0 0 0 0,1-1 0 0 0,18-9 1 0 0,16-4 43 0 0,50-18-600 0 0,-97 36 332 0 0,-2 0 33 0 0,1 0 0 0 0,-1-1 0 0 0,0 1 0 0 0,1 0 0 0 0,-1 0 0 0 0,0-1 1 0 0,1 1-1 0 0,-1 0 0 0 0,0 0 0 0 0,1-1 0 0 0,-1 1 0 0 0,0 0 0 0 0,1-1 0 0 0,-1 1 1 0 0,0 0-1 0 0,0-1 0 0 0,0 1 0 0 0,1-1 0 0 0,-1 0 0 0 0,-2-1 6 0 0,0 0 0 0 0,0-1-1 0 0,0 1 1 0 0,0 0-1 0 0,-1 0 1 0 0,1 1 0 0 0,-1-1-1 0 0,1 0 1 0 0,-1 1 0 0 0,0-1-1 0 0,1 1 1 0 0,-1 0-1 0 0,-5-1 1 0 0,2 0 14 0 0,0 1 0 0 0,1 1 0 0 0,-1-1 0 0 0,0 1 0 0 0,0 0 0 0 0,-9 1 0 0 0,-3 2 6 0 0,0 1 0 0 0,1 1 0 0 0,-29 11 0 0 0,28-9 47 0 0,1 1 0 0 0,0 0 0 0 0,0 1 0 0 0,1 1 0 0 0,0 1 0 0 0,1 0 0 0 0,0 1 0 0 0,-13 13 0 0 0,23-19 39 0 0,-1 0 1 0 0,1 1-1 0 0,0-1 0 0 0,1 1 1 0 0,-1 0-1 0 0,2 0 0 0 0,-1 0 1 0 0,1 0-1 0 0,0 1 0 0 0,0 0 0 0 0,1-1 1 0 0,0 1-1 0 0,0 0 0 0 0,1 0 1 0 0,0 0-1 0 0,0 0 0 0 0,1 0 1 0 0,0 1-1 0 0,0-1 0 0 0,1 0 1 0 0,2 9-1 0 0,5 10 2 0 0,-2-18-6 0 0,-4-8-68 0 0,0 1 0 0 0,0-1 0 0 0,0 0 1 0 0,1 0-1 0 0,-1 0 0 0 0,0 0 0 0 0,1 0 0 0 0,-1-1 1 0 0,1 1-1 0 0,-1-1 0 0 0,1 1 0 0 0,-1-1 0 0 0,1 0 0 0 0,-1 0 1 0 0,1 0-1 0 0,-1 0 0 0 0,1-1 0 0 0,-1 1 0 0 0,1-1 0 0 0,4-1 1 0 0,5-2-30 0 0,-1 0 0 0 0,22-12 1 0 0,-30 15-12 0 0,26-15-764 0 0,3-2-302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3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14 11975 0 0,'0'0'923'0'0,"-1"-1"-761"0"0,1 0 0 0 0,0 0-1 0 0,-1 1 1 0 0,1-1 0 0 0,-1 0 0 0 0,1 1-1 0 0,-1-1 1 0 0,1 0 0 0 0,-1 1 0 0 0,0-1-1 0 0,1 1 1 0 0,-1-1 0 0 0,0 1 0 0 0,-1-2 0 0 0,-5 1 108 0 0,-1 0 0 0 0,0 1 0 0 0,1-1 0 0 0,-1 1 0 0 0,0 1 0 0 0,0 0 0 0 0,1 0 0 0 0,-1 0 0 0 0,1 1 0 0 0,-1 0 0 0 0,-9 4 0 0 0,-8 5-242 0 0,-43 26-1 0 0,51-28 182 0 0,5-2-312 0 0,0 0 1 0 0,1 1-1 0 0,0 0 1 0 0,0 0-1 0 0,1 1 1 0 0,-17 20-1 0 0,26-28-122 0 0,6 10-472 0 0,0-3 690 0 0,1 0 1 0 0,0-1-1 0 0,0 1 1 0 0,7 6-1 0 0,16 18 25 0 0,-20-17 117 0 0,10 20-1 0 0,6 9 226 0 0,-21-38-228 0 0,-1 1 0 0 0,0 0 1 0 0,0 0-1 0 0,2 9 0 0 0,2 4 299 0 0,-6-19-239 0 0,-1 15 338 0 0,1-12-445 0 0,-1-1 0 0 0,0 0 0 0 0,0 1 0 0 0,0-1 0 0 0,0 0 0 0 0,-1 1 0 0 0,1-1-1 0 0,-1 0 1 0 0,0 0 0 0 0,-1 5 0 0 0,-1-3-39 0 0,0 1-1 0 0,-1-1 0 0 0,0 1 1 0 0,1-1-1 0 0,-2 0 1 0 0,1-1-1 0 0,0 1 1 0 0,-1-1-1 0 0,0 0 1 0 0,0 0-1 0 0,-1 0 0 0 0,1-1 1 0 0,-1 1-1 0 0,1-1 1 0 0,-1-1-1 0 0,0 1 1 0 0,-12 3-1 0 0,6-3-29 0 0,0 0 0 0 0,0-1-1 0 0,0 0 1 0 0,-1-1 0 0 0,1 0 0 0 0,0-1 0 0 0,-1 0-1 0 0,-18-3 1 0 0,4-3 25 0 0,0-1 0 0 0,1-1 0 0 0,0-2 0 0 0,1 0 0 0 0,-40-22 0 0 0,62 30-1464 0 0,3 4 437 0 0,7 6-167 0 0,13 10-1341 0 0,-4-9-1565 0 0,3 2-984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 1839 0 0,'0'0'17244'0'0,"-4"7"-16752"0"0,-69 162-228 0 0,-19 35-221 0 0,36-102 48 0 0,-138 184-1 0 0,178-266-486 0 0,21-27 56 0 0,5-6-4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 15695 0 0,'0'0'1418'0'0,"-8"0"-1140"0"0,6 1-212 0 0,-1-1-1 0 0,1 1 0 0 0,-1 0 1 0 0,1 0-1 0 0,-1 0 0 0 0,1 0 1 0 0,0 1-1 0 0,0-1 1 0 0,0 0-1 0 0,-1 1 0 0 0,1 0 1 0 0,-2 2-1 0 0,-24 29 1373 0 0,16-19-1028 0 0,-22 29 258 0 0,2 2 0 0 0,-36 63 0 0 0,-41 105-732 0 0,71-136 186 0 0,-73 158 120 0 0,39-79 655 0 0,-72 164 632 0 0,132-298-1533 0 0,11-21-75 0 0,4-16-2325 0 0,0-3-3093 0 0,2-3-1755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2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16583 0 0,'0'0'1506'0'0,"1"0"-1126"0"0,14 5 516 0 0,-1-1 1 0 0,1 0-1 0 0,0-1 1 0 0,0-1-1 0 0,30 1 1 0 0,-8-3-23 0 0,50-7 0 0 0,-49 1-811 0 0,0-2-1 0 0,0-1 1 0 0,-1-3-1 0 0,38-15 0 0 0,15-15-4536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2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11255 0 0,'0'0'1382'0'0,"0"2"-444"0"0,-2 9 908 0 0,-1 0-1 0 0,-5 14 1 0 0,-22 47 385 0 0,4-21-1772 0 0,-13 29-110 0 0,33-67-274 0 0,1 0 0 0 0,1 1 1 0 0,1-1-1 0 0,-3 18 0 0 0,5-29-43 0 0,1-1-1 0 0,0 1 1 0 0,0 0-1 0 0,0-1 0 0 0,0 1 1 0 0,0 0-1 0 0,0-1 1 0 0,0 1-1 0 0,1 0 1 0 0,-1-1-1 0 0,1 1 1 0 0,-1-1-1 0 0,1 1 1 0 0,0-1-1 0 0,-1 1 1 0 0,1-1-1 0 0,0 1 1 0 0,0-1-1 0 0,0 0 0 0 0,0 1 1 0 0,0-1-1 0 0,0 0 1 0 0,0 0-1 0 0,1 0 1 0 0,-1 0-1 0 0,0 0 1 0 0,1 0-1 0 0,-1 0 1 0 0,0 0-1 0 0,1-1 1 0 0,1 2-1 0 0,0-1 15 0 0,1 0 1 0 0,-1-1-1 0 0,1 1 1 0 0,-1 0-1 0 0,1-1 1 0 0,-1 0-1 0 0,1 0 1 0 0,-1 0-1 0 0,1 0 1 0 0,-1-1-1 0 0,1 1 1 0 0,-1-1-1 0 0,6-2 0 0 0,9-5 36 0 0,0-1 0 0 0,-1-1 0 0 0,0 0 0 0 0,-1-2 0 0 0,0 1-1 0 0,-1-2 1 0 0,0 0 0 0 0,-1-1 0 0 0,-1 0 0 0 0,12-17-1 0 0,-20 25-78 0 0,5-6 9 0 0,-1-1-1 0 0,0-1 0 0 0,9-18 0 0 0,-16 28-10 0 0,-1 1 0 0 0,1 0 1 0 0,-1 0-1 0 0,0 0 0 0 0,0 0 0 0 0,0-1 1 0 0,-1 1-1 0 0,1-1 0 0 0,-1 1 0 0 0,0 0 1 0 0,0-1-1 0 0,0 1 0 0 0,0-1 0 0 0,0 1 0 0 0,-1 0 1 0 0,0-1-1 0 0,1 1 0 0 0,-1 0 0 0 0,0-1 1 0 0,-1 1-1 0 0,-2-6 0 0 0,2 7-6 0 0,0 0 1 0 0,0 0-1 0 0,0 0 0 0 0,-1 0 0 0 0,1 0 0 0 0,0 1 0 0 0,-1-1 1 0 0,1 1-1 0 0,-1 0 0 0 0,0-1 0 0 0,1 1 0 0 0,-1 0 1 0 0,0 1-1 0 0,0-1 0 0 0,0 0 0 0 0,-4 0 0 0 0,-6 0-40 0 0,0 0 0 0 0,-16 2 0 0 0,-89 11-850 0 0,114-12 740 0 0,1 0 0 0 0,-1-1 0 0 0,0 1 0 0 0,1-1 0 0 0,-5 0 0 0 0,1-1-471 0 0,5 2-98 0 0,5-12-3393 0 0,3-2 2306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26 3679 0 0,'-17'-11'17727'0'0,"28"5"-15140"0"0,13 1-4867 0 0,-13 3 3618 0 0,1 1-1292 0 0,1 1 0 0 0,0 0 0 0 0,23 3 0 0 0,-6 2-6830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3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38 121 10591 0 0,'-8'5'700'0'0,"1"0"0"0"0,0 0 0 0 0,-9 10 7863 0 0,18-16-8008 0 0,66-59 1190 0 0,20-17-5861 0 0,-70 64 2741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0 8751 0 0,'0'0'7570'0'0,"0"2"-6832"0"0,1 0-616 0 0,0 1 0 0 0,0-1 0 0 0,-1 1 0 0 0,0-1 0 0 0,1 1 0 0 0,-1-1-1 0 0,0 1 1 0 0,0-1 0 0 0,0 1 0 0 0,0-1 0 0 0,-1 1 0 0 0,1-1 0 0 0,-1 1 0 0 0,1-1 0 0 0,-1 0 0 0 0,0 1-1 0 0,0-1 1 0 0,0 0 0 0 0,0 0 0 0 0,-1 1 0 0 0,-1 2 0 0 0,-6 7 182 0 0,1-1-1 0 0,-17 17 1 0 0,20-23-162 0 0,-152 152 1296 0 0,67-69-994 0 0,-283 257 247 0 0,307-287-2155 0 0,65-57 947 0 0,13 4-2822 0 0,3-1-3261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15231 0 0,'0'0'696'0'0,"-1"1"-13"0"0,-22 25-208 0 0,2 1 1 0 0,1 1 0 0 0,-26 49-1 0 0,19-31 58 0 0,-53 74 705 0 0,-21 38-60 0 0,83-128-1065 0 0,-34 63 96 0 0,-89 120-1 0 0,140-210-336 0 0,7-15-1961 0 0,29-44-1319 0 0,-10 13 1649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4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1 412 5527 0 0,'0'0'9400'0'0,"5"10"-6930"0"0,-4-9-2375 0 0,0 0 0 0 0,1 0 1 0 0,-1-1-1 0 0,0 1 0 0 0,1 0 1 0 0,-1-1-1 0 0,1 1 0 0 0,-1-1 1 0 0,1 0-1 0 0,-1 1 0 0 0,1-1 1 0 0,0 0-1 0 0,-1 0 0 0 0,1 0 1 0 0,-1 0-1 0 0,1 0 0 0 0,-1 0 1 0 0,1-1-1 0 0,-1 1 0 0 0,1 0 1 0 0,-1-1-1 0 0,1 1 0 0 0,-1-1 1 0 0,1 0-1 0 0,-1 1 0 0 0,0-1 1 0 0,1 0-1 0 0,1-1 0 0 0,1-1 40 0 0,0 1-1 0 0,-1-1 1 0 0,1 0 0 0 0,-1 0-1 0 0,1 0 1 0 0,-1 0-1 0 0,0-1 1 0 0,0 1 0 0 0,3-6-1 0 0,-2-1-11 0 0,0 0-1 0 0,-1 0 1 0 0,0 0-1 0 0,-1-1 1 0 0,0 1 0 0 0,-1-1-1 0 0,0 1 1 0 0,0-1-1 0 0,-2-11 1 0 0,1 11-41 0 0,0 0-1 0 0,1-1 1 0 0,0 1 0 0 0,0 0 0 0 0,1 0-1 0 0,1 0 1 0 0,0 0 0 0 0,6-15-1 0 0,-2 12-63 0 0,1 0-1 0 0,0 1 1 0 0,1 0-1 0 0,0 0 0 0 0,16-15 1 0 0,-19 22-38 0 0,0 0 0 0 0,0 1 0 0 0,1 0 0 0 0,0 0 0 0 0,0 1 0 0 0,0 0 0 0 0,1 0 0 0 0,-1 0-1 0 0,1 1 1 0 0,0 0 0 0 0,16-3 0 0 0,-10 4 3 0 0,0 1-1 0 0,0 0 1 0 0,0 1-1 0 0,0 0 0 0 0,0 1 1 0 0,0 1-1 0 0,0 1 1 0 0,15 3-1 0 0,16 8 48 0 0,46 21 1 0 0,-14-5 80 0 0,-64-25-105 0 0,8 2 102 0 0,1 1-1 0 0,37 21 1 0 0,-46-20-80 0 0,-4 2 52 0 0,-9-10-73 0 0,1 1 0 0 0,0 0 0 0 0,-1 0 0 0 0,0-1 0 0 0,1 1-1 0 0,-1 0 1 0 0,0 0 0 0 0,0 0 0 0 0,0 0 0 0 0,0 0 0 0 0,0-1 0 0 0,0 1 0 0 0,0 0 0 0 0,-1 0 0 0 0,1 0-1 0 0,-1-1 1 0 0,1 1 0 0 0,-1 0 0 0 0,0 0 0 0 0,0-1 0 0 0,0 1 0 0 0,0-1 0 0 0,0 1 0 0 0,0-1-1 0 0,0 1 1 0 0,0-1 0 0 0,-3 3 0 0 0,-4 4 9 0 0,0-1-1 0 0,0 0 1 0 0,-12 8 0 0 0,18-14-16 0 0,-44 30-66 0 0,-84 41 0 0 0,-59 13-85 0 0,134-61 126 0 0,8-4 13 0 0,5 0 12 0 0,-57 16 0 0 0,98-35 0 0 0,-35 7 3 0 0,34-7-4 0 0,0-1 0 0 0,0 0 0 0 0,0 0 0 0 0,-1 0 0 0 0,1 0 0 0 0,0 0 0 0 0,0 0 0 0 0,0-1 0 0 0,0 1 0 0 0,0-1 0 0 0,0 1 0 0 0,0-1 0 0 0,0 0 0 0 0,-3-1 0 0 0,4 2-4 0 0,1-1 0 0 0,0 1 1 0 0,-1 0-1 0 0,1-1 0 0 0,-1 1 0 0 0,1-1 0 0 0,0 1 0 0 0,-1 0 1 0 0,1-1-1 0 0,0 1 0 0 0,-1-1 0 0 0,1 1 0 0 0,0-1 0 0 0,0 1 1 0 0,0-1-1 0 0,-1 0 0 0 0,1 1 0 0 0,0-1 0 0 0,0 1 0 0 0,0-1 1 0 0,0 1-1 0 0,0-1 0 0 0,0 1 0 0 0,0-2 0 0 0,1 1-24 0 0,-1-1-1 0 0,0 1 1 0 0,1-1-1 0 0,0 1 1 0 0,-1-1-1 0 0,1 1 1 0 0,0-1-1 0 0,1-1 1 0 0,23-23-489 0 0,-24 25 498 0 0,33-26-2406 0 0,41-26-1 0 0,-73 51 2390 0 0,37-24-1609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5063 0 0,'0'0'15320'0'0,"2"-1"-14697"0"0,8-3-380 0 0,1 0 1 0 0,-1 1 0 0 0,1 0-1 0 0,0 1 1 0 0,0 0-1 0 0,0 0 1 0 0,0 1 0 0 0,0 1-1 0 0,12 0 1 0 0,36 2-113 0 0,-1 0-5309 0 0,-47-2-1650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5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65 4607 0 0,'-1'1'354'0'0,"-34"16"14058"0"0,38-18-13432 0 0,238-59 2900 0 0,-194 51-3937 0 0,0 3-1 0 0,0 2 0 0 0,62 1 0 0 0,-96 5-533 0 0,0-1 1 0 0,14 5-1 0 0,-4-1-1212 0 0,-11-3-49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5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 16351 0 0,'-2'1'752'0'0,"-10"10"-459"0"0,0 1 0 0 0,1 0 0 0 0,0 1 0 0 0,0 0 0 0 0,-12 21 0 0 0,-39 79 1370 0 0,53-96-1348 0 0,-60 135 1115 0 0,13-24-932 0 0,42-100-451 0 0,-1 0 0 0 0,-35 51 0 0 0,33-57-47 0 0,7-9-23 0 0,-1 1 0 0 0,0-1 1 0 0,0-1-1 0 0,-16 13 0 0 0,26-24-623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43 438 7367 0 0,'0'0'568'0'0,"0"-1"-373"0"0,-12-14 526 0 0,8 11 501 0 0,0 0 1 0 0,1-1-1 0 0,0 1 1 0 0,0-1-1 0 0,0 1 1 0 0,1-1 0 0 0,-3-6-1 0 0,2-12-456 0 0,3 16-601 0 0,1 1 0 0 0,0-1 0 0 0,0 1 0 0 0,1-1 1 0 0,0 1-1 0 0,0 0 0 0 0,0 0 0 0 0,1 0 0 0 0,0 0 0 0 0,0 0 1 0 0,0 0-1 0 0,5-5 0 0 0,7-8 40 0 0,34-34 0 0 0,-42 46-194 0 0,15-14-79 0 0,1 1 1 0 0,1 2 0 0 0,0 0 0 0 0,2 1-1 0 0,0 2 1 0 0,0 1 0 0 0,1 0 0 0 0,1 2 0 0 0,0 2-1 0 0,1 0 1 0 0,48-9 0 0 0,-66 17 150 0 0,0 1-1 0 0,0 1 1 0 0,0-1-1 0 0,0 2 1 0 0,0-1 0 0 0,1 2-1 0 0,-1-1 1 0 0,-1 2 0 0 0,1-1-1 0 0,19 8 1 0 0,-23-6 7 0 0,0-1 0 0 0,0 1-1 0 0,0 0 1 0 0,0 0 0 0 0,-1 1 0 0 0,0 0-1 0 0,0 0 1 0 0,0 1 0 0 0,-1 0 0 0 0,0 0-1 0 0,0 0 1 0 0,0 0 0 0 0,-1 1 0 0 0,0 0-1 0 0,6 13 1 0 0,-7-13-38 0 0,0 0-1 0 0,-1 1 0 0 0,0 0 1 0 0,0-1-1 0 0,0 1 1 0 0,-1 0-1 0 0,-1 0 0 0 0,1 0 1 0 0,-1 0-1 0 0,-1 0 1 0 0,1 0-1 0 0,-1 0 0 0 0,-1 0 1 0 0,-2 10-1 0 0,0-7 8 0 0,-1 0 0 0 0,0 0 0 0 0,0-1 0 0 0,-1 1 0 0 0,-1-2 0 0 0,1 1-1 0 0,-1 0 1 0 0,-1-1 0 0 0,-10 9 0 0 0,-9 8-14 0 0,-2-2 0 0 0,-53 36 0 0 0,-70 30 44 0 0,149-88-89 0 0,-39 21-40 0 0,-43 17 0 0 0,65-32 16 0 0,0-1 0 0 0,-1-1 1 0 0,0-1-1 0 0,-32 5 0 0 0,49-10 16 0 0,0 0-1 0 0,0 0 1 0 0,1 0-1 0 0,-1 0 1 0 0,0 0-1 0 0,0-1 1 0 0,1 0-1 0 0,-1 0 1 0 0,-4-1-1 0 0,8 2 5 0 0,0 0-1 0 0,-1 0 1 0 0,1 0-1 0 0,-1 0 1 0 0,1 0 0 0 0,0-1-1 0 0,-1 1 1 0 0,1 0-1 0 0,-1 0 1 0 0,1 0-1 0 0,0 0 1 0 0,-1-1 0 0 0,1 1-1 0 0,0 0 1 0 0,-1 0-1 0 0,1-1 1 0 0,0 1-1 0 0,-1 0 1 0 0,1-1 0 0 0,0 1-1 0 0,0 0 1 0 0,-1-1-1 0 0,1 1 1 0 0,0 0 0 0 0,0-1-1 0 0,0 1 1 0 0,-1 0-1 0 0,1-1 1 0 0,0 1-1 0 0,0-1 1 0 0,0 1 0 0 0,0 0-1 0 0,0-1 1 0 0,0 1-1 0 0,0-1 1 0 0,0 1-1 0 0,0 0 1 0 0,0-1 0 0 0,0 1-1 0 0,0-1 1 0 0,0 1-1 0 0,0 0 1 0 0,0-1-1 0 0,1 1 1 0 0,-1-1 0 0 0,0 1-13 0 0,1-2-8 0 0,-1 0 0 0 0,1 1-1 0 0,0-1 1 0 0,-1 0 0 0 0,1 1 0 0 0,0-1-1 0 0,0 1 1 0 0,0-1 0 0 0,0 1 0 0 0,1 0-1 0 0,-1-1 1 0 0,0 1 0 0 0,1 0 0 0 0,1-1-1 0 0,22-15-1421 0 0,-21 15 956 0 0,15-9-1560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6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9 6447 0 0,'17'-9'15432'0'0,"-19"11"-15264"0"0,-61 70 728 0 0,39-47-478 0 0,1 1 0 0 0,-34 50 1 0 0,55-73-383 0 0,0 0 0 0 0,0 0 0 0 0,0 0 0 0 0,1 1 0 0 0,-1-1 0 0 0,1 0 0 0 0,0 1 0 0 0,0-1 0 0 0,0 1 1 0 0,1-1-1 0 0,-1 1 0 0 0,1-1 0 0 0,-1 1 0 0 0,1-1 0 0 0,0 1 0 0 0,1 0 0 0 0,0 3 0 0 0,-1-6-15 0 0,1 0 0 0 0,0 1 1 0 0,-1-1-1 0 0,1 0 0 0 0,0 0 0 0 0,0 0 0 0 0,0 0 0 0 0,0-1 0 0 0,-1 1 0 0 0,1 0 1 0 0,1 0-1 0 0,-1 0 0 0 0,0-1 0 0 0,0 1 0 0 0,0-1 0 0 0,2 2 0 0 0,21 5 114 0 0,-21-6-101 0 0,8 1 15 0 0,0-1-1 0 0,1 0 1 0 0,-1 0-1 0 0,0-1 1 0 0,1 0-1 0 0,-1-1 1 0 0,0-1-1 0 0,0 1 1 0 0,1-2-1 0 0,-1 0 1 0 0,14-5-1 0 0,-18 5-38 0 0,0 0-1 0 0,0-1 0 0 0,0 0 1 0 0,0 0-1 0 0,-1-1 1 0 0,0 1-1 0 0,10-10 1 0 0,-13 10-3 0 0,1 0 1 0 0,-1 0 0 0 0,0 0 0 0 0,0-1 0 0 0,0 1 0 0 0,-1-1 0 0 0,1 0 0 0 0,-1 0-1 0 0,0 0 1 0 0,0 0 0 0 0,1-10 0 0 0,-2 13-18 0 0,-1-1 0 0 0,0 1 0 0 0,1-1 0 0 0,-1 1 0 0 0,0 0 0 0 0,0-1 0 0 0,-1 1 0 0 0,1-1 0 0 0,0 1 0 0 0,-1-1 0 0 0,0 1 0 0 0,1-1 0 0 0,-1 1 0 0 0,0 0 0 0 0,0 0 0 0 0,-2-3 1 0 0,2 3-20 0 0,-1 1 1 0 0,1-1-1 0 0,-1 1 1 0 0,1-1-1 0 0,-1 1 1 0 0,0 0-1 0 0,1 0 1 0 0,-1-1-1 0 0,0 1 1 0 0,0 0-1 0 0,0 1 1 0 0,0-1-1 0 0,0 0 1 0 0,0 0-1 0 0,0 1 1 0 0,0 0-1 0 0,0-1 1 0 0,-4 1-1 0 0,-10-1-270 0 0,0 1 0 0 0,-1 1 0 0 0,-26 4 0 0 0,-49 16-1188 0 0,40-9-148 0 0,31-8 307 0 0,6-4-43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7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65 106 4607 0 0,'0'0'10246'0'0,"2"-1"-9052"0"0,-1 0-1074 0 0,1 1 1 0 0,0-1-1 0 0,0 1 0 0 0,-1-1 0 0 0,1 1 0 0 0,0 0 1 0 0,0 0-1 0 0,0 0 0 0 0,-1 0 0 0 0,1 0 0 0 0,0 0 1 0 0,0 0-1 0 0,0 1 0 0 0,-1-1 0 0 0,1 0 1 0 0,0 1-1 0 0,0 0 0 0 0,-1-1 0 0 0,1 1 0 0 0,-1 0 1 0 0,1 0-1 0 0,-1 0 0 0 0,1 0 0 0 0,-1 0 0 0 0,1 0 1 0 0,-1 0-1 0 0,0 1 0 0 0,1-1 0 0 0,-1 0 0 0 0,0 1 1 0 0,1 2-1 0 0,1 0-53 0 0,-1 0 0 0 0,-1 1 0 0 0,1-1 0 0 0,0 1 0 0 0,-1-1 0 0 0,0 1 0 0 0,0 0 0 0 0,-1-1 0 0 0,1 1 0 0 0,-1 0 0 0 0,0 5 0 0 0,-3 12 68 0 0,0 0 0 0 0,-2 0 0 0 0,-1-1 0 0 0,0 0 0 0 0,-10 22 0 0 0,-4 12 162 0 0,-24 50 266 0 0,15-39 164 0 0,28-64-79 0 0,3-3-480 0 0,12-12 3 0 0,1-1-1 0 0,-2 0 1 0 0,0-1 0 0 0,11-17-1 0 0,2 0-123 0 0,50-55-72 0 0,4 3 0 0 0,165-134 0 0 0,-176 167-1527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7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58 12815 0 0,'13'-9'299'0'0,"1"1"-1"0"0,1 0 1 0 0,0 1-1 0 0,16-6 1 0 0,10 1 4655 0 0,-48 21-4160 0 0,4-5-663 0 0,-6 6 114 0 0,0-1 0 0 0,0 0 0 0 0,-1 0 1 0 0,-18 12-1 0 0,-49 26 297 0 0,45-29-334 0 0,19-10-166 0 0,-50 30 91 0 0,-97 42 0 0 0,50-29-502 0 0,108-50 242 0 0,15 4-489 0 0,125 36 264 0 0,-53-17 662 0 0,-49-15 126 0 0,0 2 0 0 0,55 24-1 0 0,-90-35-419 0 0,0 0-1 0 0,-1 0 0 0 0,1 1 0 0 0,0-1 0 0 0,0 0 0 0 0,-1 1 0 0 0,1-1 1 0 0,0 1-1 0 0,-1-1 0 0 0,1 1 0 0 0,0-1 0 0 0,-1 1 0 0 0,1 0 0 0 0,-1-1 1 0 0,1 1-1 0 0,-1 0 0 0 0,1-1 0 0 0,-1 1 0 0 0,1 0 0 0 0,-1 0 0 0 0,0-1 1 0 0,1 1-1 0 0,-1 0 0 0 0,0 0 0 0 0,0-1 0 0 0,0 1 0 0 0,0 0 0 0 0,1 0 1 0 0,-1 0-1 0 0,0 0 0 0 0,0-1 0 0 0,-1 1 0 0 0,1 0 0 0 0,0 0 0 0 0,0 0 1 0 0,0 0-1 0 0,0-1 0 0 0,-1 1 0 0 0,1 0 0 0 0,0 0 0 0 0,-1-1 0 0 0,1 1 1 0 0,-1 0-1 0 0,1 0 0 0 0,-1-1 0 0 0,1 1 0 0 0,-1-1 0 0 0,0 2 0 0 0,-3 2 41 0 0,-1 1 0 0 0,0-1 0 0 0,1 0 0 0 0,-11 6 0 0 0,-8 3 16 0 0,-1-1 1 0 0,0 0 0 0 0,0-2-1 0 0,-42 11 1 0 0,21-10-58 0 0,-83 10 0 0 0,115-20 6 0 0,1 0 0 0 0,-14-1 0 0 0,21 0-41 0 0,0-1 1 0 0,1 0-1 0 0,-1 0 0 0 0,1 0 0 0 0,0 0 1 0 0,-1 0-1 0 0,1-1 0 0 0,0 0 0 0 0,-5-3 0 0 0,8 5 2 0 0,1 0 0 0 0,-1-1 0 0 0,1 1 0 0 0,-1 0 0 0 0,1-1 0 0 0,-1 1 0 0 0,1-1 0 0 0,-1 1 0 0 0,1-1 0 0 0,-1 1 0 0 0,1-1 0 0 0,0 0 0 0 0,-1 1 0 0 0,1-1-1 0 0,0 1 1 0 0,-1-1 0 0 0,1 0 0 0 0,0 1 0 0 0,0-1 0 0 0,0 0 0 0 0,0 1 0 0 0,0-1 0 0 0,0 0 0 0 0,0 1 0 0 0,0-2 0 0 0,0 0-32 0 0,1 0-1 0 0,-1 0 1 0 0,1 1 0 0 0,-1-1 0 0 0,1 0-1 0 0,0 0 1 0 0,0 1 0 0 0,0-1-1 0 0,2-2 1 0 0,1 0-207 0 0,0-1 0 0 0,0 1 0 0 0,0 0 0 0 0,11-8 0 0 0,-10 9-326 0 0,0 0 0 0 0,1 0 0 0 0,-1 0 0 0 0,1 1 1 0 0,0 0-1 0 0,0 0 0 0 0,0 0 0 0 0,0 1 0 0 0,7-1 0 0 0,-2 2-5332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8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16127 0 0,'0'0'1460'0'0,"-1"2"-1204"0"0,-1 7-100 0 0,-3 11 3399 0 0,5-19-3301 0 0,0 0 1 0 0,-1 0 0 0 0,1 0 0 0 0,0 0 0 0 0,1 0 0 0 0,-1 0-1 0 0,0 0 1 0 0,0 0 0 0 0,0 0 0 0 0,1 0 0 0 0,-1 0-1 0 0,0 0 1 0 0,1 0 0 0 0,-1-1 0 0 0,0 1 0 0 0,1 0-1 0 0,0 0 1 0 0,0 1 0 0 0,1 0-409 0 0,-1-1 1 0 0,1 1-1 0 0,0-1 0 0 0,-1 1 1 0 0,1-1-1 0 0,0 0 0 0 0,0 0 1 0 0,0 0-1 0 0,0 0 0 0 0,0 0 1 0 0,0 0-1 0 0,3 0 0 0 0,0 1-531 0 0,-1-2-2489 0 0,10 0 1402 0 0,-11 0-11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8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28 204 6911 0 0,'-2'0'528'0'0,"-23"14"8343"0"0,26-17-8638 0 0,0 0 1 0 0,0 0 0 0 0,1 0-1 0 0,0 1 1 0 0,-1-1-1 0 0,1 0 1 0 0,0 1-1 0 0,0-1 1 0 0,0 1 0 0 0,1 0-1 0 0,3-4 1 0 0,-4 5-114 0 0,23-19 351 0 0,0 1 0 0 0,2 1 0 0 0,44-23 0 0 0,-6 4-322 0 0,-51 29-40 0 0,0 1 1 0 0,0 0-1 0 0,1 1 0 0 0,-1 1 0 0 0,2 0 1 0 0,19-3-1 0 0,-34 8-91 0 0,-1 0-1 0 0,1 0 1 0 0,0-1-1 0 0,-1 1 1 0 0,1 0-1 0 0,0 0 1 0 0,-1 0 0 0 0,1 0-1 0 0,0 0 1 0 0,-1 1-1 0 0,1-1 1 0 0,-1 0-1 0 0,1 0 1 0 0,0 0-1 0 0,-1 1 1 0 0,1-1 0 0 0,-1 0-1 0 0,1 0 1 0 0,-1 1-1 0 0,1-1 1 0 0,-1 0-1 0 0,1 1 1 0 0,-1-1-1 0 0,1 1 1 0 0,-1-1 0 0 0,1 1-1 0 0,-1-1 1 0 0,0 1-1 0 0,1-1 1 0 0,-1 1-1 0 0,0-1 1 0 0,1 1-1 0 0,-1 0 1 0 0,0-1-1 0 0,0 1 1 0 0,1-1 0 0 0,-1 1-1 0 0,0 0 1 0 0,0-1-1 0 0,0 1 1 0 0,0 0-1 0 0,0-1 1 0 0,0 1-1 0 0,0-1 1 0 0,0 1 0 0 0,0 0-1 0 0,0-1 1 0 0,-1 1-1 0 0,1 0 1 0 0,-1 4-32 0 0,0 1 0 0 0,0-1 0 0 0,-1 0 0 0 0,-2 7 0 0 0,-4 4 26 0 0,-15 25 1 0 0,11-23 7 0 0,-9 23 1 0 0,19-36-16 0 0,-1 0 0 0 0,2 1 1 0 0,-1-1-1 0 0,1 1 0 0 0,-1-1 0 0 0,1 1 0 0 0,1 0 0 0 0,-1-1 0 0 0,1 7 0 0 0,1-9 2 0 0,-1 0-1 0 0,1 0 0 0 0,-1-1 1 0 0,1 1-1 0 0,0 0 0 0 0,0-1 0 0 0,0 1 1 0 0,0-1-1 0 0,1 1 0 0 0,-1-1 1 0 0,0 0-1 0 0,1 1 0 0 0,2 1 0 0 0,0 0 42 0 0,0 0 0 0 0,0 0 0 0 0,0-1-1 0 0,1 1 1 0 0,0-1 0 0 0,5 2 0 0 0,4 2 188 0 0,1 0 0 0 0,0-2 0 0 0,24 7 0 0 0,-12-5-434 0 0,-1-2 0 0 0,0 0 1 0 0,1-1-1 0 0,51-1 0 0 0,-59-4-1313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9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 13271 0 0,'0'0'606'0'0,"-1"2"-10"0"0,-13 20-285 0 0,-19 23 0 0 0,-9 12 1915 0 0,1 6-189 0 0,10-18-1241 0 0,3 0 0 0 0,-35 77 0 0 0,13-8-629 0 0,-5-1 0 0 0,-72 107 0 0 0,80-152-62 0 0,46-67-379 0 0,7-12-397 0 0,2-2-327 0 0,1 1-1 0 0,13-14 1 0 0,-8 9 145 0 0,34-39-1069 0 0,3-1-20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29 5983 0 0,'1'-1'274'0'0,"0"0"-181"0"0,1-1-4 0 0,6-22 15047 0 0,-10 25-15027 0 0,1 0 1 0 0,-1 0-1 0 0,0 0 0 0 0,1 0 1 0 0,-1 1-1 0 0,1-1 0 0 0,-1 0 1 0 0,1 1-1 0 0,-2 2 0 0 0,0-1 6 0 0,-8 10 61 0 0,1 1 1 0 0,0 0-1 0 0,0 1 0 0 0,2 0 0 0 0,-9 20 0 0 0,-29 84 139 0 0,38-94-295 0 0,-121 281 987 0 0,-26-12 157 0 0,121-233-929 0 0,2 1 1 0 0,-43 123-1 0 0,75-184-364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14279 0 0,'0'0'1778'0'0,"3"-1"-453"0"0,66-12 4196 0 0,1 1-3342 0 0,97-19-766 0 0,163-47-2074 0 0,-321 76-97 0 0,0 1 1 0 0,19-2 0 0 0,-26 3 402 0 0,0 0 0 0 0,0 0 1 0 0,1 0-1 0 0,-1 1 0 0 0,0-1 1 0 0,0 1-1 0 0,1-1 0 0 0,-1 1 1 0 0,0 0-1 0 0,0-1 0 0 0,0 1 1 0 0,0 1-1 0 0,0-1 0 0 0,0 0 1 0 0,0 0-1 0 0,0 1 1 0 0,2 1-1 0 0,2 6-6112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5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10135 0 0,'0'0'778'0'0,"-1"2"-506"0"0,-19 57 7871 0 0,-2 1-5162 0 0,-5 13-1908 0 0,-21 76 56 0 0,39-98-1118 0 0,9-51-13 0 0,0 1 1 0 0,0 0-1 0 0,0-1 0 0 0,0 1 1 0 0,0 0-1 0 0,0-1 1 0 0,0 1-1 0 0,0-1 1 0 0,1 1-1 0 0,-1 0 0 0 0,0-1 1 0 0,0 1-1 0 0,1-1 1 0 0,-1 1-1 0 0,0 0 0 0 0,1-1 1 0 0,-1 1-1 0 0,1-1 1 0 0,-1 1-1 0 0,1-1 1 0 0,-1 0-1 0 0,1 1 0 0 0,-1-1 1 0 0,2 1-1 0 0,13 6-1408 0 0,-4-6-4208 0 0,-1-2-1885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54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10423 0 0,'0'0'2067'0'0,"8"-17"3901"0"0,-4 12-5566 0 0,0 0 0 0 0,1 0 0 0 0,-1 0 0 0 0,1 1 0 0 0,6-5 0 0 0,37-17-1634 0 0,-30 13-4823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55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14743 0 0,'0'0'672'0'0,"0"-2"-9"0"0,6-12-453 0 0,7-21 667 0 0,-9 10 2533 0 0,-5 24-3102 0 0,-3-4-209 0 0,4 5-117 0 0,0 0 1 0 0,0 0 0 0 0,-1 0-1 0 0,1 0 1 0 0,0-1-1 0 0,0 1 1 0 0,-1 0-1 0 0,1 0 1 0 0,0 0 0 0 0,0 0-1 0 0,-1 0 1 0 0,1 0-1 0 0,0 0 1 0 0,0 0-1 0 0,-1 0 1 0 0,1 0 0 0 0,0 0-1 0 0,-1 0 1 0 0,1 0-1 0 0,0 0 1 0 0,0 0-1 0 0,-1 0 1 0 0,1 0 0 0 0,0 0-1 0 0,0 1 1 0 0,-1-1-1 0 0,1 0 1 0 0,0 0-1 0 0,0 0 1 0 0,-1 0-1 0 0,1 1 1 0 0,0-1 0 0 0,0 0-1 0 0,0 0 1 0 0,0 0-1 0 0,-1 1 1 0 0,1-1-1 0 0,0 0-13 0 0,-1 1 0 0 0,1-1 0 0 0,0 0 0 0 0,-1 1-1 0 0,1-1 1 0 0,0 0 0 0 0,0 1 0 0 0,0-1-1 0 0,-1 0 1 0 0,1 1 0 0 0,0-1 0 0 0,0 1 0 0 0,0-1-1 0 0,0 0 1 0 0,-1 1 0 0 0,1-1 0 0 0,0 1-1 0 0,0-1 1 0 0,0 1 0 0 0,0-1 0 0 0,0 0 0 0 0,0 1-1 0 0,0-1 1 0 0,0 1 0 0 0,1-1 0 0 0,-1 1 0 0 0,11 16-1851 0 0,-3-8 806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55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0 5983 0 0,'0'2'4958'0'0,"-17"44"267"0"0,-15 25-4541 0 0,8-19-193 0 0,-22 46 187 0 0,-3-2 0 0 0,-5-3 1 0 0,-96 130-1 0 0,138-209-764 0 0,-20 28-330 0 0,1 2 0 0 0,-30 55 1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55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79 526 7367 0 0,'-2'0'568'0'0,"-12"1"776"0"0,-28 0 0 0 0,21-1 4130 0 0,23-1-5386 0 0,-1 0 0 0 0,1-1-1 0 0,-1 1 1 0 0,0 0 0 0 0,1 0 0 0 0,-1 0 0 0 0,0-1 0 0 0,2-1 0 0 0,2-3 42 0 0,35-26 321 0 0,-26 22-365 0 0,-1-1 0 0 0,16-16 0 0 0,-24 22-76 0 0,183-189 296 0 0,-156 165-208 0 0,1 1-1 0 0,2 2 1 0 0,1 1 0 0 0,46-23-1 0 0,-51 32 72 0 0,0 2 0 0 0,49-15 0 0 0,-67 25-110 0 0,0 1 0 0 0,1 0 0 0 0,0 1 0 0 0,-1 1 0 0 0,1 0 0 0 0,0 0 0 0 0,0 2 0 0 0,-1 0 0 0 0,15 2 1 0 0,-23-2-53 0 0,-1 0 1 0 0,0 0 0 0 0,0 1 0 0 0,0-1 0 0 0,0 1 0 0 0,0 0 0 0 0,0 0 0 0 0,0 0-1 0 0,-1 0 1 0 0,1 1 0 0 0,-1-1 0 0 0,0 1 0 0 0,1 0 0 0 0,-1 0 0 0 0,0 0-1 0 0,3 6 1 0 0,-3-4 20 0 0,-1 0-1 0 0,1-1 0 0 0,-1 2 1 0 0,0-1-1 0 0,-1 0 0 0 0,0 0 1 0 0,1 1-1 0 0,-1-1 0 0 0,-1 0 1 0 0,1 1-1 0 0,-1-1 0 0 0,-1 10 1 0 0,-1 7 190 0 0,-1 0 1 0 0,-1 0-1 0 0,-2 0 0 0 0,0-1 1 0 0,-1 1-1 0 0,-1-2 0 0 0,0 1 1 0 0,-14 22-1 0 0,15-32-187 0 0,-1 0 0 0 0,0-1 0 0 0,0 0 0 0 0,-1 0 0 0 0,0-1 0 0 0,-1 0 0 0 0,0-1 0 0 0,-1 0 0 0 0,1 0-1 0 0,-20 9 1 0 0,-10 3 149 0 0,-73 25-1 0 0,99-40-138 0 0,-23 9 95 0 0,-1-2 0 0 0,-1-1 0 0 0,-64 8 0 0 0,49-15-88 0 0,53-4-92 0 0,1 0 0 0 0,-1 0 0 0 0,1 0-1 0 0,-1 0 1 0 0,0 0 0 0 0,1 0 0 0 0,-1 0 0 0 0,1 0 0 0 0,-1 0-1 0 0,0 0 1 0 0,1 0 0 0 0,-1 0 0 0 0,1 0 0 0 0,-1-1 0 0 0,1 1-1 0 0,-1 0 1 0 0,0 0 0 0 0,1-1 0 0 0,-1 1 0 0 0,1 0 0 0 0,-1-1-1 0 0,1 1 1 0 0,-1-1 0 0 0,1 1 0 0 0,0 0 0 0 0,-1-1 0 0 0,1 1-1 0 0,0-1 1 0 0,-1 1 0 0 0,1-1 0 0 0,0 1 0 0 0,-1-1 0 0 0,1 0-1 0 0,0 1 1 0 0,0-1 0 0 0,0 1 0 0 0,-1-1 0 0 0,1 1 0 0 0,0-1-1 0 0,0 0 1 0 0,0 1 0 0 0,0-1 0 0 0,0 1 0 0 0,0-1 0 0 0,0 0-1 0 0,0 1 1 0 0,0-1 0 0 0,1 1 0 0 0,-1-1 0 0 0,0 0 0 0 0,0 1-1 0 0,1-1 1 0 0,-1 1 0 0 0,0-1 0 0 0,0 1 0 0 0,1-1 0 0 0,0 0-1 0 0,-1 1 45 0 0,1-3-304 0 0,1 1 0 0 0,-1 0 0 0 0,1 0 1 0 0,0 0-1 0 0,0 0 0 0 0,-1 0 1 0 0,1 0-1 0 0,1 1 0 0 0,2-3 0 0 0,-5 3 180 0 0,12-7-1792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04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1839 0 0,'0'0'23647'0'0,"1"1"-23581"0"0,29 17 76 0 0,-11-6-111 0 0,37 17 0 0 0,-13-13-20 0 0,60 14 0 0 0,-57-18 53 0 0,47 19 0 0 0,-85-27-35 0 0,0 0 0 0 0,0 0 1 0 0,13 11-1 0 0,-14-8-29 0 0,1 2 0 0 0,-1 0 0 0 0,0-2 0 0 0,-7-6 0 0 0,1 0 0 0 0,0 0 0 0 0,-1 0 0 0 0,1 0 0 0 0,0-1 0 0 0,-1 1 0 0 0,1 0 0 0 0,0-1 0 0 0,0 1 0 0 0,0 0 0 0 0,0-1 0 0 0,0 1 0 0 0,0-1 0 0 0,-1 1 0 0 0,1-1 0 0 0,2 1 0 0 0,0-1 0 0 0,6 2 0 0 0,-6-2 3 0 0,-2 0-3 0 0,0 0-1 0 0,-1 0 1 0 0,1 1 0 0 0,0-1 0 0 0,-1 0 0 0 0,1 0 0 0 0,0 0 0 0 0,-1 0-1 0 0,1 0 1 0 0,0-1 0 0 0,-1 1 0 0 0,1 0 0 0 0,-1 0 0 0 0,1 0 0 0 0,0-1-1 0 0,-1 1 1 0 0,1 0 0 0 0,0-1 0 0 0,9-5 53 0 0,-9 6-109 0 0,-3 2-22 0 0,-11 7 15 0 0,6-3 63 0 0,0 0 0 0 0,1-2-19 0 0,5-3-3 0 0,-1 0 96 0 0,-18 3-70 0 0,0 2-1 0 0,0 1 0 0 0,-28 12 0 0 0,16-5-12 0 0,-165 66-44 0 0,154-64 53 0 0,-115 38 0 0 0,227-57-168 0 0,-48 3-344 0 0,33 4 1 0 0,-26-1-1403 0 0,2-5-2081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0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0 9671 0 0,'0'0'10944'0'0,"-1"3"-10633"0"0,-80 173 1878 0 0,16-38-1540 0 0,64-137-643 0 0,-98 217 286 0 0,71-164-251 0 0,-3-1 1 0 0,-39 52-1 0 0,69-104-311 0 0,2-2-218 0 0,1 0 333 0 0,-1 0 1 0 0,0 0 0 0 0,1 0 0 0 0,-1 0 0 0 0,0 0-1 0 0,0 0 1 0 0,0 0 0 0 0,1-1 0 0 0,-1 1 0 0 0,0-2 0 0 0,2 0-557 0 0,7-10-1367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9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615 165 6911 0 0,'9'-16'224'0'0,"41"-73"1718"0"0,-12 33 4324 0 0,-38 56-6211 0 0,0-1 0 0 0,0 1 1 0 0,0 0-1 0 0,0 0 0 0 0,0 0 0 0 0,0 0 0 0 0,0 0 0 0 0,1-1 0 0 0,-1 1 0 0 0,0 0 1 0 0,0 0-1 0 0,0 0 0 0 0,0 0 0 0 0,0 0 0 0 0,0 0 0 0 0,0 0 0 0 0,0 0 0 0 0,0-1 0 0 0,0 1 1 0 0,1 0-1 0 0,-1 0 0 0 0,0 0 0 0 0,0 0 0 0 0,0 0 0 0 0,0 0 0 0 0,0 0 0 0 0,0 0 0 0 0,1 0 1 0 0,-1 0-1 0 0,0 0 0 0 0,0 0 0 0 0,0 0 0 0 0,0 0 0 0 0,0 0 0 0 0,1 0 0 0 0,-1 0 0 0 0,0 0 1 0 0,0 0-1 0 0,0 0 0 0 0,0 0 0 0 0,0 0 0 0 0,0 0 0 0 0,1 0 0 0 0,-1 0 0 0 0,0 0 0 0 0,0 0 1 0 0,1 9 542 0 0,-4 12-489 0 0,-12 27 137 0 0,-2 0 1 0 0,-44 87-1 0 0,31-72-216 0 0,-28 61 39 0 0,-82 173-13 0 0,21-26-109 0 0,46-102 26 0 0,52-130 27 0 0,-1-1 0 0 0,-2-1 0 0 0,-29 35 0 0 0,48-64 0 0 0,2-4-1 0 0,0 0-1 0 0,-1 0 0 0 0,1-1 1 0 0,-1 1-1 0 0,1-1 0 0 0,-1 0 1 0 0,-5 4-1 0 0,8-7-1 0 0,1 0 1 0 0,0 0-1 0 0,-1 0 0 0 0,1 0 1 0 0,0 0-1 0 0,0 0 1 0 0,-1 0-1 0 0,1 0 0 0 0,0 0 1 0 0,-1 0-1 0 0,1 0 1 0 0,0 0-1 0 0,-1 0 0 0 0,1 0 1 0 0,0 0-1 0 0,-1 0 1 0 0,1 0-1 0 0,0 0 0 0 0,-1 0 1 0 0,1 0-1 0 0,0-1 1 0 0,0 1-1 0 0,-1 0 0 0 0,1 0 1 0 0,0 0-1 0 0,0-1 1 0 0,-1 1-1 0 0,1 0 0 0 0,0 0 1 0 0,0-1-1 0 0,-1 1 1 0 0,1 0-1 0 0,0 0 0 0 0,0-1 1 0 0,0 1-1 0 0,0 0 1 0 0,0-1-1 0 0,0 1 0 0 0,-1 0 1 0 0,1-1-1 0 0,0 1 1 0 0,0-1-1 0 0,-3-15 21 0 0,3 14-1 0 0,0-6 7 0 0,-1 1 0 0 0,2-1 0 0 0,-1 0 0 0 0,1 1 0 0 0,0-1 0 0 0,1 1 0 0 0,0 0 0 0 0,0-1 0 0 0,5-9 0 0 0,4-9 97 0 0,19-28-1 0 0,-28 50-119 0 0,22-38-11 0 0,2 0-1 0 0,60-72 0 0 0,-75 102-63 0 0,1 0 0 0 0,0 1 0 0 0,1 0-1 0 0,0 1 1 0 0,22-12 0 0 0,-30 19 30 0 0,1 0 0 0 0,0 0 0 0 0,0 1 0 0 0,1-1 0 0 0,-1 1-1 0 0,0 1 1 0 0,1-1 0 0 0,-1 1 0 0 0,1 0 0 0 0,-1 0 0 0 0,1 1 0 0 0,0 0 0 0 0,-1 0 0 0 0,1 1 0 0 0,-1 0 0 0 0,11 2 0 0 0,-13-1 66 0 0,0 0 0 0 0,0 0 0 0 0,0 1 0 0 0,0-1 0 0 0,0 1 0 0 0,0 0 0 0 0,-1 0 0 0 0,1 0 0 0 0,-1 0 0 0 0,0 1 0 0 0,0 0 0 0 0,0-1 0 0 0,4 9 0 0 0,3 5 292 0 0,13 34 0 0 0,-20-43-252 0 0,0-1 0 0 0,0 1 0 0 0,-1 0 0 0 0,0 0 0 0 0,0 0 0 0 0,-1 0 0 0 0,0 0 0 0 0,0 0 0 0 0,-1 0 0 0 0,0 1 1 0 0,-1-1-1 0 0,0 0 0 0 0,0 0 0 0 0,-1 0 0 0 0,0 0 0 0 0,0 0 0 0 0,0-1 0 0 0,-1 1 0 0 0,-1 0 0 0 0,1-1 1 0 0,-1 0-1 0 0,0 0 0 0 0,-1 0 0 0 0,0-1 0 0 0,0 1 0 0 0,0-1 0 0 0,-7 6 0 0 0,-9 7 22 0 0,0-1 0 0 0,-1-1 0 0 0,0-1 0 0 0,-28 15 0 0 0,9-9 85 0 0,-73 27 1 0 0,88-39-125 0 0,0-2 0 0 0,0 0 0 0 0,-1-2 0 0 0,-39 5 0 0 0,55-11-45 0 0,10 0 0 0 0,1 0 0 0 0,0 0 0 0 0,-1 0 0 0 0,1 0 0 0 0,0 0 0 0 0,-1 0 0 0 0,1 0 0 0 0,-1 0 0 0 0,1-1 0 0 0,0 1 0 0 0,-1 0 0 0 0,1 0 0 0 0,0 0 0 0 0,-1 0 0 0 0,1-1 0 0 0,0 1 0 0 0,0 0 0 0 0,-1 0 0 0 0,1-1 0 0 0,-1 1 0 0 0,1-1-6 0 0,0 0 0 0 0,0 0-1 0 0,0 0 1 0 0,0 0 0 0 0,0 0-1 0 0,0 0 1 0 0,0 0 0 0 0,0 0 0 0 0,0 0-1 0 0,0 1 1 0 0,1-1 0 0 0,-1 0-1 0 0,0 0 1 0 0,1 0 0 0 0,-1 0-1 0 0,1 0 1 0 0,-1 1 0 0 0,1-1 0 0 0,-1 0-1 0 0,1 0 1 0 0,-1 1 0 0 0,1-1-1 0 0,0 0 1 0 0,-1 1 0 0 0,2-2 0 0 0,21-17-653 0 0,-19 17 495 0 0,61-43-3028 0 0,-26 19-3486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05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94 397 5983 0 0,'-6'3'157'0'0,"0"-1"-1"0"0,0 0 0 0 0,0-1 0 0 0,-9 2 1 0 0,-14 4 2397 0 0,4-3 10743 0 0,25-10-13323 0 0,4-23 185 0 0,1 1 1 0 0,1 1 0 0 0,1-1-1 0 0,1 1 1 0 0,2 0 0 0 0,16-33-1 0 0,-18 47-176 0 0,0 1 0 0 0,0-1 0 0 0,1 1 0 0 0,0 1 0 0 0,1 0 0 0 0,0 0 1 0 0,1 1-1 0 0,1 0 0 0 0,-1 1 0 0 0,1 0 0 0 0,1 1 0 0 0,0 0 0 0 0,0 1 0 0 0,0 0 0 0 0,1 2 0 0 0,28-10 0 0 0,-17 10 7 0 0,0 1-1 0 0,0 0 1 0 0,0 2-1 0 0,0 1 1 0 0,1 1-1 0 0,27 4 1 0 0,-29-1 130 0 0,0 0 1 0 0,-1 2-1 0 0,35 12 0 0 0,-50-14-85 0 0,0 0 0 0 0,0 0 0 0 0,-1 1 0 0 0,1 0 0 0 0,-1 0 0 0 0,0 1 0 0 0,-1 0 0 0 0,1 0 0 0 0,-1 1 0 0 0,0 0 0 0 0,0 0 0 0 0,-1 0 0 0 0,9 12-1 0 0,-12-13-20 0 0,-1-1-1 0 0,1 1 1 0 0,-1-1-1 0 0,1 1 1 0 0,-1-1-1 0 0,0 1 1 0 0,-1 0-1 0 0,1 0 1 0 0,-1 0-1 0 0,0-1 1 0 0,0 1-1 0 0,-1 0 0 0 0,0 0 1 0 0,1 0-1 0 0,-1-1 1 0 0,-1 1-1 0 0,-2 6 1 0 0,-2 5 25 0 0,0 0-1 0 0,-2-1 1 0 0,-14 23 0 0 0,10-20 0 0 0,-1-1 0 0 0,0 0 0 0 0,-1-1 0 0 0,-1-1 0 0 0,-1 0 0 0 0,0-1 0 0 0,-35 23 0 0 0,10-12 59 0 0,-2-2 0 0 0,-63 26-1 0 0,53-26-87 0 0,-29 12 24 0 0,68-30-29 0 0,0-1 0 0 0,0 0 0 0 0,-28 3 0 0 0,42-7-13 0 0,0 0 0 0 0,0 0 0 0 0,0 0 0 0 0,0 0 0 0 0,0 0 0 0 0,0 0-1 0 0,0 0 1 0 0,1 0 0 0 0,-1 0 0 0 0,0 0 0 0 0,0 0 0 0 0,0-1 0 0 0,0 1 0 0 0,0 0 0 0 0,0 0 0 0 0,0 0 0 0 0,0 0-1 0 0,0 0 1 0 0,0 0 0 0 0,0 0 0 0 0,0 0 0 0 0,0-1 0 0 0,0 1 0 0 0,0 0 0 0 0,0 0 0 0 0,0 0 0 0 0,0 0-1 0 0,0 0 1 0 0,0 0 0 0 0,0 0 0 0 0,0-1 0 0 0,0 1 0 0 0,0 0 0 0 0,0 0 0 0 0,0 0 0 0 0,-1 0 0 0 0,1 0 0 0 0,0 0-1 0 0,0 0 1 0 0,0 0 0 0 0,0 0 0 0 0,0 0 0 0 0,0 0 0 0 0,0-1 0 0 0,0 1 0 0 0,0 0 0 0 0,0 0 0 0 0,0 0 0 0 0,-1 0-1 0 0,1 0 1 0 0,0 0 0 0 0,0 0 0 0 0,0 0 0 0 0,0 0 0 0 0,0 0 0 0 0,0 0 0 0 0,0 0 0 0 0,0 0 0 0 0,-1 0-1 0 0,1 0 1 0 0,0 0 0 0 0,0 0 0 0 0,0 0 0 0 0,0 0 0 0 0,0 0 0 0 0,0 0 0 0 0,11-11-776 0 0,20-11-5728 0 0,-7 6-1034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06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13 7831 0 0,'2'0'356'0'0,"28"-12"9110"0"0,-32 13-9370 0 0,1 1 0 0 0,-1-1 0 0 0,1 0 1 0 0,-1 1-1 0 0,1-1 0 0 0,-1 0 0 0 0,0 0 1 0 0,0 0-1 0 0,-3 1 0 0 0,1-1 30 0 0,-14 9 140 0 0,1 1 0 0 0,0 0 1 0 0,1 1-1 0 0,0 1 0 0 0,-26 27 1 0 0,35-32-162 0 0,0 0 1 0 0,0 0-1 0 0,1 1 1 0 0,1-1-1 0 0,-1 1 0 0 0,1 1 1 0 0,1-1-1 0 0,0 1 1 0 0,0 0-1 0 0,1 0 1 0 0,0 0-1 0 0,1 0 1 0 0,-2 13-1 0 0,4-21-58 0 0,-1 1 0 0 0,1-1 0 0 0,0 1 0 0 0,0-1 0 0 0,1 1 0 0 0,-1-1 0 0 0,0 1 0 0 0,1-1 0 0 0,0 0 0 0 0,-1 1 0 0 0,1-1 0 0 0,0 0 0 0 0,0 0 0 0 0,0 1 0 0 0,0-1 0 0 0,1 0 0 0 0,-1 0 0 0 0,1 0 0 0 0,-1 0 0 0 0,1 0 0 0 0,0-1 0 0 0,0 1 0 0 0,-1-1 0 0 0,1 1 0 0 0,0-1 0 0 0,0 1 0 0 0,1-1 1 0 0,1 1-1 0 0,2 0 39 0 0,0 0 1 0 0,0 0 0 0 0,-1-1 0 0 0,1 0 0 0 0,0 0 0 0 0,0 0 0 0 0,0-1 0 0 0,1 0 0 0 0,-1 0 0 0 0,8-2 0 0 0,8-2 2 0 0,0 0-1 0 0,-1-2 1 0 0,0 0 0 0 0,0-2-1 0 0,-1 0 1 0 0,0-1-1 0 0,0-1 1 0 0,19-14-1 0 0,-33 20-69 0 0,0-1 0 0 0,-1 0 0 0 0,0 0 0 0 0,0 0-1 0 0,4-6 1 0 0,-7 9-10 0 0,0-1 0 0 0,-1 1 0 0 0,1-1 0 0 0,0 1 0 0 0,-1-1 0 0 0,0 0 0 0 0,0 0 0 0 0,0 1 0 0 0,0-1 0 0 0,0 0 0 0 0,-1 0 0 0 0,1 0 0 0 0,-1 0 0 0 0,1-4 0 0 0,-2 5-5 0 0,0 0 0 0 0,1 0 0 0 0,-1 1 0 0 0,0-1 0 0 0,0 0-1 0 0,0 1 1 0 0,0-1 0 0 0,0 1 0 0 0,-1-1 0 0 0,1 1-1 0 0,0 0 1 0 0,-1-1 0 0 0,1 1 0 0 0,-1 0 0 0 0,1 0 0 0 0,-1 0-1 0 0,0 0 1 0 0,1 0 0 0 0,-1 0 0 0 0,0 1 0 0 0,0-1 0 0 0,-2 0-1 0 0,-3-1-30 0 0,0-1 0 0 0,0 2 0 0 0,0-1 0 0 0,-11 0-1 0 0,-18 2-129 0 0,27 1 59 0 0,0 0 0 0 0,0-1 0 0 0,0-1 0 0 0,0 0 0 0 0,0 0 0 0 0,0 0 0 0 0,-11-5 0 0 0,19 6 52 0 0,1 0-1 0 0,-1 0 1 0 0,1 0 0 0 0,-1-1-1 0 0,1 1 1 0 0,-1 0-1 0 0,1 0 1 0 0,-1-1 0 0 0,1 1-1 0 0,0 0 1 0 0,-1-1 0 0 0,1 1-1 0 0,-1-1 1 0 0,1 1-1 0 0,0-1 1 0 0,0 1 0 0 0,-1 0-1 0 0,1-1 1 0 0,0 1-1 0 0,0-1 1 0 0,-1 1 0 0 0,1-1-1 0 0,0 1 1 0 0,0-1 0 0 0,0 1-1 0 0,0-1 1 0 0,0 0-1 0 0,0 1 1 0 0,0-1 0 0 0,0 1-1 0 0,0-1 1 0 0,0 0-1 0 0,4-11-1390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0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356 121 1839 0 0,'1'-2'134'0'0,"5"-15"743"0"0,7-23 0 0 0,0-22 15083 0 0,-13 67-15658 0 0,0 6-155 0 0,0 1 1 0 0,-1-1 0 0 0,0 1 0 0 0,-4 15 0 0 0,-16 50 238 0 0,8-30-221 0 0,-128 363 132 0 0,136-396-298 0 0,-8 16-26 0 0,0-1 0 0 0,-2 0-1 0 0,-24 34 1 0 0,-64 72-2566 0 0,86-113-97 0 0,16-20 1240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08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0 3223 0 0,'0'0'13358'0'0,"-2"1"-12470"0"0,-4 0-682 0 0,0 2 1 0 0,1-1 0 0 0,-1 0 0 0 0,1 1-1 0 0,0 0 1 0 0,-1 0 0 0 0,2 1 0 0 0,-1-1 0 0 0,0 1-1 0 0,1 0 1 0 0,-1 0 0 0 0,-5 8 0 0 0,3-2-83 0 0,1 0 0 0 0,0 0 1 0 0,0 0-1 0 0,1 1 1 0 0,-6 17-1 0 0,2-2-111 0 0,1 0 0 0 0,1 1 0 0 0,1-1-1 0 0,-2 32 1 0 0,-28 184 947 0 0,20-180-592 0 0,-3 0 0 0 0,-39 87 0 0 0,8-23-120 0 0,44-110-196 0 0,1 1-1 0 0,0-1 1 0 0,1 1-1 0 0,1 0 1 0 0,-2 21-1 0 0,5-31-30 0 0,0-1 0 0 0,0 0 0 0 0,1 1 0 0 0,-1-1 0 0 0,2 0 0 0 0,-1 0 0 0 0,1 1 0 0 0,-1-1-1 0 0,2 0 1 0 0,-1-1 0 0 0,1 1 0 0 0,0 0 0 0 0,0-1 0 0 0,0 1 0 0 0,1-1 0 0 0,0 0 0 0 0,6 6-1 0 0,20 17-300 0 0,-28-27-722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08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10591 0 0,'0'0'819'0'0,"3"-1"-264"0"0,9-2 1371 0 0,0-1 0 0 0,22-9 1 0 0,51-35 1063 0 0,-31 16-2386 0 0,-3 5 19 0 0,2 2 0 0 0,0 2 1 0 0,94-27-1 0 0,-82 37-1138 0 0,-57 12 102 0 0,0 1-1 0 0,0-1 1 0 0,0 1 0 0 0,1 0 0 0 0,12 3 0 0 0,-20-3 274 0 0,0 0 0 0 0,-1 1 1 0 0,1-1-1 0 0,0 0 0 0 0,0 0 1 0 0,-1 0-1 0 0,1 1 0 0 0,0-1 1 0 0,-1 0-1 0 0,1 1 0 0 0,-1-1 1 0 0,1 1-1 0 0,0-1 1 0 0,-1 1-1 0 0,1-1 0 0 0,0 2 1 0 0,0-1-323 0 0,2 3-1072 0 0,0 8-10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0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5063 0 0,'0'0'232'0'0,"-1"2"-13"0"0,-6 7 2145 0 0,0 1 0 0 0,1-1-1 0 0,-10 20 1 0 0,-10 36 1165 0 0,15-37-2887 0 0,-14 27 0 0 0,9-26-337 0 0,-19 37 207 0 0,33-60-440 0 0,-1 1 0 0 0,1-1 0 0 0,0 1 0 0 0,0-1 0 0 0,1 1 0 0 0,0 0 0 0 0,0-1 0 0 0,1 11 0 0 0,0-15-22 0 0,0 0-1 0 0,1 0 0 0 0,-1 0 1 0 0,1 0-1 0 0,-1 0 1 0 0,1 0-1 0 0,0-1 1 0 0,0 1-1 0 0,0 0 0 0 0,0-1 1 0 0,0 1-1 0 0,0 0 1 0 0,0-1-1 0 0,0 1 0 0 0,1-1 1 0 0,-1 0-1 0 0,1 1 1 0 0,-1-1-1 0 0,1 0 1 0 0,-1 0-1 0 0,1 0 0 0 0,0 0 1 0 0,0 0-1 0 0,-1 0 1 0 0,1-1-1 0 0,0 1 1 0 0,3 0-1 0 0,-1 0 19 0 0,1 0 1 0 0,-1 0-1 0 0,1-1 0 0 0,-1 1 1 0 0,1-1-1 0 0,-1 0 1 0 0,1 0-1 0 0,0-1 0 0 0,-1 1 1 0 0,8-3-1 0 0,5-2 26 0 0,-1-2-1 0 0,1 0 0 0 0,-1-1 1 0 0,0 0-1 0 0,-1-1 1 0 0,26-20-1 0 0,-32 21-48 0 0,-1 1 0 0 0,0-1 0 0 0,0 0-1 0 0,0-1 1 0 0,-1 0 0 0 0,0 0 0 0 0,-1-1 0 0 0,0 1 0 0 0,-1-1-1 0 0,0-1 1 0 0,7-18 0 0 0,-11 24-45 0 0,0 1 0 0 0,0-1 0 0 0,0 1 0 0 0,-1-1 0 0 0,1 0 0 0 0,-1 1 0 0 0,0-1 0 0 0,-1 0 0 0 0,1 1 0 0 0,-1-1 0 0 0,0 1 0 0 0,0-1 0 0 0,0 1 0 0 0,-4-8 0 0 0,4 9-4 0 0,-1 0 1 0 0,0 0-1 0 0,0 0 0 0 0,0 1 0 0 0,0-1 0 0 0,0 1 0 0 0,-1-1 1 0 0,1 1-1 0 0,-1 0 0 0 0,1 0 0 0 0,-1 0 0 0 0,0 0 1 0 0,0 0-1 0 0,0 1 0 0 0,0-1 0 0 0,0 1 0 0 0,0 0 1 0 0,-1 0-1 0 0,1 0 0 0 0,-5-1 0 0 0,-35-2-604 0 0,33 3 143 0 0,0 1 0 0 0,0-1 0 0 0,1-1-1 0 0,-1 0 1 0 0,1 0 0 0 0,-16-7 0 0 0,24 9 378 0 0,1 0-1 0 0,-1-1 1 0 0,1 1-1 0 0,-1-1 1 0 0,1 1-1 0 0,-1-1 1 0 0,1 1-1 0 0,-1-1 1 0 0,1 1-1 0 0,0-1 1 0 0,-1 1-1 0 0,1-1 1 0 0,0 0-1 0 0,-1 1 1 0 0,1-1-1 0 0,0 1 1 0 0,0-1-1 0 0,-1 0 1 0 0,1 1-1 0 0,0-1 1 0 0,0 0-1 0 0,0 1 1 0 0,0-1-1 0 0,0 0 1 0 0,0 0 0 0 0,0 1-1 0 0,0-1 1 0 0,0 0-1 0 0,1 0 1 0 0,7-18-2647 0 0,2 5-2980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0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5063 0 0,'-2'0'6394'0'0,"-8"0"-2942"0"0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0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17535 0 0,'0'0'3924'0'0,"3"-2"-2815"0"0,12-10-34 0 0,17-18-1 0 0,26-23-940 0 0,-56 51-1271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0 919 0 0,'0'3'67'0'0,"-14"52"-327"0"0,-15 28 9063 0 0,-7-1 272 0 0,11-30-8852 0 0,22-47-163 0 0,-159 338 3284 0 0,161-341-3333 0 0,-67 153 905 0 0,48-116-985 0 0,-44 67 0 0 0,62-104-80 0 0,3-3-445 0 0,-1 0 535 0 0,0-1 0 0 0,0 1 0 0 0,0 0-1 0 0,1 0 1 0 0,-1 0 0 0 0,0 0 0 0 0,1 0 0 0 0,-1 0-1 0 0,1 0 1 0 0,0-1 0 0 0,1-2-72 0 0,5-11-887 0 0,14-23-1 0 0,2 1-736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0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183 527 9215 0 0,'-97'111'5403'0'0,"92"-104"-4956"0"0,-1-1 0 0 0,1 0-1 0 0,-1-1 1 0 0,0 1 0 0 0,-1-1 0 0 0,1 0 0 0 0,-1-1-1 0 0,-10 5 1 0 0,17-8-412 0 0,-1-1 0 0 0,1 0 0 0 0,-1 0 0 0 0,1 0 0 0 0,-1 1 0 0 0,1-1 0 0 0,-1 0 0 0 0,1 0 0 0 0,-1 0 0 0 0,1 0 0 0 0,-1 0 0 0 0,1 0 0 0 0,-1 0 0 0 0,1 0 0 0 0,-1 0 0 0 0,1 0 0 0 0,-1 0 0 0 0,1-1 0 0 0,-1 1 0 0 0,1 0 0 0 0,-1 0 0 0 0,1 0 0 0 0,-1-1 0 0 0,1 1 0 0 0,-1 0 0 0 0,1-1 0 0 0,0 1 0 0 0,-1 0 0 0 0,1-1 0 0 0,-1 1 0 0 0,1 0 0 0 0,0-1 0 0 0,0 1 0 0 0,-1-1 0 0 0,1 1 0 0 0,0-1 0 0 0,0 1 0 0 0,-1-1 0 0 0,1 0 0 0 0,-1-1 21 0 0,0 0-1 0 0,1 0 1 0 0,-1 0 0 0 0,1-1 0 0 0,0 1 0 0 0,-1 0 0 0 0,1-5 0 0 0,2-5 53 0 0,0 0 1 0 0,0 0-1 0 0,1-1 1 0 0,1 1-1 0 0,0 1 0 0 0,0-1 1 0 0,9-14-1 0 0,2-3 21 0 0,31-42 0 0 0,121-158-32 0 0,-153 212-79 0 0,1 1 0 0 0,0 0 0 0 0,1 1 1 0 0,1 1-1 0 0,0 1 0 0 0,1 0 0 0 0,1 1 0 0 0,-1 1 0 0 0,2 1 0 0 0,23-9 0 0 0,-4 4 249 0 0,1 2 0 0 0,0 2 0 0 0,1 2 0 0 0,56-6-1 0 0,-78 13-110 0 0,0 1-1 0 0,31 2 0 0 0,-43-1-137 0 0,1 1-1 0 0,-1 1 1 0 0,1-1-1 0 0,-1 1 1 0 0,1 0-1 0 0,-1 1 1 0 0,0 0-1 0 0,0 0 0 0 0,8 5 1 0 0,-12-6-16 0 0,-1-1 1 0 0,1 1-1 0 0,-1 0 0 0 0,0 1 1 0 0,0-1-1 0 0,0 0 1 0 0,0 1-1 0 0,0-1 0 0 0,0 1 1 0 0,-1-1-1 0 0,1 1 0 0 0,-1 0 1 0 0,0 0-1 0 0,2 3 1 0 0,-2-1-4 0 0,0-1 1 0 0,0 1 0 0 0,-1 0-1 0 0,0-1 1 0 0,0 1 0 0 0,0 0-1 0 0,0 0 1 0 0,-2 6 0 0 0,-1 2 0 0 0,0 0 0 0 0,-1 0 0 0 0,-1 0 0 0 0,0-1 1 0 0,-11 18-1 0 0,2-7 23 0 0,-1-2 1 0 0,0 0-1 0 0,-2 0 1 0 0,-25 24-1 0 0,-86 67 142 0 0,66-60-137 0 0,15-12 19 0 0,-54 35 0 0 0,81-62-32 0 0,-1 0 0 0 0,0-2 0 0 0,0-1 0 0 0,-1 0 0 0 0,-44 11 0 0 0,62-19-24 0 0,-1-2 0 0 0,0 1-1 0 0,0 0 1 0 0,0-1 0 0 0,0 0 0 0 0,0 0-1 0 0,0-1 1 0 0,0 1 0 0 0,1-1 0 0 0,-7-1-1 0 0,10 1 0 0 0,0 0 0 0 0,1 0-1 0 0,-1 0 1 0 0,0 0-1 0 0,0 0 1 0 0,1 0 0 0 0,-1 0-1 0 0,1 0 1 0 0,-1 0 0 0 0,1 0-1 0 0,0 0 1 0 0,-1-1-1 0 0,1 1 1 0 0,0 0 0 0 0,0 0-1 0 0,0 0 1 0 0,-1 0-1 0 0,1-1 1 0 0,1 1 0 0 0,-1-2-1 0 0,1-1-61 0 0,0 0-1 0 0,0 0 1 0 0,0 1-1 0 0,1-1 1 0 0,-1 0-1 0 0,1 0 1 0 0,0 1-1 0 0,0-1 1 0 0,0 1-1 0 0,1 0 1 0 0,-1 0-1 0 0,1 0 1 0 0,0 0-1 0 0,0 0 1 0 0,4-3-1 0 0,3-2-627 0 0,0 0 0 0 0,1 1 0 0 0,18-10 0 0 0,-11 10-975 0 0,0 0 0 0 0,0 2 0 0 0,27-5 0 0 0,-25 5 630 0 0,14-2-740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333 191 8287 0 0,'-1'2'9180'0'0,"1"-1"-9056"0"0,0-1-1 0 0,0 0 0 0 0,0 1 1 0 0,0-1-1 0 0,0 1 1 0 0,0-1-1 0 0,0 0 0 0 0,1 1 1 0 0,-1-1-1 0 0,0 1 1 0 0,0-1-1 0 0,0 1 0 0 0,0-1 1 0 0,0 0-1 0 0,1 1 1 0 0,-1-1-1 0 0,0 0 0 0 0,0 1 1 0 0,1-1-1 0 0,-1 0 0 0 0,0 1 1 0 0,0-1-1 0 0,1 0 1 0 0,-1 0-1 0 0,0 1 0 0 0,1-1 1 0 0,-1 0-1 0 0,1 0 1 0 0,0 1-1 0 0,17 3 1088 0 0,-11-4-1009 0 0,1 0-1 0 0,0-1 1 0 0,8-1 0 0 0,10-5 88 0 0,0-1 0 0 0,40-19 0 0 0,-43 17-257 0 0,12-6-71 0 0,52-34 0 0 0,-52 24-222 0 0,-32 23 184 0 0,0 1 0 0 0,-1-1 1 0 0,1 1-1 0 0,-1-1 1 0 0,0 0-1 0 0,0 0 1 0 0,0 0-1 0 0,0 0 0 0 0,2-7 1 0 0,-3 10 39 0 0,-1-1 0 0 0,0 0 0 0 0,0 1 0 0 0,0-1 0 0 0,1 0 0 0 0,-1 1 1 0 0,0-1-1 0 0,0 0 0 0 0,0 1 0 0 0,0-1 0 0 0,0 0 0 0 0,0 1 0 0 0,-1-1 0 0 0,1 0 0 0 0,0 1 1 0 0,0-1-1 0 0,0 0 0 0 0,-1 1 0 0 0,1-1 0 0 0,0 0 0 0 0,-1 1 0 0 0,1-1 0 0 0,0 1 0 0 0,-1-1 1 0 0,1 1-1 0 0,-1-2 0 0 0,-1 1-29 0 0,1 0 1 0 0,-1 1-1 0 0,1-1 1 0 0,-1 0-1 0 0,1 1 1 0 0,-1-1-1 0 0,1 1 1 0 0,-1-1-1 0 0,1 1 1 0 0,-1 0-1 0 0,-1-1 1 0 0,-5 1-234 0 0,0 0-1 0 0,0 0 1 0 0,-13 2 0 0 0,-5 3 12 0 0,0 2 1 0 0,0 0-1 0 0,0 2 0 0 0,1 0 1 0 0,0 2-1 0 0,-31 18 1 0 0,-7 11 633 0 0,-64 50 0 0 0,74-51-131 0 0,13-11 378 0 0,2 1 0 0 0,-57 57 1 0 0,92-83-549 0 0,0 0 1 0 0,1 0-1 0 0,-1 1 1 0 0,1-1-1 0 0,0 1 1 0 0,0-1-1 0 0,0 1 1 0 0,-2 7-1 0 0,3-10-27 0 0,1 1 0 0 0,0-1 0 0 0,0 0 0 0 0,0 1 0 0 0,0-1 0 0 0,0 0 0 0 0,0 1 0 0 0,0-1 0 0 0,0 0-1 0 0,1 1 1 0 0,-1-1 0 0 0,0 0 0 0 0,1 0 0 0 0,-1 1 0 0 0,1-1 0 0 0,0 0 0 0 0,-1 0 0 0 0,1 0 0 0 0,0 0 0 0 0,0 1 0 0 0,-1-1 0 0 0,1 0 0 0 0,0 0 0 0 0,0-1 0 0 0,0 1-1 0 0,0 0 1 0 0,0 0 0 0 0,0 0 0 0 0,1-1 0 0 0,0 2 0 0 0,7 2 74 0 0,-1-1 0 0 0,0 1-1 0 0,1-1 1 0 0,-1-1 0 0 0,1 0 0 0 0,0 0-1 0 0,13 1 1 0 0,63-1 420 0 0,64-8-775 0 0,195-33 1 0 0,-308 32-1075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20 15263 0 0,'0'0'696'0'0,"-7"2"230"0"0,-11 4-1303 0 0,10-2 1188 0 0,0-1 3517 0 0,18 5-3487 0 0,-7-6-762 0 0,1-1-1 0 0,0 1 0 0 0,0-1 0 0 0,0 0 1 0 0,0 0-1 0 0,1 0 0 0 0,-1 0 0 0 0,0-1 1 0 0,8 1-1 0 0,42-5 236 0 0,-42 2-269 0 0,124-23 168 0 0,-70 10-490 0 0,-46 12-1831 0 0,24-1 0 0 0,-30 3-5027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11055 0 0,'1'-1'11639'0'0,"9"-4"-11184"0"0,-1 1-1 0 0,1 0 1 0 0,-1 0 0 0 0,1 1 0 0 0,0 0-1 0 0,13-1 1 0 0,67-6-135 0 0,-25 3-211 0 0,114-18-3895 0 0,-153 20 2119 0 0,-1 0-19 0 0</inkml:trace>
  <inkml:trace contextRef="#ctx0" brushRef="#br0" timeOffset="1">1128 1 10591 0 0,'0'0'819'0'0,"0"1"-534"0"0,-32 95 6807 0 0,-3 14-3712 0 0,-63 142-2153 0 0,49-156-1497 0 0,-118 172 1 0 0,117-192-3840 0 0,56-85-2798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1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5 420 12895 0 0,'0'-2'998'0'0,"-2"-10"-44"0"0,0 0 1 0 0,1 0 0 0 0,1 0-1 0 0,0 0 1 0 0,2-14 0 0 0,0 18-492 0 0,-1 1 0 0 0,1 0 1 0 0,0-1-1 0 0,1 1 0 0 0,0 0 1 0 0,0 0-1 0 0,0 1 0 0 0,1-1 0 0 0,7-10 1 0 0,1 3-223 0 0,1 0 1 0 0,0 1-1 0 0,1 1 1 0 0,0 0 0 0 0,1 1-1 0 0,25-15 1 0 0,0 4-191 0 0,65-26 0 0 0,-56 29-51 0 0,89-22 0 0 0,-107 35 0 0 0,0 0 0 0 0,1 2 0 0 0,-1 2 0 0 0,38 1 0 0 0,-59 1 2 0 0,0 1-1 0 0,0 0 0 0 0,0 1 1 0 0,0 0-1 0 0,0 1 0 0 0,0-1 1 0 0,9 6-1 0 0,-16-7 11 0 0,-1 0 0 0 0,1 1 0 0 0,-1-1 0 0 0,1 1 0 0 0,-1 0 0 0 0,1 0 0 0 0,-1 0 1 0 0,0 0-1 0 0,0 0 0 0 0,0 0 0 0 0,0 1 0 0 0,-1-1 0 0 0,1 0 0 0 0,-1 1 0 0 0,1 0 0 0 0,-1-1 0 0 0,0 1 0 0 0,0 0 0 0 0,0 0 0 0 0,0 0 0 0 0,0-1 0 0 0,-1 1 0 0 0,1 0 0 0 0,-1 0 0 0 0,0 0 0 0 0,0 0 0 0 0,0 0 0 0 0,-1 3 0 0 0,0 1 35 0 0,0 0 0 0 0,-1 0-1 0 0,0 0 1 0 0,-1 0 0 0 0,1 0 0 0 0,-1-1 0 0 0,-1 1-1 0 0,1-1 1 0 0,-5 7 0 0 0,-7 7 138 0 0,-21 23 1 0 0,-2-4-56 0 0,-2-1 0 0 0,-65 48 0 0 0,-97 50-108 0 0,168-115-13 0 0,0-2 0 0 0,-69 27-1 0 0,60-33-346 0 0,40-12 257 0 0,0-1 1 0 0,0 1 0 0 0,0-1 0 0 0,0 1 0 0 0,0-1-1 0 0,0 0 1 0 0,0 0 0 0 0,0-1 0 0 0,0 1 0 0 0,0-1-1 0 0,0 1 1 0 0,-3-2 0 0 0,4 1-269 0 0,3-2 88 0 0,-1 0 1 0 0,1 0-1 0 0,0 0 0 0 0,-1 0 1 0 0,1 0-1 0 0,1 0 0 0 0,-1 0 1 0 0,0 1-1 0 0,1-1 1 0 0,-1 0-1 0 0,1 1 0 0 0,0-1 1 0 0,0 1-1 0 0,0 0 0 0 0,0-1 1 0 0,3-1-1 0 0,9-11-1455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2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 6447 0 0,'0'0'17453'0'0,"-9"-1"-17018"0"0,4 1-420 0 0,1 0-1 0 0,0 0 0 0 0,0 1 1 0 0,-1 0-1 0 0,1 0 1 0 0,0 0-1 0 0,0 0 1 0 0,0 1-1 0 0,0-1 1 0 0,0 1-1 0 0,0 0 0 0 0,1 1 1 0 0,-1-1-1 0 0,0 0 1 0 0,1 1-1 0 0,0 0 1 0 0,-6 5-1 0 0,0 3 21 0 0,-1-1-1 0 0,2 1 0 0 0,-1 1 1 0 0,-7 13-1 0 0,12-17-5 0 0,1-1 0 0 0,-1 1 0 0 0,1 0 1 0 0,1 0-1 0 0,-1 0 0 0 0,1 0 0 0 0,1 0 0 0 0,-1 1 0 0 0,2-1 0 0 0,-1 1 1 0 0,1-1-1 0 0,1 16 0 0 0,0-21-15 0 0,-1 1 1 0 0,1 0-1 0 0,0 0 1 0 0,0 0-1 0 0,0-1 1 0 0,1 1-1 0 0,-1-1 1 0 0,1 1-1 0 0,0-1 1 0 0,0 1-1 0 0,0-1 1 0 0,1 0-1 0 0,-1 0 1 0 0,1 0-1 0 0,-1 0 1 0 0,1-1-1 0 0,0 1 1 0 0,0-1-1 0 0,0 1 1 0 0,1-1-1 0 0,-1 0 1 0 0,0 0-1 0 0,1-1 0 0 0,-1 1 1 0 0,1-1-1 0 0,0 0 1 0 0,-1 0-1 0 0,1 0 1 0 0,6 1-1 0 0,-3-1 76 0 0,-1-1-1 0 0,1 0 1 0 0,0 0-1 0 0,0-1 1 0 0,0 0-1 0 0,12-3 1 0 0,-15 3-45 0 0,0 0 0 0 0,-1 0 0 0 0,1 0 0 0 0,-1-1 0 0 0,1 0 0 0 0,-1 0 0 0 0,0 0 0 0 0,1 0 0 0 0,-1 0 1 0 0,0 0-1 0 0,0-1 0 0 0,-1 1 0 0 0,6-6 0 0 0,-7 6-31 0 0,0 0 1 0 0,0 0 0 0 0,0-1-1 0 0,0 1 1 0 0,-1 0 0 0 0,1 0-1 0 0,-1 0 1 0 0,1-1 0 0 0,-1 1-1 0 0,0 0 1 0 0,1-1-1 0 0,-1 1 1 0 0,0 0 0 0 0,-1-1-1 0 0,1 1 1 0 0,0 0 0 0 0,-1-1-1 0 0,1 1 1 0 0,-1 0 0 0 0,0 0-1 0 0,-1-4 1 0 0,-3-3 25 0 0,0-1 0 0 0,-1 1 1 0 0,-10-13-1 0 0,-1-3 54 0 0,14 20-655 0 0,-22-41 1919 0 0,16 21-3330 0 0,5 1-6882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3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21 311 1839 0 0,'-5'-5'384'0'0,"3"2"49"0"0,0 1-1 0 0,1 0 0 0 0,-1-1 1 0 0,1 1-1 0 0,0-1 0 0 0,0 1 1 0 0,0-1-1 0 0,0 0 0 0 0,0 0 1 0 0,0 1-1 0 0,1-1 0 0 0,-1 0 1 0 0,1 0-1 0 0,0 0 0 0 0,0 1 1 0 0,0-1-1 0 0,0 0 0 0 0,1-4 1 0 0,2-5 416 0 0,0 1 0 0 0,0 0 1 0 0,7-15-1 0 0,4-14 4331 0 0,-15 42-5086 0 0,0-1 0 0 0,0 1 0 0 0,0-1 0 0 0,0 1 0 0 0,0-1 0 0 0,0 1 0 0 0,0-1 0 0 0,0 1 0 0 0,0 0 0 0 0,1-1 0 0 0,-2 5 0 0 0,-2 19 345 0 0,0 0 1 0 0,2 1-1 0 0,0 0 0 0 0,3 29 0 0 0,1-23-126 0 0,12 60 1 0 0,0-15-73 0 0,-13-75 239 0 0,-1-4-460 0 0,1 0 0 0 0,-1 0 0 0 0,1 0-1 0 0,0 0 1 0 0,0 0 0 0 0,0 0 0 0 0,0 1 0 0 0,2-3-1 0 0,0-3 19 0 0,27-54 177 0 0,-17 33-70 0 0,29-48-1 0 0,-11 34-65 0 0,3 1 0 0 0,1 1 0 0 0,70-61 0 0 0,-75 74-48 0 0,30-25 24 0 0,-51 45-113 0 0,0 0 0 0 0,1 1-1 0 0,0 0 1 0 0,16-7 0 0 0,-25 13-228 0 0,0 1-703 0 0,0 1 729 0 0,0-1 0 0 0,0 1 1 0 0,-1-1-1 0 0,1 1 0 0 0,-1 0 0 0 0,1-1 0 0 0,-1 1 0 0 0,1 0 0 0 0,-1 0 0 0 0,0 2 1 0 0,-1 8-1231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3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306 121 2303 0 0,'74'-57'1281'0'0,"-52"35"2222"0"0,-2-1 3651 0 0,-19 23-6991 0 0,-1-1 0 0 0,1 1-1 0 0,0-1 1 0 0,-1 0 0 0 0,1 1 0 0 0,-1-1 0 0 0,0 0 0 0 0,1 1 0 0 0,-1-1 0 0 0,0 0 0 0 0,1 1 0 0 0,-1-1 0 0 0,0 0 0 0 0,1 1 0 0 0,-1-1 0 0 0,0 0 0 0 0,0 0 0 0 0,0 1 0 0 0,0-1 0 0 0,0-1-1 0 0,0 1-15 0 0,-1 1 1 0 0,1 0-1 0 0,-1-1 0 0 0,1 1 0 0 0,0 0 0 0 0,-1 0 0 0 0,1-1 0 0 0,-1 1 0 0 0,1 0 0 0 0,-1 0 0 0 0,1 0 0 0 0,-1 0 0 0 0,1 0 0 0 0,-1 0 0 0 0,1-1 0 0 0,-1 1 0 0 0,1 0 0 0 0,0 0 0 0 0,-1 1 0 0 0,1-1 0 0 0,-1 0 0 0 0,1 0 0 0 0,-1 0 0 0 0,-6 1 313 0 0,1 1-1 0 0,0 0 1 0 0,-10 4 0 0 0,-20 13-248 0 0,1 2 0 0 0,1 1 1 0 0,-38 31-1 0 0,54-39-212 0 0,9-8 0 0 0,1 0 0 0 0,-12 12 0 0 0,14-10 0 0 0,1-1 0 0 0,1 1-15 0 0,4-6 6 0 0,0 0-1 0 0,0 0 1 0 0,0 0-1 0 0,1 0 0 0 0,-1 0 1 0 0,0 0-1 0 0,1 0 1 0 0,0 0-1 0 0,-1 0 0 0 0,1 0 1 0 0,0 0-1 0 0,0 0 1 0 0,0-1-1 0 0,2 4 0 0 0,-2-4 5 0 0,5 9-11 0 0,0-1-1 0 0,1 0 0 0 0,0-1 1 0 0,1 1-1 0 0,0-1 0 0 0,0-1 1 0 0,1 0-1 0 0,11 8 0 0 0,11 4 25 0 0,39 18-1 0 0,13 8-12 0 0,-61-32 5 0 0,19 15 20 0 0,-40-28-2 0 0,0 1 0 0 0,0 0-1 0 0,-1-1 1 0 0,1 1 0 0 0,-1 0 0 0 0,1 0-1 0 0,-1-1 1 0 0,1 1 0 0 0,-1 0 0 0 0,0 0-1 0 0,1 0 1 0 0,-1 0 0 0 0,0 0 0 0 0,1 0-1 0 0,-1 0 1 0 0,0 0 0 0 0,0 0 0 0 0,0 0-1 0 0,0 0 1 0 0,0-1 0 0 0,0 1 0 0 0,0 0-1 0 0,0 0 1 0 0,-1 0 0 0 0,1 0 0 0 0,0 0-1 0 0,-1 0 1 0 0,1 0 0 0 0,0 0 0 0 0,-1 0-1 0 0,0 1 1 0 0,-1 1 30 0 0,0 0-1 0 0,1-1 1 0 0,-1 1-1 0 0,0-1 1 0 0,-1 1-1 0 0,1-1 1 0 0,-5 4-1 0 0,-4 1 28 0 0,-2 1-1 0 0,1-2 1 0 0,-1 0 0 0 0,0-1-1 0 0,0 0 1 0 0,0 0 0 0 0,-1-2 0 0 0,0 0-1 0 0,0 0 1 0 0,1-1 0 0 0,-1-1-1 0 0,-15 0 1 0 0,2-2-136 0 0,1-1 1 0 0,-1-1-1 0 0,1-1 0 0 0,0-1 0 0 0,-37-13 1 0 0,54 14-130 0 0,-1 1 1 0 0,1-1 0 0 0,1 0-1 0 0,-10-7 1 0 0,-2-5-8939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8 4143 0 0,'-1'-7'16772'0'0,"-6"23"-16941"0"0,-91 227 1308 0 0,0-1-750 0 0,70-182-327 0 0,-69 109 1 0 0,40-95 21 0 0,18-25-254 0 0,38-48-19 0 0,4-2-445 0 0,13-6-726 0 0,6-8-403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5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40 11055 0 0,'4'-6'293'0'0,"0"1"0"0"0,0-1 1 0 0,-1 1-1 0 0,6-13 5600 0 0,-19 23-2969 0 0,1 1-2576 0 0,0 1 0 0 0,0-1 0 0 0,1 2 0 0 0,0 0 1 0 0,-13 15-1 0 0,-30 48 411 0 0,48-68-709 0 0,-51 78 615 0 0,-51 104 1 0 0,85-143-627 0 0,1 1 1 0 0,3 1-1 0 0,1 0 1 0 0,-14 75-1 0 0,19-61-39 0 0,-15 81 0 0 0,18-106 0 0 0,-2 0 0 0 0,-16 36 0 0 0,20-58-42 0 0,-1 1-1 0 0,-1-1 1 0 0,0 0 0 0 0,0 0-1 0 0,-1 0 1 0 0,-18 17 0 0 0,21-23-93 0 0,1 0-1 0 0,-1-1 1 0 0,-1 0 0 0 0,1 0 0 0 0,-1 0 0 0 0,1-1 0 0 0,-1 0 0 0 0,0 0-1 0 0,0 0 1 0 0,-1-1 0 0 0,1 0 0 0 0,0 0 0 0 0,-1-1 0 0 0,1 1 0 0 0,-11-1-1 0 0,17-1 60 0 0,-1 0 0 0 0,1 0 0 0 0,0 0 0 0 0,-1 0 0 0 0,1 0-1 0 0,-1 0 1 0 0,1 0 0 0 0,-1 0 0 0 0,1 0 0 0 0,-1 0-1 0 0,1-1 1 0 0,-1 1 0 0 0,1 0 0 0 0,-1 0 0 0 0,1 0-1 0 0,0-1 1 0 0,-1 1 0 0 0,1 0 0 0 0,-1-1 0 0 0,1 1 0 0 0,0 0-1 0 0,-1-1 1 0 0,1 1 0 0 0,0-1 0 0 0,0 1 0 0 0,-1 0-1 0 0,1-1 1 0 0,0 1 0 0 0,0-1 0 0 0,-1 0 0 0 0,1 0-71 0 0,0-1 0 0 0,0 0 0 0 0,0 1 1 0 0,0-1-1 0 0,0 1 0 0 0,0-1 0 0 0,0 0 1 0 0,0 1-1 0 0,1-3 0 0 0,1-3-446 0 0,1 0 1 0 0,-1 1-1 0 0,6-10 1 0 0,50-94-7035 0 0,-51 101 6762 0 0,-2 1 479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5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8751 0 0,'0'0'399'0'0,"2"0"-4"0"0,48-2-663 0 0,27-9 5596 0 0,1-4 948 0 0,-28 4-4859 0 0,-43 10-1528 0 0,89-21 1759 0 0,147-53 0 0 0,-230 69-2555 0 0,1 0 1 0 0,-1-1-1 0 0,23-16 1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5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7 4607 0 0,'4'-7'12064'0'0,"-5"18"-10236"0"0,1 0-1 0 0,-5 16 1 0 0,-15 47 435 0 0,12-45-1612 0 0,-39 147 240 0 0,38-123-1307 0 0,9-51 96 0 0,2 1-1424 0 0,0 1 440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1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518 201 6447 0 0,'0'0'499'0'0,"1"-1"-328"0"0,4-1 518 0 0,-1-1 1 0 0,0 1 0 0 0,0-1 0 0 0,0 0-1 0 0,-1-1 1 0 0,1 1 0 0 0,-1-1-1 0 0,6-6 1 0 0,-3 3 307 0 0,-1-1-1 0 0,0 1 1 0 0,-1-1 0 0 0,5-10-1 0 0,-8 15-933 0 0,1 0-1 0 0,-1-1 0 0 0,0 1 1 0 0,-1 0-1 0 0,1-1 0 0 0,0 1 1 0 0,-1-1-1 0 0,0 1 1 0 0,0-1-1 0 0,0 1 0 0 0,0-1 1 0 0,0 1-1 0 0,-1-1 1 0 0,1 1-1 0 0,-1-1 0 0 0,0 1 1 0 0,0 0-1 0 0,-1-1 0 0 0,1 1 1 0 0,-1 0-1 0 0,1 0 1 0 0,-1 0-1 0 0,0 0 0 0 0,0 0 1 0 0,0 0-1 0 0,-1 1 0 0 0,1-1 1 0 0,-1 1-1 0 0,1-1 1 0 0,-1 1-1 0 0,0 0 0 0 0,0 0 1 0 0,0 0-1 0 0,0 1 0 0 0,0-1 1 0 0,-5-1-1 0 0,1 1-77 0 0,1 0-1 0 0,0 1 1 0 0,0 0-1 0 0,-1 0 1 0 0,1 0-1 0 0,-1 1 1 0 0,1 0 0 0 0,-1 0-1 0 0,1 1 1 0 0,-12 2-1 0 0,4 0-39 0 0,0 1-1 0 0,-1 1 1 0 0,-20 10-1 0 0,-8 6 94 0 0,1 2 0 0 0,1 2 0 0 0,1 1 1 0 0,1 2-1 0 0,2 2 0 0 0,-40 40 0 0 0,65-57 162 0 0,-18 24 0 0 0,28-34-153 0 0,0 0 1 0 0,-1 0 0 0 0,2 1 0 0 0,-1-1-1 0 0,0 0 1 0 0,1 1 0 0 0,-1-1 0 0 0,1 1-1 0 0,0 0 1 0 0,0-1 0 0 0,1 1 0 0 0,-1 0-1 0 0,1-1 1 0 0,-1 7 0 0 0,2-9-34 0 0,-1 0-1 0 0,1-1 1 0 0,-1 1 0 0 0,0-1 0 0 0,1 1-1 0 0,-1-1 1 0 0,1 1 0 0 0,-1-1 0 0 0,1 1 0 0 0,0-1-1 0 0,-1 0 1 0 0,1 1 0 0 0,-1-1 0 0 0,1 0-1 0 0,0 0 1 0 0,-1 1 0 0 0,1-1 0 0 0,0 0 0 0 0,0 0-1 0 0,1 1 34 0 0,4 1 44 0 0,1 0-1 0 0,-1-1 0 0 0,0 1 0 0 0,1-2 1 0 0,-1 1-1 0 0,1-1 0 0 0,-1 1 0 0 0,1-2 1 0 0,11-1-1 0 0,7-2 125 0 0,28-10 0 0 0,-30 8-165 0 0,-23 6-50 0 0,18-5-50 0 0,0 1 0 0 0,0 1 0 0 0,34-3 0 0 0,-52 7 36 0 0,1-1-1 0 0,-1 0 0 0 0,1 0 1 0 0,-1 0-1 0 0,0 0 1 0 0,1 1-1 0 0,-1-1 0 0 0,0 0 1 0 0,1 0-1 0 0,-1 1 1 0 0,0-1-1 0 0,1 0 1 0 0,-1 0-1 0 0,0 1 0 0 0,0-1 1 0 0,1 0-1 0 0,-1 1 1 0 0,0-1-1 0 0,0 0 0 0 0,0 1 1 0 0,1-1-1 0 0,-1 1 1 0 0,0-1-1 0 0,0 0 1 0 0,0 1-1 0 0,0-1 0 0 0,0 1 1 0 0,0-1-1 0 0,0 0 1 0 0,0 1-1 0 0,0-1 0 0 0,0 1 1 0 0,0-1-1 0 0,0 1 1 0 0,-2 14-288 0 0,-9 7 177 0 0,-7 8 50 0 0,18-29 72 0 0,1 0-1 0 0,-1-1 0 0 0,1 1 1 0 0,-1-1-1 0 0,1 1 1 0 0,-1 0-1 0 0,1-1 1 0 0,-1 0-1 0 0,1 1 0 0 0,0-1 1 0 0,-1 1-1 0 0,1-1 1 0 0,0 0-1 0 0,-1 1 1 0 0,1-1-1 0 0,0 0 0 0 0,-1 0 1 0 0,2 1-1 0 0,-2-1 0 0 0,9 2-57 0 0,-1-1 0 0 0,1 0 0 0 0,-1 0 0 0 0,1-1 0 0 0,0 0 0 0 0,-1 0 0 0 0,13-3 0 0 0,5 1-103 0 0,46-7-1145 0 0,-38 2 90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15 5983 0 0,'-9'-2'542'0'0,"6"1"-259"0"0,-16-1 15436 0 0,48 10-13842 0 0,-17-8-1722 0 0,1 0 0 0 0,-1-1 0 0 0,0-1 0 0 0,22-5 0 0 0,0 0-1531 0 0,-22 7-5781 0 0,-1 0-18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33 22375 0 0,'0'0'2184'0'0,"-11"-2"-1944"0"0,0 2-240 0 0,2 2 0 0 0,-2-4 0 0 0,1 1 280 0 0,1-1 776 0 0,16-7-1904 0 0,4 0-224 0 0,-1 0-48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3223 0 0,'-1'1'240'0'0,"-7"8"1133"0"0,1 0 0 0 0,0 0 0 0 0,0 0-1 0 0,1 1 1 0 0,-5 11 0 0 0,-23 57 6245 0 0,25-57-7653 0 0,-8 21 1231 0 0,-66 146 1724 0 0,62-148-2618 0 0,-139 291 448 0 0,153-313-738 0 0,5-11-16 0 0,-1 0-1 0 0,0 0 1 0 0,0 0 0 0 0,-6 9 0 0 0,8-15-110 0 0,9-16-567 0 0,34-66-4264 0 0,-23 42-2014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62 338 13559 0 0,'-1'2'622'0'0,"-9"15"-52"0"0,2 0-1 0 0,0 1 1 0 0,1 0 0 0 0,0 0 0 0 0,2 1 0 0 0,0 0 0 0 0,1-1 0 0 0,-2 35 0 0 0,6-50-396 0 0,0-1 0 0 0,0 0 0 0 0,0 1 0 0 0,0-1 0 0 0,0 0 1 0 0,1 5-1 0 0,-1-7-152 0 0,0 1 0 0 0,1-1-1 0 0,-1 0 1 0 0,0 1 0 0 0,0-1 0 0 0,1 0 0 0 0,-1 1 0 0 0,0-1 0 0 0,0 0 0 0 0,1 0 0 0 0,-1 1 0 0 0,0-1 0 0 0,1 0-1 0 0,-1 0 1 0 0,0 0 0 0 0,1 0 0 0 0,-1 1 0 0 0,0-1 0 0 0,1 0 0 0 0,-1 0 0 0 0,0 0 0 0 0,1 0 0 0 0,-1 0 0 0 0,1 0-1 0 0,-1 0 1 0 0,0 0 0 0 0,1 0 0 0 0,-1 0 0 0 0,1 0 0 0 0,-1 0 0 0 0,0 0 0 0 0,1 0 0 0 0,-1 0 0 0 0,0 0 0 0 0,1-1-1 0 0,-1 1 1 0 0,0 0 0 0 0,1 0 0 0 0,-1 0 0 0 0,0-1 0 0 0,1 1 0 0 0,-1 0 0 0 0,0 0 0 0 0,0-1 0 0 0,1 1 0 0 0,8-7 103 0 0,0 0 1 0 0,-1-1-1 0 0,0 0 1 0 0,0-1-1 0 0,-1 1 1 0 0,12-18-1 0 0,-6 8 53 0 0,75-106 132 0 0,35-44 352 0 0,-99 139-571 0 0,1 2-1 0 0,1 0 1 0 0,47-35-1 0 0,-68 58-102 0 0,0 0 0 0 0,0 1 0 0 0,0 0 0 0 0,1 0 0 0 0,-1 1 0 0 0,1-1 0 0 0,0 1-1 0 0,0 0 1 0 0,0 1 0 0 0,0-1 0 0 0,0 1 0 0 0,0 0 0 0 0,0 1 0 0 0,0 0 0 0 0,0 0 0 0 0,0 0 0 0 0,0 0 0 0 0,0 1-1 0 0,0 0 1 0 0,0 1 0 0 0,0-1 0 0 0,0 1 0 0 0,0 0 0 0 0,0 0 0 0 0,-1 1 0 0 0,1 0 0 0 0,-1 0 0 0 0,0 0 0 0 0,10 8-1 0 0,-7-4-4 0 0,1 1 0 0 0,-2 0-1 0 0,1 0 1 0 0,-1 0-1 0 0,0 1 1 0 0,0 0-1 0 0,-1 0 1 0 0,7 15-1 0 0,-11-19 30 0 0,0 1 0 0 0,0-1 0 0 0,-1 0 0 0 0,1 1-1 0 0,-1-1 1 0 0,0 1 0 0 0,-1-1 0 0 0,1 1-1 0 0,-1-1 1 0 0,0 1 0 0 0,-1 0 0 0 0,1-1-1 0 0,-1 1 1 0 0,0-1 0 0 0,-1 0 0 0 0,1 1 0 0 0,-1-1-1 0 0,-5 10 1 0 0,2-6 40 0 0,0-1-1 0 0,-1 1 1 0 0,0-1-1 0 0,0 0 1 0 0,-1 0-1 0 0,0-1 1 0 0,-12 9-1 0 0,-60 40 302 0 0,60-44-286 0 0,-18 13 120 0 0,-2-2-1 0 0,-1-2 1 0 0,0-2 0 0 0,-1-1-1 0 0,-72 20 1 0 0,98-34-152 0 0,-1-1-1 0 0,1-1 1 0 0,-28 2-1 0 0,40-4-68 0 0,-1 0-1 0 0,0 0 0 0 0,1-1 0 0 0,-1 1 0 0 0,0-1 0 0 0,1 1 0 0 0,-1-1 0 0 0,1 0 0 0 0,-1 0 0 0 0,1-1 0 0 0,-1 1 0 0 0,1-1 0 0 0,0 0 0 0 0,0 0 0 0 0,0 0 0 0 0,0 0 0 0 0,0 0 0 0 0,0-1 0 0 0,0 1 0 0 0,1-1 0 0 0,-5-5 0 0 0,7 7-69 0 0,-1 0 0 0 0,0 0-1 0 0,1-1 1 0 0,-1 1 0 0 0,1 0-1 0 0,-1 0 1 0 0,1 0 0 0 0,0-1-1 0 0,-1 1 1 0 0,1 0-1 0 0,0-1 1 0 0,0 1 0 0 0,0 0-1 0 0,0 0 1 0 0,0-1 0 0 0,0 1-1 0 0,0 0 1 0 0,1-1-1 0 0,-1 1 1 0 0,0 0 0 0 0,1 0-1 0 0,-1-1 1 0 0,1 1 0 0 0,-1 0-1 0 0,1 0 1 0 0,-1 0 0 0 0,1 0-1 0 0,0 0 1 0 0,0 0-1 0 0,0 0 1 0 0,0 0 0 0 0,-1 0-1 0 0,3-1 1 0 0,-1 0-303 0 0,1 0-1 0 0,-1 1 1 0 0,0-1 0 0 0,1 1-1 0 0,-1 0 1 0 0,1 0 0 0 0,0 0-1 0 0,-1 0 1 0 0,1 0 0 0 0,0 1-1 0 0,-1-1 1 0 0,1 1 0 0 0,0 0-1 0 0,4 0 1 0 0,6 1-1216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2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39 9671 0 0,'27'-24'1239'0'0,"-13"9"9354"0"0,-24 23-10459 0 0,0 0 0 0 0,1 0 0 0 0,-1 1 0 0 0,-14 19 0 0 0,-12 11-27 0 0,10-16-67 0 0,-56 35-1 0 0,43-31-39 0 0,-40 23-84 0 0,-105 52 0 0 0,54-50-10 0 0,96-40 36 0 0,26-9 72 0 0,7-3 49 0 0,14 1 16 0 0,54 0 308 0 0,0-3-1 0 0,79-12 1 0 0,-21 1-55 0 0,-111 12-352 0 0,-1 0 0 0 0,1 2 0 0 0,0-1-1 0 0,-1 2 1 0 0,1 0 0 0 0,0 0 0 0 0,19 7 0 0 0,-17-4-367 0 0,-1-2 0 0 0,0 0 0 0 0,1-1 1 0 0,0 0-1 0 0,-1-2 0 0 0,17 0 0 0 0,-2-2-1785 0 0,1-1 0 0 0,31-8 0 0 0,-42 5 453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2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 14743 0 0,'0'0'1786'0'0,"-1"1"-662"0"0,-171 259 2799 0 0,35-48-1596 0 0,-52 28-2655 0 0,50-66 107 0 0,131-164 113 0 0,0 0 0 0 0,0-1 1 0 0,-1 0-1 0 0,-13 9 0 0 0,21-17-235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2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90 421 11975 0 0,'-17'3'1201'0'0,"0"-2"-1"0"0,-19-1 1 0 0,20 0 2717 0 0,13-13-2703 0 0,3 10-1120 0 0,0 0 1 0 0,0 0-1 0 0,0 0 1 0 0,1 0-1 0 0,-1 0 1 0 0,1-1-1 0 0,0 1 1 0 0,0 0-1 0 0,0 0 1 0 0,0 1-1 0 0,4-6 1 0 0,19-30 320 0 0,-23 37-393 0 0,17-25-42 0 0,1 2 1 0 0,1 0-1 0 0,1 1 0 0 0,1 1 1 0 0,49-37-1 0 0,58-22-469 0 0,-102 66 416 0 0,1 2 0 0 0,56-20 0 0 0,-70 30 140 0 0,0 0-1 0 0,0 1 1 0 0,0 0-1 0 0,0 1 1 0 0,1 1-1 0 0,-1 0 1 0 0,0 1-1 0 0,0 0 1 0 0,1 1-1 0 0,-1 1 1 0 0,-1 0-1 0 0,1 1 1 0 0,0 1-1 0 0,-1 0 1 0 0,0 1-1 0 0,0 0 1 0 0,0 1 0 0 0,-1 0-1 0 0,0 1 1 0 0,-1 0-1 0 0,1 1 1 0 0,-2 0-1 0 0,1 1 1 0 0,8 11-1 0 0,1 1 57 0 0,-8-10-81 0 0,0 1 0 0 0,-1 0 1 0 0,-1 1-1 0 0,15 24 0 0 0,-23-34-24 0 0,0 0 0 0 0,-1 0 1 0 0,1 0-1 0 0,-1 0 0 0 0,1 1 0 0 0,-1-1 0 0 0,-1 0 0 0 0,1 1 1 0 0,-1-1-1 0 0,1 1 0 0 0,-1-1 0 0 0,-1 1 0 0 0,1-1 0 0 0,-1 0 1 0 0,1 1-1 0 0,-1-1 0 0 0,0 0 0 0 0,-1 1 0 0 0,1-1 0 0 0,-1 0 1 0 0,0 0-1 0 0,0 0 0 0 0,-2 4 0 0 0,-5 4 68 0 0,0 0 0 0 0,-1 0 0 0 0,0-1 0 0 0,-1 0 0 0 0,-18 14 0 0 0,-65 41 128 0 0,86-61-216 0 0,-45 28-28 0 0,-1-3-1 0 0,-1-2 0 0 0,-2-3 1 0 0,-109 34-1 0 0,62-36 5 0 0,87-21-9 0 0,0 0 1 0 0,0-1-1 0 0,0-1 0 0 0,-21-3 1 0 0,38 3 13 0 0,-1 0 1 0 0,1 1-1 0 0,-1-1 0 0 0,0-1 1 0 0,1 1-1 0 0,-1 0 1 0 0,0 0-1 0 0,1 0 1 0 0,-1 0-1 0 0,1 0 0 0 0,-1-1 1 0 0,0 1-1 0 0,1 0 1 0 0,-1 0-1 0 0,1-1 0 0 0,-1 1 1 0 0,1 0-1 0 0,-1-1 1 0 0,1 1-1 0 0,-1-1 0 0 0,1 1 1 0 0,-1-1-1 0 0,1 1 1 0 0,0-1-1 0 0,-1 1 1 0 0,1-1-1 0 0,0 1 0 0 0,-1-1 1 0 0,1 1-1 0 0,0-1 1 0 0,0 0-1 0 0,0 1 0 0 0,-1-2 1 0 0,1 1-97 0 0,1 0 1 0 0,-1-1 0 0 0,1 1-1 0 0,-1 0 1 0 0,1-1-1 0 0,-1 1 1 0 0,1 0-1 0 0,0-1 1 0 0,-1 1 0 0 0,1 0-1 0 0,0 0 1 0 0,0 0-1 0 0,0 0 1 0 0,2-2-1 0 0,13-11-1569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3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16959 0 0,'0'0'5936'0'0,"-1"1"-5716"0"0,-9 6-212 0 0,0 0-1 0 0,1 1 1 0 0,0 0-1 0 0,0 0 1 0 0,-11 15-1 0 0,-37 53 4 0 0,33-41 54 0 0,21-31-5 0 0,-1 1-1 0 0,1 0 0 0 0,1-1 0 0 0,-1 1 0 0 0,1 1 0 0 0,-1-1 0 0 0,1 0 0 0 0,1 1 0 0 0,-1-1 0 0 0,1 1 0 0 0,0-1 0 0 0,0 1 0 0 0,1 5 0 0 0,0-9 77 0 0,3 1-83 0 0,0-1-1 0 0,0 1 1 0 0,0-1-1 0 0,0 0 1 0 0,1 0-1 0 0,-1-1 1 0 0,1 1-1 0 0,0-1 1 0 0,-1 0-1 0 0,1 0 1 0 0,0 0-1 0 0,0 0 1 0 0,0 0-1 0 0,0-1 1 0 0,-1 0-1 0 0,1 0 1 0 0,0 0-1 0 0,7-1 1 0 0,6-2 31 0 0,0 0 0 0 0,-1-1 1 0 0,17-7-1 0 0,-26 9-71 0 0,-2 0-9 0 0,7-2 11 0 0,1 0 0 0 0,-1 0 0 0 0,0-1 0 0 0,-1-1 0 0 0,1 0 0 0 0,-1-1 0 0 0,10-8 0 0 0,-20 15-15 0 0,-1-1 0 0 0,1 1 0 0 0,0-1 0 0 0,-1 1 0 0 0,1-1 0 0 0,-1 0 0 0 0,1 1 0 0 0,-1-1 0 0 0,1 0 0 0 0,-1 1 0 0 0,1-1 0 0 0,-1 0 0 0 0,0 0 0 0 0,1 0 0 0 0,-3-4 0 0 0,1 4 0 0 0,0-2 2 0 0,0-1-1 0 0,-1 1 1 0 0,0 0-1 0 0,0-1 1 0 0,0 1-1 0 0,0 0 1 0 0,0 0-1 0 0,-1 0 1 0 0,1 0-1 0 0,-1 1 1 0 0,0-1-1 0 0,-5-3 1 0 0,-5-3 15 0 0,-25-12 0 0 0,5 2-7 0 0,-38-24-603 0 0,69 42-41 0 0,-2-5-1959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4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63 7831 0 0,'6'-7'346'0'0,"-1"0"-1"0"0,0-1 1 0 0,7-16-1 0 0,-4 7 9679 0 0,-19 30-9633 0 0,0-1 1 0 0,1 1 0 0 0,1 1-1 0 0,-12 21 1 0 0,-25 62-39 0 0,41-86-270 0 0,-80 208 221 0 0,-7 17-240 0 0,-18-19-976 0 0,71-138-1240 0 0,38-77 1164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5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7 6911 0 0,'0'-7'12832'0'0,"-4"9"-12711"0"0,1 0 0 0 0,0 0 1 0 0,0 0-1 0 0,0 0 0 0 0,0 0 0 0 0,0 0 0 0 0,0 1 0 0 0,0 0 1 0 0,1-1-1 0 0,0 1 0 0 0,-1 0 0 0 0,1 0 0 0 0,0 0 0 0 0,0 1 0 0 0,-2 6 1 0 0,-4 7 526 0 0,-9 36 1 0 0,11-34-557 0 0,-45 215-134 0 0,21-85 20 0 0,26-131 22 0 0,-37 149-34 0 0,27-120 19 0 0,-31 68 0 0 0,9-45 145 0 0,-51 73-1 0 0,76-125-124 0 0,6-10 6 0 0,4-7-3 0 0,10-6-3699 0 0,-7 3 3197 0 0,9-8-1260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1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1091 1 13271 0 0,'0'0'1202'0'0,"-8"4"-964"0"0,-9 4 41 0 0,1 1 1 0 0,0 1-1 0 0,0 0 0 0 0,-26 24 0 0 0,-51 60 1279 0 0,-123 182-472 0 0,99-120-788 0 0,5-18 485 0 0,-212 200 0 0 0,300-316-720 0 0,8-9-34 0 0,2 1 0 0 0,-1 1 0 0 0,1 0 0 0 0,-15 23 0 0 0,28-36-215 0 0,17-4-12196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5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12439 0 0,'0'0'1499'0'0,"2"1"-386"0"0,3 2-596 0 0,1-1-1 0 0,-1 1 1 0 0,1-1 0 0 0,0 0-1 0 0,0-1 1 0 0,0 1-1 0 0,0-1 1 0 0,0 0 0 0 0,0-1-1 0 0,0 1 1 0 0,8-2-1 0 0,8-1 124 0 0,40-8 0 0 0,-21 2 421 0 0,36-8-884 0 0,0-3 1 0 0,83-34-1 0 0,-149 50-1519 0 0,0-1 1 0 0,0 1-1 0 0,13-1 1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6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10591 0 0,'0'0'964'0'0,"-1"1"-794"0"0,-9 7 1987 0 0,0 0 0 0 0,-16 18 0 0 0,17-15-1641 0 0,1 0-1 0 0,-12 20 1 0 0,6-7-484 0 0,2 2 0 0 0,0 0 0 0 0,-9 30 0 0 0,20-51-32 0 0,0 0 0 0 0,0 0 0 0 0,0 0 0 0 0,0 8 0 0 0,3 2 0 0 0,-1-12 6 0 0,0-1 0 0 0,0 0 1 0 0,1 0-1 0 0,-1 0 0 0 0,0 0 0 0 0,1 0 0 0 0,-1 0 0 0 0,1 0 0 0 0,0 0 0 0 0,-1-1 1 0 0,1 1-1 0 0,0 0 0 0 0,0-1 0 0 0,0 0 0 0 0,4 3 0 0 0,-2-3 20 0 0,0 0-1 0 0,0 1 0 0 0,0-1 0 0 0,0 0 1 0 0,0-1-1 0 0,0 1 0 0 0,0-1 1 0 0,7 0-1 0 0,5-2 87 0 0,-1 0 1 0 0,1-1-1 0 0,27-9 0 0 0,-37 11-93 0 0,6-3 129 0 0,1 0 0 0 0,-1 0 0 0 0,0-2 0 0 0,-1 1 0 0 0,1-1 0 0 0,11-9 0 0 0,-22 14-140 0 0,0 0 1 0 0,0 1 0 0 0,0-1 0 0 0,0-1-1 0 0,0 1 1 0 0,0 0 0 0 0,0 0 0 0 0,-1 0 0 0 0,1 0-1 0 0,0-1 1 0 0,-1 1 0 0 0,1 0 0 0 0,-1-1 0 0 0,1 1-1 0 0,-1 0 1 0 0,1-1 0 0 0,-1 1 0 0 0,0 0 0 0 0,0-3-1 0 0,0 0 24 0 0,0 1 0 0 0,-1 0-1 0 0,0 0 1 0 0,1 0-1 0 0,-1 0 1 0 0,0 0-1 0 0,0 0 1 0 0,-3-4-1 0 0,-2-4 174 0 0,-1 1-1 0 0,0 0 0 0 0,-13-13 1 0 0,17 20-204 0 0,0-1 0 0 0,1 1 0 0 0,-1 0 0 0 0,1-1 0 0 0,0 1 0 0 0,0-1 1 0 0,0 0-1 0 0,0 0 0 0 0,0 0 0 0 0,1 0 0 0 0,-1-5 0 0 0,1 7-270 0 0,5-13-3796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6911 0 0,'2'-2'5694'0'0,"3"-6"-1602"0"0,18-24 418 0 0,-22 31-4395 0 0,4-2-146 0 0,-2 0-1360 0 0,14-2-10206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8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8287 0 0,'3'-2'7860'0'0,"59"-47"-2449"0"0,-16 10-3565 0 0,7-8 34 0 0,-51 46-1813 0 0,-3 3-2026 0 0,-11 28-903 0 0,3-12 1235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26 4143 0 0,'3'-6'224'0'0,"12"-13"6596"0"0,-16 25-6223 0 0,-1 1 0 0 0,1-1-1 0 0,-1 1 1 0 0,0-1 0 0 0,0 0 0 0 0,-1 0-1 0 0,-4 7 1 0 0,0 4 72 0 0,-91 165 3016 0 0,13-27-2449 0 0,-54 135-904 0 0,83-188-1091 0 0,34-65-828 0 0,15-30 582 0 0,4-12-1563 0 0,4-18 193 0 0,3 2 1378 0 0,2 1 0 0 0,9-25 0 0 0,-1 10-34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168 437 6015 0 0,'-37'37'1367'0'0,"-67"52"-1"0"0,88-77-389 0 0,6-1 1323 0 0,12-15-2150 0 0,9-9 608 0 0,-1-1-1 0 0,-1 0 0 0 0,0 0 1 0 0,-1-1-1 0 0,0 0 0 0 0,5-18 1 0 0,-3 4-111 0 0,-6 14-461 0 0,0 1 0 0 0,1-1 0 0 0,1 1 0 0 0,1 0-1 0 0,0 0 1 0 0,1 1 0 0 0,14-20 0 0 0,23-20-194 0 0,73-67-1 0 0,-101 105 0 0 0,1 1 0 0 0,1 0 0 0 0,0 1-1 0 0,0 1 1 0 0,1 0 0 0 0,1 2 0 0 0,0 1-1 0 0,29-10 1 0 0,-30 15 204 0 0,-1 1 1 0 0,1 1-1 0 0,0 0 0 0 0,0 1 1 0 0,0 2-1 0 0,0 0 0 0 0,-1 1 1 0 0,1 0-1 0 0,0 2 0 0 0,-1 1 0 0 0,0 0 1 0 0,0 1-1 0 0,0 1 0 0 0,-1 1 1 0 0,0 1-1 0 0,33 21 0 0 0,-46-27-145 0 0,0 1 1 0 0,-1-1-1 0 0,0 1 0 0 0,1 0 0 0 0,-1 1 1 0 0,-1-1-1 0 0,5 6 0 0 0,-7-8-41 0 0,0 0 1 0 0,0 0-1 0 0,0 0 0 0 0,-1 0 0 0 0,1 0 1 0 0,0 0-1 0 0,-1 0 0 0 0,0 0 0 0 0,1 0 1 0 0,-1 0-1 0 0,0 0 0 0 0,0 0 0 0 0,0 0 1 0 0,0 0-1 0 0,0 0 0 0 0,-1 0 0 0 0,1 0 1 0 0,-1 0-1 0 0,1 0 0 0 0,-1 0 0 0 0,0-1 1 0 0,0 1-1 0 0,0 0 0 0 0,-1 2 0 0 0,-2 3 12 0 0,-1-1-1 0 0,0 0 0 0 0,0 0 0 0 0,-1 0 0 0 0,1 0 0 0 0,-12 8 0 0 0,-44 26 61 0 0,31-22-43 0 0,-127 93-24 0 0,43-29-17 0 0,-32 16-310 0 0,98-63-242 0 0,47-34 343 0 0,-1-9-4062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8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47 1839 0 0,'-20'11'13142'0'0,"27"-15"-7606"0"0,21-8-3910 0 0,-12 6-1415 0 0,0 1-1 0 0,0 0 1 0 0,1 1-1 0 0,19-1 1 0 0,70-4-508 0 0,-37 5-3004 0 0,-50 2-1656 0 0,-2 1-1365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8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61 1375 0 0,'-2'4'19'0'0,"-1"-1"0"0"0,0 1 0 0 0,0-1 0 0 0,-20 16 19324 0 0,49-12-17122 0 0,-13-8-1864 0 0,0 0-1 0 0,1 0 1 0 0,-1-2-1 0 0,0 1 0 0 0,0-2 1 0 0,20-7-1 0 0,23-6-123 0 0,129-18-1482 0 0,-76 15-4370 0 0,-82 14-1409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 10135 0 0,'0'0'778'0'0,"2"1"-506"0"0,1 1 8 0 0,0 0 1 0 0,0 1 0 0 0,0-1-1 0 0,0 1 1 0 0,-1 0-1 0 0,1 0 1 0 0,-1 0 0 0 0,0 0-1 0 0,0 0 1 0 0,0 1-1 0 0,0-1 1 0 0,2 5 0 0 0,-2-2 197 0 0,-1 1 0 0 0,1-1 0 0 0,-1 1 0 0 0,0-1 0 0 0,0 1 0 0 0,-1 10 0 0 0,-1 0-96 0 0,-1-1 1 0 0,0 0-1 0 0,-1 1 1 0 0,-1-1-1 0 0,-7 16 1 0 0,-1 1-4 0 0,-2-1 0 0 0,-22 36-1 0 0,-44 59 379 0 0,30-49-464 0 0,21-31-222 0 0,-100 149 69 0 0,128-195-881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9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90 504 7367 0 0,'-15'-1'456'0'0,"8"1"-202"0"0,1 0 1 0 0,-1-1 0 0 0,1 0 0 0 0,-1 0 0 0 0,1 0 0 0 0,0-1 0 0 0,-1 0 0 0 0,-7-3 0 0 0,14 4-46 0 0,-1 1 1 0 0,0-1-1 0 0,1 1 1 0 0,-1-1 0 0 0,0 0-1 0 0,1 1 1 0 0,-1-1-1 0 0,1 0 1 0 0,-1 1 0 0 0,1-1-1 0 0,-1 0 1 0 0,1 0-1 0 0,0 0 1 0 0,-1 1-1 0 0,1-1 1 0 0,0 0 0 0 0,0 0-1 0 0,0 0 1 0 0,-1 0-1 0 0,1 1 1 0 0,0-1 0 0 0,0 0-1 0 0,0 0 1 0 0,0 0-1 0 0,1 0 1 0 0,-1 0-1 0 0,0 1 1 0 0,0-1 0 0 0,0 0-1 0 0,1-1 1 0 0,13-27 1695 0 0,-13 26-1866 0 0,12-18 372 0 0,1 1-1 0 0,1 0 1 0 0,1 1 0 0 0,0 1 0 0 0,31-26-1 0 0,102-72 627 0 0,-147 115-1025 0 0,39-28 187 0 0,1 2 0 0 0,1 1 1 0 0,51-20-1 0 0,-74 37-93 0 0,1 1 0 0 0,0 1 0 0 0,1 1 0 0 0,0 1-1 0 0,0 1 1 0 0,0 1 0 0 0,0 1 0 0 0,0 1 0 0 0,30 2 0 0 0,-46-1-64 0 0,-1 1 0 0 0,0 0 0 0 0,1 0 0 0 0,-1 0 0 0 0,0 1 1 0 0,0 0-1 0 0,1 0 0 0 0,-1 0 0 0 0,-1 1 0 0 0,1-1 0 0 0,0 1 0 0 0,-1 0 0 0 0,1 1 0 0 0,4 4 0 0 0,-7-6-30 0 0,0 1 0 0 0,0-1-1 0 0,0 1 1 0 0,0 0-1 0 0,0 0 1 0 0,-1 0 0 0 0,1 0-1 0 0,-1 0 1 0 0,0 0 0 0 0,0 0-1 0 0,0 1 1 0 0,0-1 0 0 0,-1 0-1 0 0,1 1 1 0 0,-1-1 0 0 0,0 0-1 0 0,0 1 1 0 0,0-1 0 0 0,-1 0-1 0 0,1 1 1 0 0,-1-1 0 0 0,1 0-1 0 0,-1 0 1 0 0,-1 4 0 0 0,-6 11 58 0 0,-1-1 0 0 0,0 1 0 0 0,-1-2 0 0 0,-1 0 0 0 0,-24 28 0 0 0,31-38-29 0 0,-47 51 18 0 0,-94 83 0 0 0,81-81-33 0 0,15-11-26 0 0,21-19 0 0 0,-49 38 0 0 0,63-57-8 0 0,3-1 12 0 0,-1-1 1 0 0,-1 0 0 0 0,-18 9 0 0 0,27-15-12 0 0,1 0 0 0 0,-2-1 0 0 0,1 0 0 0 0,0 0 0 0 0,0 0 0 0 0,0 0 0 0 0,0-1 0 0 0,-1 1 1 0 0,1-1-1 0 0,0 0 0 0 0,0-1 0 0 0,-1 1 0 0 0,1-1 0 0 0,0 1 0 0 0,0-1 0 0 0,-6-3 0 0 0,8 4-17 0 0,1-1 0 0 0,-1 0 0 0 0,0 0 0 0 0,0 0 0 0 0,0 0 0 0 0,1 0 0 0 0,-1-1 0 0 0,1 1-1 0 0,-1 0 1 0 0,1-1 0 0 0,-1 1 0 0 0,1-1 0 0 0,0 1 0 0 0,0-1 0 0 0,0 0 0 0 0,-1-2-1 0 0,0 1-82 0 0,1 0 0 0 0,0-1 0 0 0,0 1 0 0 0,1-1 0 0 0,-1 1 0 0 0,1-1 0 0 0,0 1 0 0 0,0-7 0 0 0,1-2-632 0 0,1 0 1 0 0,0-1-1 0 0,1 1 1 0 0,5-14-1 0 0,1 4-836 0 0,-2 1-37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336 145 7367 0 0,'12'0'1127'0'0,"-1"1"0"0"0,1-2 0 0 0,0 0 1 0 0,0 0-1 0 0,-1-1 0 0 0,19-6 0 0 0,-24 6-843 0 0,0 0 0 0 0,0-1 1 0 0,-1 0-1 0 0,1 0 0 0 0,-1 0 1 0 0,0-1-1 0 0,0 0 0 0 0,0 0 1 0 0,0 0-1 0 0,-1 0 0 0 0,0-1 1 0 0,0 0-1 0 0,0 0 0 0 0,0 0 1 0 0,-1 0-1 0 0,0-1 0 0 0,0 1 1 0 0,0-1-1 0 0,3-11 0 0 0,-6 16-258 0 0,0 0 0 0 0,1 0 0 0 0,-1 0 0 0 0,0 0 0 0 0,0-1 0 0 0,0 1 0 0 0,0 0 0 0 0,0 0 0 0 0,0 0 0 0 0,0 0 0 0 0,0 0 0 0 0,-1-1 0 0 0,1 1 0 0 0,0 0 0 0 0,-1 0 1 0 0,1 0-1 0 0,0 0 0 0 0,-1 0 0 0 0,0 0 0 0 0,1 0 0 0 0,-1 0 0 0 0,0 0 0 0 0,1 0 0 0 0,-1 0 0 0 0,0 0 0 0 0,0 1 0 0 0,0-1 0 0 0,0 0 0 0 0,1 1 0 0 0,-1-1 0 0 0,0 0 0 0 0,0 1 0 0 0,-1-1 0 0 0,1 1 0 0 0,0-1 0 0 0,0 1 0 0 0,0 0 0 0 0,0 0 0 0 0,-2-1 0 0 0,-2 0-15 0 0,0 0 0 0 0,0 1 0 0 0,0 0 0 0 0,0 0-1 0 0,0 0 1 0 0,0 0 0 0 0,-8 2 0 0 0,-25 8-73 0 0,0 2 0 0 0,0 1 0 0 0,2 1 0 0 0,0 3 0 0 0,0 1 0 0 0,2 1 0 0 0,0 2 0 0 0,-51 42 0 0 0,75-55 141 0 0,0 1 0 0 0,1 0 0 0 0,-15 20 0 0 0,20-24-42 0 0,1 1 0 0 0,-1 0 0 0 0,1 0 0 0 0,0 0 0 0 0,0 0 0 0 0,1 0 0 0 0,0 1 0 0 0,-3 11 0 0 0,5-17-24 0 0,0 0-1 0 0,0 0 1 0 0,1-1 0 0 0,-1 1 0 0 0,0 0 0 0 0,0 0-1 0 0,0-1 1 0 0,0 1 0 0 0,1 0 0 0 0,-1-1 0 0 0,0 1-1 0 0,1 0 1 0 0,-1-1 0 0 0,0 1 0 0 0,1 0 0 0 0,-1-1-1 0 0,1 1 1 0 0,-1-1 0 0 0,1 1 0 0 0,-1-1-1 0 0,1 1 1 0 0,-1-1 0 0 0,1 1 0 0 0,0-1 0 0 0,-1 1-1 0 0,1-1 1 0 0,1 1 0 0 0,17 5 185 0 0,-10-5-103 0 0,0 0 0 0 0,-1-1 0 0 0,1 0 0 0 0,0-1 0 0 0,0 1 0 0 0,16-5 0 0 0,53-19 67 0 0,-48 14-172 0 0,60-23-462 0 0,-88 32 344 0 0,-16 16-808 0 0,-6 10 936 0 0,17-18-20 0 0,3-6 11 0 0,0-1 0 0 0,0 1 0 0 0,0 0 0 0 0,0-1 0 0 0,0 1 0 0 0,0-1-1 0 0,0 1 1 0 0,0 0 0 0 0,0-1 0 0 0,1 1 0 0 0,-1-1 0 0 0,0 1 0 0 0,0-1 0 0 0,1 1 0 0 0,-1-1-1 0 0,0 1 1 0 0,1-1 0 0 0,-1 1 0 0 0,0-1 0 0 0,1 1 0 0 0,0 0 0 0 0,8 7-239 0 0,-2-4-453 0 0,0-1 0 0 0,0 0 1 0 0,0 0-1 0 0,0-1 0 0 0,1 0 0 0 0,-1 0 0 0 0,1-1 0 0 0,12 1 0 0 0,3 2-1880 0 0,-19-4 2169 0 0,78 18-6528 0 0,-70-15 6974 0 0,-1 1-1 0 0,0 0 1 0 0,1 1-1 0 0,18 11 1 0 0,-28-14 332 0 0,1-1 0 0 0,-1 1 0 0 0,0 0 0 0 0,0 0 0 0 0,0-1 0 0 0,0 1 0 0 0,0 1 0 0 0,0-1 0 0 0,0 0 0 0 0,-1 0 1 0 0,1 1-1 0 0,3 9 8894 0 0,-6-30-7496 0 0,2 5-1408 0 0,2 1-1 0 0,-1 0 0 0 0,2 0 1 0 0,0 0-1 0 0,0 0 1 0 0,10-19-1 0 0,3 0 91 0 0,23-32 0 0 0,-24 42-427 0 0,1-1 0 0 0,1 2 0 0 0,0 0-1 0 0,2 2 1 0 0,0 0 0 0 0,1 1 0 0 0,0 1 0 0 0,45-25-1 0 0,-60 38-451 0 0,0 0-1 0 0,0 1 0 0 0,0 0 0 0 0,0 0 0 0 0,1 0 0 0 0,-1 1 0 0 0,1-1 0 0 0,-1 2 0 0 0,1-1 0 0 0,8 1 0 0 0,6 1-6834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9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70 2759 0 0,'-1'-1'207'0'0,"-4"-14"-965"0"0,-6-8 8918 0 0,-5 2 1542 0 0,3 12-7719 0 0,12 8-1260 0 0,-15 3 669 0 0,12 0-1380 0 0,1 0-1 0 0,-1-1 1 0 0,1 1-1 0 0,-1 0 1 0 0,1 1-1 0 0,0-1 0 0 0,0 1 1 0 0,0-1-1 0 0,1 1 1 0 0,-1 0-1 0 0,1 0 0 0 0,-1 0 1 0 0,1 0-1 0 0,0 0 1 0 0,-2 4-1 0 0,-3 8-8 0 0,1-1 0 0 0,-7 21-1 0 0,12-30-2 0 0,-2 3-4 0 0,1 0 0 0 0,0 0-1 0 0,0 0 1 0 0,1 0 0 0 0,1 1 0 0 0,-1-1-1 0 0,1 0 1 0 0,0 0 0 0 0,1 1-1 0 0,0-1 1 0 0,0 0 0 0 0,1 0 0 0 0,0 0-1 0 0,4 9 1 0 0,0-2 4 0 0,3-1 0 0 0,-3-12 0 0 0,-4-1 0 0 0,3 0 5 0 0,0 0-1 0 0,-1 0 1 0 0,1 0-1 0 0,0-1 1 0 0,0 0-1 0 0,0 0 1 0 0,0 0-1 0 0,0 0 1 0 0,0-1-1 0 0,-1 0 1 0 0,1 0-1 0 0,0 0 1 0 0,0 0-1 0 0,-1-1 1 0 0,1 0-1 0 0,6-4 1 0 0,4-1 19 0 0,-1-2 0 0 0,-1 1 0 0 0,22-20 0 0 0,-27 22 13 0 0,-1-2-1 0 0,0 1 0 0 0,0-1 1 0 0,0 0-1 0 0,-1 0 0 0 0,6-11 0 0 0,-10 16-18 0 0,0-1 0 0 0,-1 1-1 0 0,1 0 1 0 0,-1-1-1 0 0,0 1 1 0 0,0-1 0 0 0,0 0-1 0 0,0 1 1 0 0,0-1 0 0 0,-1 0-1 0 0,0 1 1 0 0,1-1-1 0 0,-1 0 1 0 0,-1 0 0 0 0,1 1-1 0 0,-1-1 1 0 0,1 0 0 0 0,-1 1-1 0 0,0-1 1 0 0,-2-5-1 0 0,2 8-13 0 0,0-1-1 0 0,0 1 1 0 0,0 0-1 0 0,0-1 0 0 0,0 1 1 0 0,0 0-1 0 0,0-1 0 0 0,-1 1 1 0 0,1 0-1 0 0,0 0 1 0 0,-1 0-1 0 0,1 0 0 0 0,-1 1 1 0 0,1-1-1 0 0,-4-1 0 0 0,2 1-20 0 0,-1 0 0 0 0,0 0-1 0 0,1 0 1 0 0,-1 1-1 0 0,0 0 1 0 0,-7 0 0 0 0,-3 1-195 0 0,0 1 1 0 0,-27 8 0 0 0,35-8 102 0 0,-5 2-42 0 0,-2 1-264 0 0,5-4-2964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40 4607 0 0,'0'0'14279'0'0,"2"1"-13998"0"0,5 1 22 0 0,-5-1 94 0 0,0 1 41 0 0,1 2-287 0 0,0 1 0 0 0,0 0 0 0 0,-1 0 1 0 0,1 0-1 0 0,-1 0 0 0 0,0 0 1 0 0,-1 0-1 0 0,1 0 0 0 0,-1 1 0 0 0,0-1 1 0 0,0 1-1 0 0,0 8 0 0 0,-1 11 189 0 0,-3 37-1 0 0,0-33-290 0 0,1 10-13 0 0,-14 152 144 0 0,11-155-180 0 0,1-27 11 0 0,0-3 42 0 0,3-5 11 0 0,0 1-11 0 0,-4 2-26 0 0,4-2 309 0 0,2-4-299 0 0,0 0 0 0 0,0 1 1 0 0,0-1-1 0 0,0 0 0 0 0,0 1 0 0 0,0 0 0 0 0,0-1 0 0 0,3-1 0 0 0,0-2 37 0 0,108-129 846 0 0,-80 94-772 0 0,52-47-1 0 0,44-27-47 0 0,-7 6-87 0 0,-97 87-29 0 0,-22 19-64 0 0,-5 4-1923 0 0,1-2 1493 0 0,1 1-1 0 0,-1 0 1 0 0,1 0 0 0 0,0 0 0 0 0,0 0-1 0 0,-1 0 1 0 0,1 0 0 0 0,-2 2 0 0 0,-1 0-2013 0 0,-9 9-4503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1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254 143 9271 0 0,'37'-31'1094'0'0,"59"-36"0"0"0,-36 33 3540 0 0,-45 27-3664 0 0,-13 6 501 0 0,5-2 2442 0 0,-111 52-2601 0 0,53-23-1112 0 0,12-8-152 0 0,1 3 0 0 0,-40 28 0 0 0,70-43-65 0 0,7-5-69 0 0,1 9-99 0 0,1-7 170 0 0,0-1 0 0 0,-1 0 0 0 0,1 0 0 0 0,0 0 0 0 0,0-1 0 0 0,0 1 0 0 0,0 0-1 0 0,1 0 1 0 0,-1 0 0 0 0,0-1 0 0 0,1 1 0 0 0,-1-1 0 0 0,1 1 0 0 0,0-1 0 0 0,-1 0 0 0 0,1 1 0 0 0,2 0 0 0 0,6 4-13 0 0,0-1 0 0 0,12 4 0 0 0,-3-1 28 0 0,24 10-120 0 0,89 23 0 0 0,-115-36 115 0 0,-8-3 59 0 0,0 1 1 0 0,0 0-1 0 0,0 1 0 0 0,15 8 0 0 0,-22-10-39 0 0,0-1 0 0 0,0 1 0 0 0,0-1 0 0 0,0 1-1 0 0,0-1 1 0 0,0 1 0 0 0,0 0 0 0 0,-1 0 0 0 0,1 0 0 0 0,-1 0-1 0 0,0 0 1 0 0,1 0 0 0 0,-1 1 0 0 0,0-1 0 0 0,0 0-1 0 0,0 1 1 0 0,-1-1 0 0 0,1 0 0 0 0,0 1 0 0 0,-1-1-1 0 0,0 1 1 0 0,1-1 0 0 0,-1 5 0 0 0,-1 0 60 0 0,0-1 0 0 0,0 1 1 0 0,0-1-1 0 0,-1 1 0 0 0,0-1 0 0 0,0 1 1 0 0,0-1-1 0 0,-1 0 0 0 0,0 0 1 0 0,0 0-1 0 0,-1 0 0 0 0,0-1 0 0 0,0 1 1 0 0,-6 6-1 0 0,4-6-17 0 0,-1-1-1 0 0,1 0 1 0 0,-1 0 0 0 0,0 0-1 0 0,0-1 1 0 0,0 0 0 0 0,-1 0-1 0 0,1-1 1 0 0,-1 0 0 0 0,0-1-1 0 0,-12 3 1 0 0,-17 3 71 0 0,0-3 1 0 0,-1-1-1 0 0,0-2 0 0 0,0-1 1 0 0,-40-5-1 0 0,67 3-185 0 0,0-1 0 0 0,0-1-1 0 0,-17-5 1 0 0,23 6 21 0 0,0 0 1 0 0,1 0-1 0 0,-1-1 0 0 0,1 1 1 0 0,-1-1-1 0 0,1 0 0 0 0,0 0 1 0 0,0 0-1 0 0,-6-6 0 0 0,10 8 6 0 0,0 0 1 0 0,-1 1-1 0 0,1-1 1 0 0,0 0-1 0 0,0 1 0 0 0,0-1 1 0 0,-1 0-1 0 0,1 1 1 0 0,0-1-1 0 0,0 0 0 0 0,0 1 1 0 0,0-1-1 0 0,0 0 0 0 0,0 1 1 0 0,1-1-1 0 0,-1 0 1 0 0,0 1-1 0 0,0-1 0 0 0,0 0 1 0 0,1 1-1 0 0,-1-1 0 0 0,0 1 1 0 0,0-1-1 0 0,1 0 1 0 0,-1 1-1 0 0,1-2 0 0 0,11-11-779 0 0,-6 8 409 0 0,0 1 1 0 0,0 0-1 0 0,0 0 1 0 0,1 1-1 0 0,-1-1 1 0 0,1 1-1 0 0,0 1 0 0 0,0-1 1 0 0,0 1-1 0 0,0 1 1 0 0,8-2-1 0 0,-15 3 291 0 0,1 0 0 0 0,-1 0 0 0 0,1 0 0 0 0,0 0 0 0 0,-1 0 0 0 0,1 0 0 0 0,-1 0 0 0 0,1 0 0 0 0,-1 0 0 0 0,1 1 0 0 0,-1-1 0 0 0,1 0 0 0 0,-1 0-1 0 0,1 1 1 0 0,-1-1 0 0 0,1 0 0 0 0,-1 0 0 0 0,1 1 0 0 0,0 0 0 0 0,1 0-488 0 0,9 5-1663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20503 0 0,'0'0'4607'0'0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2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3679 0 0,'-1'1'3404'0'0,"-1"-1"-2624"0"0,0 1 0 0 0,0 0-1 0 0,0 0 1 0 0,1 1 0 0 0,-1-1 0 0 0,1 0-1 0 0,-1 0 1 0 0,1 1 0 0 0,-1-1-1 0 0,0 3 1 0 0,-12 20 2950 0 0,8-8-3116 0 0,-6 26 1 0 0,8-26 189 0 0,-63 225 1137 0 0,23-100-1790 0 0,-18 64-484 0 0,48-131-861 0 0,6-25-1513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27 10135 0 0,'-8'-12'1080'0'0,"8"11"-939"0"0,-1 0 0 0 0,0 0 0 0 0,0 0 0 0 0,0 0 0 0 0,0 0 0 0 0,0 0 0 0 0,0 0 0 0 0,0 0 0 0 0,0 0 0 0 0,0 1 0 0 0,0-1 0 0 0,0 0 0 0 0,-1 1 0 0 0,1-1 0 0 0,0 1 0 0 0,0 0 0 0 0,-1-1 0 0 0,1 1 0 0 0,0 0 0 0 0,-1 0 0 0 0,1-1 0 0 0,0 1 0 0 0,-1 0 0 0 0,1 0 0 0 0,0 1 0 0 0,-1-1 0 0 0,1 0 0 0 0,0 0 0 0 0,-1 1 0 0 0,1-1-1 0 0,0 0 1 0 0,0 1 0 0 0,-1 0 0 0 0,1-1 0 0 0,0 1 0 0 0,0 0 0 0 0,0-1 0 0 0,0 1 0 0 0,0 0 0 0 0,-2 2 0 0 0,-2 2 597 0 0,1-1-1 0 0,0 2 1 0 0,1-1-1 0 0,-1 0 1 0 0,1 1-1 0 0,0-1 1 0 0,-4 10-1 0 0,-23 75-317 0 0,-33 158-1 0 0,49-185-370 0 0,-46 205 154 0 0,32-122 276 0 0,-4 15 127 0 0,29-150-557 0 0,-1 1 1 0 0,0 0-1 0 0,0-1 0 0 0,-12 21 0 0 0,13-28-50 0 0,1 1-1 0 0,-1-1 0 0 0,0 0 0 0 0,0-1 1 0 0,0 1-1 0 0,-1 0 0 0 0,1-1 0 0 0,-1 0 1 0 0,0 0-1 0 0,0 0 0 0 0,0 0 0 0 0,0 0 1 0 0,0-1-1 0 0,-7 3 0 0 0,8-4-58 0 0,0 0 1 0 0,0-1-1 0 0,0 1 0 0 0,0-1 1 0 0,1 1-1 0 0,-1-1 0 0 0,0 0 1 0 0,0 0-1 0 0,0 0 0 0 0,0-1 1 0 0,0 1-1 0 0,0-1 0 0 0,-3-1 1 0 0,4 2-60 0 0,0-1 1 0 0,0 0-1 0 0,1 0 1 0 0,-1 0-1 0 0,0-1 0 0 0,1 1 1 0 0,-1 0-1 0 0,0-1 1 0 0,1 1-1 0 0,0-1 1 0 0,-1 1-1 0 0,1-1 1 0 0,0 0-1 0 0,0 1 0 0 0,0-1 1 0 0,0 0-1 0 0,0 0 1 0 0,-1-4-1 0 0,-3-14-2176 0 0,5 4-2410 0 0,1-3-1859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3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69 17735 0 0,'-4'-1'1226'0'0,"4"1"-1196"0"0,0 0-1 0 0,0 0 1 0 0,0 0-1 0 0,0 0 0 0 0,0 0 1 0 0,0 0-1 0 0,0 0 1 0 0,0 0-1 0 0,0 0 0 0 0,0 0 1 0 0,0 0-1 0 0,0 0 1 0 0,0-1-1 0 0,0 1 0 0 0,0 0 1 0 0,0 0-1 0 0,0 0 1 0 0,0 0-1 0 0,0 0 0 0 0,0 0 1 0 0,0 0-1 0 0,0 0 1 0 0,0 0-1 0 0,0 0 0 0 0,0 0 1 0 0,0 0-1 0 0,0 0 1 0 0,-1 0-1 0 0,1 0 30 0 0,0 0-30 0 0,0 0 1 0 0,0 0-1 0 0,0 0 0 0 0,0 0 1 0 0,0 0-1 0 0,0 0 1 0 0,0 0-1 0 0,0 0 0 0 0,0 0 1 0 0,0 0-1 0 0,0-1 1 0 0,0 1-1 0 0,0 0 0 0 0,0 0 1 0 0,0 0-1 0 0,0 0 1 0 0,0 0-1 0 0,38-11 2099 0 0,-2 0-651 0 0,51-9-1 0 0,-86 20-1470 0 0,60-10 1002 0 0,0 3 0 0 0,86 1-1 0 0,-141 6-967 0 0,20 4 4 0 0,-23-3-178 0 0,0 8-1649 0 0,1 2-5581 0 0,-4 1-960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11519 0 0,'0'0'887'0'0,"3"2"-583"0"0,2 1-658 0 0,2 2 1319 0 0,-1 0-1 0 0,1 0 0 0 0,-1 0 1 0 0,7 8-1 0 0,-11-11-675 0 0,-1 0 0 0 0,1 0-1 0 0,-1 0 1 0 0,1 1-1 0 0,-1-1 1 0 0,0 0 0 0 0,0 1-1 0 0,0-1 1 0 0,0 1-1 0 0,0-1 1 0 0,-1 1 0 0 0,1 0-1 0 0,-1-1 1 0 0,1 1-1 0 0,-1 0 1 0 0,0-1 0 0 0,0 1-1 0 0,-1 5 1 0 0,-4 14 416 0 0,-1 0 0 0 0,-2 0 0 0 0,-10 24 1 0 0,6-18-412 0 0,-8 30 0 0 0,19-57-346 0 0,1 1 1 0 0,-1-1-1 0 0,1 0 0 0 0,0 0 0 0 0,0 0 0 0 0,0 1 1 0 0,-1-1-1 0 0,1 0 0 0 0,0 0 0 0 0,1 0 0 0 0,-1 1 1 0 0,0-1-1 0 0,0 0 0 0 0,1 2 0 0 0,3 0-1984 0 0,14-4-11535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3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10591 0 0,'0'-1'10773'0'0,"7"-2"-10059"0"0,6-7 378 0 0,-11 8-762 0 0,1 0 1 0 0,-1-1-1 0 0,1 1 0 0 0,0 0 0 0 0,0 1 1 0 0,0-1-1 0 0,7-2 0 0 0,-9 3-847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39 110 12895 0 0,'0'0'1172'0'0,"-2"1"-966"0"0,-14 6 1130 0 0,1-6 7774 0 0,11-16-7807 0 0,3 13-1193 0 0,1-1-27 0 0,6-10 397 0 0,-3 7-689 0 0,1-1 0 0 0,1 1 1 0 0,-1 0-1 0 0,1 0 0 0 0,0 0 0 0 0,9-7 0 0 0,21-14-4075 0 0,-23 18 2702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29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2759 0 0,'0'0'15616'0'0,"-1"2"-15317"0"0,-31 74 1024 0 0,22-49-1269 0 0,-2-1 0 0 0,-23 40 0 0 0,26-52-59 0 0,-3 4 126 0 0,0 1 0 0 0,1-1 0 0 0,1 2-1 0 0,0 0 1 0 0,-9 31 0 0 0,18-48-76 0 0,0 1 0 0 0,1-1 1 0 0,0 0-1 0 0,0 0 0 0 0,0 1 0 0 0,0-1 0 0 0,0 0 0 0 0,0 1 0 0 0,1-1 1 0 0,0 0-1 0 0,0 0 0 0 0,0 1 0 0 0,0-1 0 0 0,0 0 0 0 0,0 0 0 0 0,1 0 0 0 0,-1 0 1 0 0,1-1-1 0 0,0 1 0 0 0,0 0 0 0 0,0-1 0 0 0,1 1 0 0 0,-1-1 0 0 0,0 0 1 0 0,1 1-1 0 0,-1-1 0 0 0,1 0 0 0 0,0-1 0 0 0,0 1 0 0 0,0 0 0 0 0,0-1 0 0 0,0 0 1 0 0,0 0-1 0 0,0 0 0 0 0,0 0 0 0 0,1 0 0 0 0,-1 0 0 0 0,0-1 0 0 0,0 0 1 0 0,1 0-1 0 0,-1 0 0 0 0,0 0 0 0 0,1 0 0 0 0,-1 0 0 0 0,0-1 0 0 0,5-1 0 0 0,12-5 212 0 0,0 0-1 0 0,-1-1 1 0 0,0-1-1 0 0,32-22 1 0 0,64-55 157 0 0,-97 72-380 0 0,-2 2-28 0 0,-1-1 0 0 0,0-1 1 0 0,14-18-1 0 0,-26 29-14 0 0,1-1 1 0 0,-2 0-1 0 0,1 0 0 0 0,0 0 1 0 0,-1 0-1 0 0,0 0 0 0 0,0-1 1 0 0,0 1-1 0 0,0-1 1 0 0,-1 1-1 0 0,0-1 0 0 0,0 0 1 0 0,0 1-1 0 0,0-1 1 0 0,-1 0-1 0 0,0 0 0 0 0,0 0 1 0 0,-1-9-1 0 0,-1 10-26 0 0,1-1 0 0 0,-1 1-1 0 0,0 0 1 0 0,0 0 0 0 0,0 0 0 0 0,0 0-1 0 0,-1 0 1 0 0,0 0 0 0 0,0 1 0 0 0,0-1 0 0 0,0 1-1 0 0,0 0 1 0 0,-1 0 0 0 0,0 0 0 0 0,1 0-1 0 0,-1 1 1 0 0,0 0 0 0 0,0-1 0 0 0,0 1-1 0 0,-1 1 1 0 0,-5-3 0 0 0,-2 0-45 0 0,0 1-1 0 0,0 0 1 0 0,0 1 0 0 0,-1 1 0 0 0,1 0-1 0 0,-21 0 1 0 0,-53 10-937 0 0,84-9 791 0 0,4 0-1164 0 0,8 0-3663 0 0,5 0-1674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800 142 17447 0 0,'1'-5'177'0'0,"0"1"0"0"0,0-1-1 0 0,0-1 1 0 0,0 1-1 0 0,-1 0 1 0 0,1 0 0 0 0,-1 0-1 0 0,-1 0 1 0 0,1 0 0 0 0,-1 0-1 0 0,0 0 1 0 0,0 0-1 0 0,0 0 1 0 0,-1 0 0 0 0,0 0-1 0 0,1 0 1 0 0,-2 1 0 0 0,1-1-1 0 0,-1 1 1 0 0,1 0 0 0 0,-1-1-1 0 0,-4-3 1 0 0,5 6-147 0 0,0 0-1 0 0,0-1 1 0 0,0 1 0 0 0,0 0-1 0 0,-1 0 1 0 0,1 1 0 0 0,-1-1-1 0 0,1 0 1 0 0,-1 1 0 0 0,1 0-1 0 0,-1-1 1 0 0,0 1 0 0 0,0 0-1 0 0,0 1 1 0 0,1-1 0 0 0,-5 0-1 0 0,3 0-19 0 0,0 1-1 0 0,-1 1 0 0 0,1-1 1 0 0,-1 0-1 0 0,1 1 0 0 0,0 0 1 0 0,-1 0-1 0 0,1 0 0 0 0,-8 4 0 0 0,-1 1-30 0 0,1 1 1 0 0,-1 1-1 0 0,1 0 0 0 0,1 1 0 0 0,-18 16 0 0 0,1 1 6 0 0,-126 123-49 0 0,139-135 63 0 0,9-9 3 0 0,1 1-1 0 0,-1 0 0 0 0,1 0 1 0 0,0 0-1 0 0,0 1 1 0 0,1-1-1 0 0,-4 9 1 0 0,7-14 51 0 0,14-1 50 0 0,-6 1-74 0 0,0-1-1 0 0,1-1 1 0 0,-1 1-1 0 0,13-4 0 0 0,2-3-9 0 0,1 0-1 0 0,-2-2 0 0 0,1 0 0 0 0,-2-2 0 0 0,1 0 0 0 0,-1-1 0 0 0,-1-1 0 0 0,22-19 0 0 0,-97 97-17 0 0,34-39 14 0 0,-96 124 326 0 0,7 5 1 0 0,-127 232-1 0 0,166-236-1724 0 0,72-149 700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0 11975 0 0,'0'0'1083'0'0,"0"4"-891"0"0,-8 35 3232 0 0,-22 73 1 0 0,-30 37-1543 0 0,-93 133-824 0 0,68-153-684 0 0,10-18-164 0 0,64-93-351 0 0,-1-1 1 0 0,-1 0-1 0 0,-1-1 0 0 0,0 0 0 0 0,-1-1 1 0 0,-30 23-1 0 0,43-37-122 0 0,3-4-1758 0 0,4-12 1066 0 0,4-1-5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5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59 467 13359 0 0,'0'0'1027'0'0,"-1"0"-670"0"0,-3-1-77 0 0,1 0 0 0 0,0 0 0 0 0,0-1 0 0 0,0 1 0 0 0,0-1 0 0 0,0 1 0 0 0,0-1 0 0 0,1 0 0 0 0,-1 0 0 0 0,0 0 0 0 0,1-1 0 0 0,0 1 0 0 0,-1-1 0 0 0,1 1 0 0 0,0-1 0 0 0,0 0 0 0 0,1 1 0 0 0,-1-1 0 0 0,1 0 0 0 0,-1 0 0 0 0,1 0 0 0 0,0 0 0 0 0,0-1 0 0 0,0 1 0 0 0,0 0 0 0 0,1 0 0 0 0,-1-6 0 0 0,2-4-214 0 0,0-1 0 0 0,1 1 0 0 0,1-1 0 0 0,0 1 0 0 0,1 0 0 0 0,0 0 0 0 0,1 0-1 0 0,0 1 1 0 0,13-23 0 0 0,4 1-311 0 0,49-60-1 0 0,-61 83 136 0 0,0 1 0 0 0,1 0 1 0 0,0 0-1 0 0,1 1 0 0 0,0 0 0 0 0,0 1 0 0 0,1 1 0 0 0,0 0 0 0 0,1 1 1 0 0,-1 0-1 0 0,1 1 0 0 0,0 0 0 0 0,1 1 0 0 0,16-2 0 0 0,-21 5 204 0 0,0 1 0 0 0,0 0 1 0 0,-1 1-1 0 0,1 0 0 0 0,0 0 0 0 0,-1 1 0 0 0,1 0 0 0 0,-1 1 0 0 0,0 0 0 0 0,0 0 0 0 0,0 1 1 0 0,0 0-1 0 0,0 1 0 0 0,-1 0 0 0 0,0 0 0 0 0,13 11 0 0 0,-15-10-50 0 0,0 0 0 0 0,-1 1 0 0 0,1-1 0 0 0,-1 1 0 0 0,-1 0 0 0 0,1 0-1 0 0,-1 1 1 0 0,0-1 0 0 0,5 16 0 0 0,-5-9 24 0 0,0 0-1 0 0,-1 1 0 0 0,0-1 1 0 0,1 28-1 0 0,-4-31-4 0 0,-1 0 0 0 0,0 0-1 0 0,0 0 1 0 0,-1-1 0 0 0,-1 1 0 0 0,0 0-1 0 0,-7 16 1 0 0,0-4 127 0 0,-1-1-1 0 0,-19 27 1 0 0,22-38-150 0 0,-1 0-1 0 0,0 0 1 0 0,-1-1 0 0 0,0 0-1 0 0,0-1 1 0 0,-1 0 0 0 0,-24 14 0 0 0,-91 42 299 0 0,120-62-315 0 0,-10 4 49 0 0,0-1 1 0 0,0-1-1 0 0,0 0 0 0 0,0-1 1 0 0,-21 2-1 0 0,36-6-40 0 0,-1 1-1 0 0,0-1 1 0 0,0 0-1 0 0,1 0 0 0 0,-1 0 1 0 0,0 0-1 0 0,1 0 1 0 0,-1-1-1 0 0,0 1 1 0 0,1 0-1 0 0,-1-1 1 0 0,0 1-1 0 0,1-1 1 0 0,-1 0-1 0 0,1 1 1 0 0,-1-1-1 0 0,1 0 1 0 0,-1 0-1 0 0,1 0 1 0 0,0 0-1 0 0,-1 0 1 0 0,0-2-1 0 0,1 2-145 0 0,0-1 0 0 0,0 1 0 0 0,1 0 0 0 0,-1 0 0 0 0,1-1 1 0 0,-1 1-1 0 0,1-1 0 0 0,-1 1 0 0 0,1-1 0 0 0,0-1 0 0 0,2-19-6769 0 0,1 11-989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112 200 3223 0 0,'-6'6'288'0'0,"-12"4"84"0"0,6-7 2621 0 0,1 0 1 0 0,-15 2 0 0 0,20-3-2183 0 0,-27-1 6783 0 0,35-2-7208 0 0,44-20 407 0 0,60-19-1 0 0,53-8-223 0 0,25-9 102 0 0,-141 42-582 0 0,-12 2-68 0 0,1 2 0 0 0,61-12 0 0 0,-92 23-78 0 0,-1 0 0 0 0,0 0 0 0 0,1 0 0 0 0,-1 0 0 0 0,0 0 0 0 0,1-1 0 0 0,-1 1-1 0 0,0 0 1 0 0,1 0 0 0 0,-1 0 0 0 0,0 0 0 0 0,1 0 0 0 0,-1 0 0 0 0,0 1-1 0 0,1-1 1 0 0,-1 0 0 0 0,0 0 0 0 0,1 0 0 0 0,-1 0 0 0 0,0 0 0 0 0,1 0 0 0 0,-1 1-1 0 0,0-1 1 0 0,1 0 0 0 0,-1 0 0 0 0,0 0 0 0 0,0 1 0 0 0,1-1 0 0 0,-1 0-1 0 0,0 1 1 0 0,-1 10-1878 0 0,1-11 1942 0 0,-5 14-1981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6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48 186 16759 0 0,'-2'0'382'0'0,"-16"0"471"0"0,-9 0 3464 0 0,31-18-2820 0 0,-2 15-1434 0 0,-1 1-1 0 0,1 0 0 0 0,0 0 0 0 0,0 0 0 0 0,0 0 0 0 0,0 1 0 0 0,0-1 1 0 0,0 0-1 0 0,0 1 0 0 0,1 0 0 0 0,-1-1 0 0 0,0 1 0 0 0,1 0 0 0 0,-1 0 0 0 0,5-1 1 0 0,6-1 87 0 0,24-4 0 0 0,-31 6-110 0 0,232-19 1008 0 0,-129 15-772 0 0,113-20 0 0 0,-212 23-375 0 0,-1 0-1 0 0,0-1 1 0 0,0 0 0 0 0,0 0-1 0 0,11-6 1 0 0,-16 7-275 0 0,-1 0 0 0 0,1 0 0 0 0,-1-1 1 0 0,1 1-1 0 0,-1-1 0 0 0,0 0 0 0 0,0 0 0 0 0,0 0 0 0 0,-1 0 0 0 0,1 0 0 0 0,-1-1 0 0 0,1 1 0 0 0,2-8 1 0 0,-4 8-1337 0 0,-1-4-38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6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56 9671 0 0,'16'-39'1011'0'0,"-9"23"9716"0"0,-6 18-10411 0 0,0 5-180 0 0,0 1 0 0 0,-1-1 0 0 0,1 0 0 0 0,-1 1 0 0 0,0-1 1 0 0,-1 0-1 0 0,0 1 0 0 0,0-1 0 0 0,-3 9 0 0 0,-26 68 595 0 0,13-39-437 0 0,-55 188 525 0 0,54-158-751 0 0,-11 89 0 0 0,3 14-431 0 0,25-176 55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0 8751 0 0,'0'2'3230'0'0,"0"6"-1399"0"0,-1 0 1 0 0,0-1 0 0 0,-4 16 0 0 0,-20 47 597 0 0,14-42-1880 0 0,-112 285 1865 0 0,119-303-2384 0 0,-34 86 101 0 0,-52 91-1 0 0,68-152-248 0 0,-1-1 0 0 0,-1-1 0 0 0,-1-1 0 0 0,-59 55-1 0 0,82-85 68 0 0,-18 16-519 0 0,1-1 0 0 0,-30 19 0 0 0,48-35 162 0 0,6-18-3562 0 0,8-9-2716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7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78 467 10591 0 0,'0'0'488'0'0,"-2"1"-12"0"0,-46 18 358 0 0,21-9 6475 0 0,27-14-7230 0 0,1 0 1 0 0,0 0-1 0 0,0 0 1 0 0,1 0-1 0 0,-1 1 1 0 0,1-1-1 0 0,0 0 1 0 0,3-4-1 0 0,3-9 139 0 0,11-27 184 0 0,2 1 0 0 0,31-49-1 0 0,-38 72-238 0 0,0 0 0 0 0,2 1 1 0 0,0 0-1 0 0,1 1 0 0 0,1 1 0 0 0,23-17 0 0 0,-25 22-141 0 0,0 0 1 0 0,0 1-1 0 0,1 1 1 0 0,1 1-1 0 0,-1 0 1 0 0,22-7-1 0 0,-3 6 19 0 0,0 1 1 0 0,42-3-1 0 0,-57 9-20 0 0,1 2-1 0 0,0 1 1 0 0,-1 1 0 0 0,1 0-1 0 0,22 5 1 0 0,-38-4-21 0 0,0-1 0 0 0,0 1 0 0 0,-1 0 0 0 0,1 0 0 0 0,0 0 0 0 0,-1 1 0 0 0,1 0 0 0 0,-1 0 0 0 0,0 0 0 0 0,0 1 0 0 0,0-1 0 0 0,-1 1 0 0 0,1 1 0 0 0,-1-1 0 0 0,0 1 0 0 0,0-1 0 0 0,0 1 0 0 0,-1 0 0 0 0,0 0 0 0 0,0 1 0 0 0,0-1 0 0 0,0 1 0 0 0,-1 0 0 0 0,0-1 0 0 0,0 1 0 0 0,-1 0 0 0 0,0 0 0 0 0,0 0 0 0 0,1 8 0 0 0,-2 3 34 0 0,0 0 0 0 0,-1 0 0 0 0,-1 0 0 0 0,-1-1 0 0 0,0 1-1 0 0,-1-1 1 0 0,-1 1 0 0 0,0-1 0 0 0,-1-1 0 0 0,-16 29 0 0 0,13-27 81 0 0,-2-1 1 0 0,0 0-1 0 0,0-1 1 0 0,-1 0-1 0 0,-1-1 1 0 0,-1 0 0 0 0,0-1-1 0 0,-1-1 1 0 0,-22 15-1 0 0,-1-4 15 0 0,-2-3-1 0 0,0 0 1 0 0,-1-3 0 0 0,-81 23-1 0 0,89-32-88 0 0,-1-1 1 0 0,1-1-1 0 0,-58 1 0 0 0,89-6-44 0 0,0-1 0 0 0,0 0 0 0 0,0 0-1 0 0,1-1 1 0 0,-1 1 0 0 0,0 0 0 0 0,0-1 0 0 0,0 1-1 0 0,0-1 1 0 0,1 1 0 0 0,-1-1 0 0 0,0 0-1 0 0,0 0 1 0 0,1 0 0 0 0,-1 0 0 0 0,1 0-1 0 0,-3-2 1 0 0,3 2-111 0 0,1 0 0 0 0,-1 0 0 0 0,1 0 0 0 0,-1-1 0 0 0,1 1 0 0 0,0 0 0 0 0,0 0 0 0 0,-1 0 0 0 0,1 0-1 0 0,0 0 1 0 0,0 0 0 0 0,0 0 0 0 0,0 0 0 0 0,0 0 0 0 0,0-1 0 0 0,1 1 0 0 0,-1 0 0 0 0,0 0 0 0 0,0 0 0 0 0,1 0 0 0 0,-1 0 0 0 0,1 0-1 0 0,-1 0 1 0 0,1 0 0 0 0,-1 0 0 0 0,1 0 0 0 0,0 0 0 0 0,-1 1 0 0 0,1-1 0 0 0,1-1 0 0 0,10-10-7937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7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8 18575 0 0,'0'0'1683'0'0,"0"-2"-1390"0"0,3-4 2784 0 0,-5 8-2995 0 0,-18 18-82 0 0,0 1 0 0 0,1 1 0 0 0,1 0 0 0 0,-30 50 0 0 0,44-64-11 0 0,-1 0 1 0 0,2 1-1 0 0,-1 0 0 0 0,1 0 1 0 0,1 0-1 0 0,0 0 0 0 0,-2 15 1 0 0,4-22 10 0 0,0 1 1 0 0,0-1 0 0 0,0 1 0 0 0,0-1 0 0 0,0 1 0 0 0,1-1-1 0 0,-1 1 1 0 0,1-1 0 0 0,-1 0 0 0 0,1 1 0 0 0,0-1-1 0 0,0 0 1 0 0,0 1 0 0 0,1-1 0 0 0,-1 0 0 0 0,0 0 0 0 0,1 0-1 0 0,0 0 1 0 0,-1 0 0 0 0,1 0 0 0 0,0-1 0 0 0,0 1-1 0 0,0 0 1 0 0,0-1 0 0 0,0 0 0 0 0,0 1 0 0 0,0-1 0 0 0,1 0-1 0 0,-1 0 1 0 0,0 0 0 0 0,1 0 0 0 0,-1-1 0 0 0,3 1-1 0 0,7 2 87 0 0,0-1 0 0 0,0 0-1 0 0,0-1 1 0 0,0-1-1 0 0,18-1 1 0 0,-21 0 11 0 0,-1 0-1 0 0,1 0 1 0 0,-1-1 0 0 0,0-1-1 0 0,0 1 1 0 0,0-1 0 0 0,0 0-1 0 0,12-8 1 0 0,-18 10-59 0 0,-1 0 1 0 0,1 0-1 0 0,-1 0 1 0 0,1-1-1 0 0,-1 1 0 0 0,0-1 1 0 0,1 1-1 0 0,-1-1 0 0 0,0 1 1 0 0,0-1-1 0 0,0 0 0 0 0,0 1 1 0 0,0-1-1 0 0,0 0 0 0 0,-1 0 1 0 0,1 0-1 0 0,-1 0 0 0 0,1 0 1 0 0,-1 0-1 0 0,0 0 0 0 0,0 0 1 0 0,1 0-1 0 0,-1 0 0 0 0,-1 0 1 0 0,1 1-1 0 0,0-1 0 0 0,0 0 1 0 0,-1 0-1 0 0,1 0 0 0 0,-1 0 1 0 0,0 0-1 0 0,1 0 0 0 0,-1 0 1 0 0,-2-3-1 0 0,0 1-7 0 0,1-1 1 0 0,-1 1-1 0 0,0-1 0 0 0,-1 1 0 0 0,1 0 1 0 0,-1 0-1 0 0,1 1 0 0 0,-1-1 0 0 0,0 1 0 0 0,-1 0 1 0 0,1 0-1 0 0,-5-3 0 0 0,1 3-82 0 0,1 0 15 0 0,1 0-1 0 0,-1-1 1 0 0,-9-6-1 0 0,15 9-69 0 0,0 0 0 0 0,-1 0 0 0 0,1 0 0 0 0,0 0 0 0 0,0 0 0 0 0,0-1 0 0 0,0 1 0 0 0,0 0 0 0 0,0-1 0 0 0,0 1 1 0 0,0-1-1 0 0,1 1 0 0 0,-1-1 0 0 0,0 1 0 0 0,1-1 0 0 0,-1 1 0 0 0,1-1 0 0 0,0 0 0 0 0,0 1 0 0 0,-1-1 0 0 0,1-2 0 0 0,3-8-1522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5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747 138 4143 0 0,'47'-38'237'0'0,"11"-7"2053"0"0,-21 14 3225 0 0,-10 9-2069 0 0,-26 21-2424 0 0,3 1-936 0 0,-3 0 8 0 0,0 0 0 0 0,0 0 0 0 0,0 0 0 0 0,0 0 0 0 0,0 0 0 0 0,0 0 0 0 0,0 1 0 0 0,0-1 0 0 0,0 0 0 0 0,0 0 0 0 0,0 1 0 0 0,2 0 0 0 0,-2 0 47 0 0,-2 6-110 0 0,0 0 1 0 0,0-1-1 0 0,0 1 1 0 0,-1 0-1 0 0,0-1 1 0 0,-1 1-1 0 0,1-1 1 0 0,-1 1-1 0 0,-1-1 1 0 0,1 0-1 0 0,-5 5 1 0 0,-8 11 123 0 0,-26 28 1 0 0,-39 33-156 0 0,-130 101 0 0 0,89-79 0 0 0,-133 149 0 0 0,228-225 0 0 0,2 1 0 0 0,1 1 0 0 0,1 1 0 0 0,2 2 0 0 0,-17 35 0 0 0,34-61 16 0 0,1 0 0 0 0,0 0 0 0 0,0 0 0 0 0,1 1 0 0 0,0-1 0 0 0,1 1 0 0 0,0-1 0 0 0,0 1 0 0 0,1-1 0 0 0,1 17 0 0 0,0-19 2 0 0,0-1-1 0 0,1 1 0 0 0,-1 0 1 0 0,1-1-1 0 0,0 0 1 0 0,1 1-1 0 0,-1-1 0 0 0,1 0 1 0 0,0 0-1 0 0,1 0 1 0 0,-1-1-1 0 0,1 1 1 0 0,0-1-1 0 0,0 0 0 0 0,0 0 1 0 0,9 6-1 0 0,-4-4 98 0 0,1 0 1 0 0,0 0-1 0 0,0-2 0 0 0,0 1 1 0 0,0-1-1 0 0,1-1 0 0 0,0 0 1 0 0,22 4-1 0 0,-9-4 53 0 0,1-2 1 0 0,-1 0 0 0 0,27-3-1 0 0,-38 1-111 0 0,-5 1-30 0 0,-1-1-1 0 0,1 0 0 0 0,-1 0 0 0 0,1-1 1 0 0,-1 0-1 0 0,1 0 0 0 0,-1-1 1 0 0,0 0-1 0 0,8-4 0 0 0,-3-1-78 0 0,-12 7 6 0 0,1 1-1 0 0,-1-1 1 0 0,1 1-1 0 0,-1-1 1 0 0,1 1-1 0 0,-1-1 1 0 0,1 0 0 0 0,-1 1-1 0 0,0-1 1 0 0,1 0-1 0 0,-1 1 1 0 0,0-1-1 0 0,0 0 1 0 0,1 0-1 0 0,-1 1 1 0 0,0-1 0 0 0,0 0-1 0 0,0 0 1 0 0,0 1-1 0 0,0-1 1 0 0,0 0-1 0 0,0 0 1 0 0,0 1-1 0 0,0-1 1 0 0,0 0-1 0 0,0 0 1 0 0,-1 1 0 0 0,1-1-1 0 0,0 0 1 0 0,-1 1-1 0 0,1-1 1 0 0,0 0-1 0 0,-1 1 1 0 0,1-1-1 0 0,-1 0 1 0 0,1 1 0 0 0,-1-1-1 0 0,0 0 1 0 0,-1-1-257 0 0,0 1 1 0 0,0-1 0 0 0,0 1-1 0 0,-1 0 1 0 0,1-1 0 0 0,0 1-1 0 0,-1 1 1 0 0,1-1 0 0 0,-1 0-1 0 0,-2 0 1 0 0,-11-1-1485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5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488 132 4143 0 0,'0'0'319'0'0,"-1"2"-210"0"0,-8 82 16332 0 0,12-88-17926 0 0,21-27 1955 0 0,39-68-1 0 0,-33 36-322 0 0,-27 47-102 0 0,-3 14-146 0 0,-2 1 1 0 0,0 1 70 0 0,0-1 1 0 0,0 1 0 0 0,0 0-1 0 0,0-1 1 0 0,-1 1 0 0 0,1 0-1 0 0,0 0 1 0 0,0 0 0 0 0,0 1-1 0 0,0-1 1 0 0,0 0 0 0 0,0 1-1 0 0,0 0 1 0 0,-3 0 0 0 0,-28 18-319 0 0,13-7 160 0 0,-50 30-396 0 0,-102 80 1 0 0,121-83 556 0 0,-60 51-45 0 0,94-74 93 0 0,1 0 0 0 0,0 2 1 0 0,1 0-1 0 0,-13 21 1 0 0,26-35 11 0 0,0-1 1 0 0,0 1-1 0 0,0 0 1 0 0,0 0-1 0 0,1 0 1 0 0,0 0-1 0 0,0 0 0 0 0,0 0 1 0 0,-1 6-1 0 0,2-8-14 0 0,0-1 1 0 0,0 0-1 0 0,0 1 0 0 0,0-1 0 0 0,1 0 0 0 0,-1 1 0 0 0,0-1 0 0 0,1 0 0 0 0,-1 1 0 0 0,0-1 1 0 0,1 0-1 0 0,0 0 0 0 0,-1 1 0 0 0,1-1 0 0 0,0 0 0 0 0,0 0 0 0 0,-1 0 0 0 0,1 0 1 0 0,0 0-1 0 0,0 0 0 0 0,0 0 0 0 0,0 0 0 0 0,0 0 0 0 0,0-1 0 0 0,1 1 0 0 0,-1 0 1 0 0,0-1-1 0 0,0 1 0 0 0,1-1 0 0 0,-1 1 0 0 0,0-1 0 0 0,3 1 0 0 0,1 0 42 0 0,1 0 0 0 0,-1-1 0 0 0,1 0-1 0 0,-1 0 1 0 0,1 0 0 0 0,-1-1 0 0 0,1 1 0 0 0,-1-1-1 0 0,9-3 1 0 0,-1 0 51 0 0,0-1 0 0 0,21-11 0 0 0,-8 2-14 0 0,-2-2-1 0 0,1-1 1 0 0,39-36 0 0 0,-32 21-187 0 0,51-63 1 0 0,-82 94 76 0 0,2-2-30 0 0,0 0 0 0 0,-1 0-1 0 0,1-1 1 0 0,-1 1 0 0 0,0-1 0 0 0,0 0 0 0 0,0 1 0 0 0,-1-1 0 0 0,1 0-1 0 0,-1 0 1 0 0,1-5 0 0 0,-3 9 20 0 0,-1 0-1 0 0,1-1 1 0 0,0 1 0 0 0,-1 0-1 0 0,1 0 1 0 0,-1 0-1 0 0,1 0 1 0 0,0 0 0 0 0,-3 0-1 0 0,0 2 29 0 0,0 0-1 0 0,0 0 0 0 0,0 0 0 0 0,0 0 1 0 0,0 1-1 0 0,1-1 0 0 0,-1 1 1 0 0,1 0-1 0 0,0 0 0 0 0,-4 4 1 0 0,-3 5 128 0 0,-13 20 1 0 0,15-19-107 0 0,1 1 0 0 0,0-1 0 0 0,1 1 0 0 0,0 0 0 0 0,1 1 0 0 0,1-1 0 0 0,0 1 0 0 0,1 0 0 0 0,1 0 0 0 0,0 0 0 0 0,0 25 0 0 0,3-38-119 0 0,-1 0-1 0 0,0-1 0 0 0,1 1 1 0 0,-1 0-1 0 0,1-1 0 0 0,-1 1 1 0 0,1-1-1 0 0,0 1 1 0 0,0 0-1 0 0,0-1 0 0 0,0 0 1 0 0,0 1-1 0 0,0-1 1 0 0,0 1-1 0 0,0-1 0 0 0,0 0 1 0 0,1 0-1 0 0,-1 0 0 0 0,0 0 1 0 0,1 0-1 0 0,-1 0 1 0 0,1 0-1 0 0,-1 0 0 0 0,1-1 1 0 0,0 1-1 0 0,-1 0 0 0 0,4 0 1 0 0,5-1-1184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86 17047 0 0,'0'0'4770'0'0,"2"-1"-4383"0"0,35-8 613 0 0,64-6-1 0 0,-66 12-1184 0 0,-1-2 0 0 0,55-16 0 0 0,-89 21 119 0 0,1 0-1 0 0,0 0 1 0 0,-1 0-1 0 0,1 0 1 0 0,-1-1-1 0 0,1 1 1 0 0,-1 0-1 0 0,1 0 0 0 0,-1-1 1 0 0,1 1-1 0 0,-1 0 1 0 0,1-1-1 0 0,-1 1 1 0 0,1-1-1 0 0,-1 1 0 0 0,0 0 1 0 0,1-1-1 0 0,-1 1 1 0 0,1-1-1 0 0,-1 1 1 0 0,0-1-1 0 0,1 0 1 0 0,-1 0 30 0 0,0 1 1 0 0,0-1 0 0 0,0 1 0 0 0,-1 0-1 0 0,1-1 1 0 0,0 1 0 0 0,0-1 0 0 0,0 1-1 0 0,0-1 1 0 0,-1 1 0 0 0,1-1 0 0 0,0 1 0 0 0,0 0-1 0 0,-1-1 1 0 0,1 1 0 0 0,0-1 0 0 0,-1 1-1 0 0,1 0 1 0 0,0-1 0 0 0,-1 1 0 0 0,-1-2-12 0 0,-1 1 1 0 0,1-1 0 0 0,0 1-1 0 0,-1-1 1 0 0,1 1 0 0 0,0 0-1 0 0,-5-1 1 0 0,0 1 23 0 0,-1 0 0 0 0,1 1-1 0 0,-1 0 1 0 0,0 0 0 0 0,1 0 0 0 0,-1 1-1 0 0,0 0 1 0 0,1 1 0 0 0,-1 0-1 0 0,1 0 1 0 0,0 0 0 0 0,0 1 0 0 0,0 0-1 0 0,-12 7 1 0 0,-4 5 105 0 0,1 0 1 0 0,-36 34-1 0 0,46-38 10 0 0,-37 33 629 0 0,-77 90 0 0 0,120-127-684 0 0,0 1 0 0 0,1 0 0 0 0,0-1-1 0 0,1 2 1 0 0,0-1 0 0 0,0 0 0 0 0,0 1 0 0 0,-2 12-1 0 0,5-18-32 0 0,0 0-1 0 0,1 0 0 0 0,0 0 0 0 0,-1 0 1 0 0,1 0-1 0 0,0-1 0 0 0,0 1 0 0 0,1 0 1 0 0,-1 0-1 0 0,1 0 0 0 0,-1 0 0 0 0,1-1 1 0 0,0 1-1 0 0,0 0 0 0 0,0 0 0 0 0,1-1 1 0 0,-1 1-1 0 0,0-1 0 0 0,1 1 0 0 0,0-1 1 0 0,0 0-1 0 0,-1 0 0 0 0,1 0 0 0 0,1 0 1 0 0,-1 0-1 0 0,0 0 0 0 0,0 0 0 0 0,1 0 1 0 0,-1-1-1 0 0,5 2 0 0 0,3 2 53 0 0,0-1 0 0 0,0 0 0 0 0,1-1-1 0 0,-1 0 1 0 0,19 2 0 0 0,57 2 342 0 0,-66-7-351 0 0,153 11-483 0 0,-162-11-1881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5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15263 0 0,'0'0'3386'0'0,"-1"1"-2812"0"0,-38 46 769 0 0,25-30-1194 0 0,-15 17-1 0 0,-149 136-1140 0 0,177-169 930 0 0,0 0 1 0 0,0 1-1 0 0,0-1 0 0 0,0 0 0 0 0,0 1 0 0 0,0-1 0 0 0,0 1 1 0 0,0-1-1 0 0,1 1 0 0 0,-1-1 0 0 0,0 1 0 0 0,1-1 0 0 0,-1 1 1 0 0,1 0-1 0 0,0-1 0 0 0,-1 4 0 0 0,2-2 47 0 0,-1 1-1 0 0,0-1 1 0 0,1 1-1 0 0,0-1 1 0 0,0 0-1 0 0,0 1 1 0 0,2 3 0 0 0,30 59 639 0 0,0 1 38 0 0,-33-63-611 0 0,1 0 0 0 0,-1-1 1 0 0,0 1-1 0 0,0-1 0 0 0,-1 1 0 0 0,1 0 0 0 0,-1-1 0 0 0,1 1 0 0 0,-1-1 0 0 0,0 1 0 0 0,-3 4 1 0 0,1 0-20 0 0,0 0 1 0 0,-1-1 0 0 0,0 0 0 0 0,0 0 0 0 0,-1 0-1 0 0,0 0 1 0 0,0-1 0 0 0,-10 10 0 0 0,6-9-11 0 0,1 0 1 0 0,-2 0 0 0 0,1-1-1 0 0,-1 0 1 0 0,-18 7-1 0 0,-14 5-3 0 0,0-3 0 0 0,-1-1 0 0 0,-81 14 0 0 0,110-26-19 0 0,4-4-29 0 0,9 1 17 0 0,1 1 1 0 0,-1 0-1 0 0,1-1 1 0 0,0 1-1 0 0,-1-1 1 0 0,1 1-1 0 0,-1-1 1 0 0,1 1-1 0 0,0 0 1 0 0,0-1-1 0 0,-1 1 1 0 0,1-1-1 0 0,0 1 1 0 0,0-1-1 0 0,0 0 0 0 0,-1 1 1 0 0,1-1-1 0 0,0 1 1 0 0,0-1-1 0 0,0 1 1 0 0,0-1-1 0 0,0 1 1 0 0,0-1-1 0 0,0 0 1 0 0,0 1-1 0 0,0-1 1 0 0,0 1-1 0 0,1-1 1 0 0,-1 1-1 0 0,0-1 1 0 0,0 1-1 0 0,0-1 1 0 0,1 1-1 0 0,-1-1 1 0 0,0 1-1 0 0,1-1 0 0 0,-1 1 1 0 0,0-1-1 0 0,1 0 1 0 0,16-19-466 0 0,-16 20 454 0 0,8-9-681 0 0,1 1 0 0 0,10-7 1 0 0,5-1-524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5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23 9671 0 0,'0'0'2458'0'0,"-3"-11"2334"0"0,1 10-4738 0 0,0 0 1 0 0,0-1 0 0 0,0 1 0 0 0,0 0 0 0 0,0 0 0 0 0,0 0 0 0 0,-1 0-1 0 0,1 1 1 0 0,0-1 0 0 0,0 1 0 0 0,-1-1 0 0 0,1 1 0 0 0,0 0-1 0 0,-4 0 1 0 0,1 0 108 0 0,0 1-1 0 0,1 0 0 0 0,-1 0 1 0 0,1 0-1 0 0,-1 0 1 0 0,-8 4-1 0 0,-2 4 431 0 0,-1 0 1 0 0,-27 21-1 0 0,31-20-510 0 0,-12 7-83 0 0,1 1 0 0 0,1 2 0 0 0,0 0 0 0 0,-22 29 0 0 0,31-28 0 0 0,10-11 0 0 0,5-1 0 0 0,0-7-2 0 0,0-1-1 0 0,0 1 1 0 0,0 0 0 0 0,0-1-1 0 0,0 1 1 0 0,1-1 0 0 0,-1 1-1 0 0,0-1 1 0 0,1 0-1 0 0,-1 0 1 0 0,6 1 0 0 0,31 7-33 0 0,-34-8 34 0 0,8 2-4 0 0,0-1 0 0 0,0 2 0 0 0,-1 0 0 0 0,0 0 0 0 0,1 1 0 0 0,18 11 0 0 0,-28-14 29 0 0,-1-1-1 0 0,1 1 1 0 0,0 1 0 0 0,-1-1 0 0 0,1 0 0 0 0,-1 0 0 0 0,1 1 0 0 0,-1 0 0 0 0,0-1 0 0 0,0 1 0 0 0,0 0 0 0 0,-1 0 0 0 0,1 0 0 0 0,-1 0 0 0 0,0 0 0 0 0,1 0 0 0 0,-1 1 0 0 0,-1-1 0 0 0,1 0 0 0 0,0 0 0 0 0,-1 1 0 0 0,0-1 0 0 0,1 1 0 0 0,-1-1 0 0 0,-1 0 0 0 0,1 1 0 0 0,0-1 0 0 0,-1 0 0 0 0,0 1 0 0 0,-1 4 0 0 0,-1 0 57 0 0,-1 0-1 0 0,1-1 0 0 0,-1 1 1 0 0,-1-1-1 0 0,1 0 0 0 0,-1 0 1 0 0,-1 0-1 0 0,1-1 0 0 0,-1 0 1 0 0,0 0-1 0 0,0 0 1 0 0,-1-1-1 0 0,0 0 0 0 0,0 0 1 0 0,-13 7-1 0 0,-8 1 99 0 0,-1 0 0 0 0,-54 15 1 0 0,79-27-171 0 0,-7 3-72 0 0,1-1-1 0 0,0-1 0 0 0,-1 0 0 0 0,1 0 1 0 0,-1-1-1 0 0,0 0 0 0 0,1-1 0 0 0,-1-1 0 0 0,0 1 1 0 0,1-2-1 0 0,-1 1 0 0 0,-15-5 0 0 0,24 5-421 0 0,1 1 228 0 0,0-1 1 0 0,1 1-1 0 0,-1-1 1 0 0,0 1-1 0 0,0-1 1 0 0,0 1-1 0 0,1-1 1 0 0,-1 1-1 0 0,0-1 1 0 0,1 1-1 0 0,-1-1 1 0 0,0 0-1 0 0,1 0 1 0 0,-1 0-1 0 0,1 0 37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5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32 15951 0 0,'0'0'363'0'0,"1"-1"46"0"0,1-2-185 0 0,-1 2-157 0 0,0 0 0 0 0,0 0 0 0 0,0 0 0 0 0,-1 0 0 0 0,1 0 1 0 0,0-1-1 0 0,-1 1 0 0 0,1 0 0 0 0,0 0 0 0 0,-1-1 0 0 0,0 1 0 0 0,1-3 0 0 0,-1 3 533 0 0,-1-2 558 0 0,1 2-1105 0 0,0 1 0 0 0,0 0 1 0 0,0 0-1 0 0,0 0 0 0 0,0-1 0 0 0,0 1 0 0 0,0 0 0 0 0,0 0 1 0 0,0 0-1 0 0,0 0 0 0 0,0-1 0 0 0,0 1 0 0 0,0 0 0 0 0,0 0 1 0 0,0 0-1 0 0,-1-1 0 0 0,1 1 0 0 0,0 0 0 0 0,0 0 0 0 0,0 0 1 0 0,0 0-1 0 0,0 0 0 0 0,0-1 0 0 0,-1 1 0 0 0,1 0 0 0 0,0 0 1 0 0,0 0-1 0 0,0 0 0 0 0,0 0 0 0 0,-1 0 0 0 0,1 0 0 0 0,0 0 1 0 0,0-1-1 0 0,-1 1 0 0 0,-1 1 17 0 0,-1-1 0 0 0,1 1 1 0 0,-1 0-1 0 0,0 0 0 0 0,1 0 0 0 0,0 0 1 0 0,-1 0-1 0 0,1 0 0 0 0,0 1 0 0 0,-1-1 1 0 0,1 1-1 0 0,0 0 0 0 0,0-1 0 0 0,0 1 0 0 0,0 0 1 0 0,1 0-1 0 0,-1 0 0 0 0,0 1 0 0 0,1-1 1 0 0,0 0-1 0 0,-3 5 0 0 0,-1 4-63 0 0,1 0-1 0 0,0 1 1 0 0,1-1 0 0 0,0 1-1 0 0,1-1 1 0 0,0 1 0 0 0,1 0-1 0 0,0 0 1 0 0,1 0 0 0 0,0 0-1 0 0,3 18 1 0 0,1-9 12 0 0,0 0-1 0 0,1 0 1 0 0,2-1 0 0 0,0 1-1 0 0,15 29 1 0 0,-5-12 445 0 0,-16-36 105 0 0,-1-4-527 0 0,1 0-1 0 0,0 0 1 0 0,0 1-1 0 0,0-1 1 0 0,0 0-1 0 0,0 1 1 0 0,0-1-1 0 0,0 1 1 0 0,2-2-1 0 0,2-3 46 0 0,35-49 74 0 0,64-66 0 0 0,-85 100-302 0 0,11-10-1265 0 0,48-38 0 0 0,-68 60 452 0 0,1 1 1 0 0,14-8-1 0 0,-21 14-298 0 0,0 0 0 0 0,1 0 1 0 0,0 0-1 0 0,9-2 0 0 0,-11 3-668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5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153 169 5527 0 0,'-1'2'423'0'0,"-3"11"681"0"0,-1 0 0 0 0,-1 0 0 0 0,0-1 0 0 0,0 0 0 0 0,-2 0 0 0 0,-11 15 0 0 0,12-17-218 0 0,-1-1 0 0 0,0-1 0 0 0,0 1 0 0 0,-1-1 0 0 0,0-1 0 0 0,0 0 0 0 0,-20 12 0 0 0,27-19-198 0 0,-6-17 76 0 0,8 12-722 0 0,-1 0 0 0 0,2 0 0 0 0,-1 0 1 0 0,0-1-1 0 0,1 1 0 0 0,0 0 0 0 0,0 0 0 0 0,1 0 1 0 0,0 0-1 0 0,0 0 0 0 0,4-9 0 0 0,6-6-68 0 0,19-26 0 0 0,-14 20 44 0 0,-3 6-132 0 0,24-28-1 0 0,-30 39 24 0 0,1 0-1 0 0,0 1 1 0 0,0 0-1 0 0,0 1 1 0 0,13-7 0 0 0,-11 8 49 0 0,0 5-35 0 0,-9 1 84 0 0,0 1 1 0 0,-1 0 0 0 0,1-1-1 0 0,0 1 1 0 0,0 0 0 0 0,0 0-1 0 0,-1 0 1 0 0,1 0 0 0 0,-1 0-1 0 0,1 1 1 0 0,-1-1 0 0 0,1 0-1 0 0,-1 1 1 0 0,0-1 0 0 0,1 1-1 0 0,-1-1 1 0 0,0 1 0 0 0,0 0-1 0 0,1 2 1 0 0,2 4 89 0 0,0 0 1 0 0,5 16-1 0 0,34 129 910 0 0,-39-144-963 0 0,3 12 62 0 0,-7-20 25 0 0,-1 0-78 0 0,-4 1-31 0 0,2-1 20 0 0,3-1-41 0 0,-1 0-1 0 0,1 0 0 0 0,-1 0 1 0 0,1 0-1 0 0,-1 0 0 0 0,1 0 1 0 0,-1 0-1 0 0,1 0 0 0 0,-1 0 1 0 0,1 0-1 0 0,0 0 0 0 0,-1 0 1 0 0,1 0-1 0 0,-1-1 0 0 0,1 1 1 0 0,-1 0-1 0 0,1 0 0 0 0,-1-1 1 0 0,1 1-1 0 0,0 0 0 0 0,-1-1 1 0 0,1 1-1 0 0,-1 0 0 0 0,1-1 1 0 0,0 1-1 0 0,-1 0 0 0 0,1-1 1 0 0,0 1-1 0 0,0-1 0 0 0,-1 1 1 0 0,1 0-1 0 0,0-1 0 0 0,0 0 1 0 0,-1 0-2 0 0,-1-2-12 0 0,0 0-1 0 0,1 0 1 0 0,-1 1-1 0 0,1-1 1 0 0,0-1-1 0 0,0 1 1 0 0,0 0-1 0 0,0 0 0 0 0,0 0 1 0 0,1 0-1 0 0,-1-1 1 0 0,1 1-1 0 0,0 0 1 0 0,0-1-1 0 0,0-2 1 0 0,1 0-41 0 0,1 0 1 0 0,-1 1-1 0 0,1-1 1 0 0,0 1-1 0 0,0 0 1 0 0,0-1-1 0 0,1 1 1 0 0,3-5-1 0 0,3-3-72 0 0,1 0-1 0 0,1 0 1 0 0,0 1 0 0 0,0 1-1 0 0,16-12 1 0 0,-9 9-23 0 0,1 0-1 0 0,29-15 1 0 0,-36 22 132 0 0,1 2 1 0 0,0-1-1 0 0,0 1 0 0 0,0 1 1 0 0,19-3-1 0 0,-29 6 49 0 0,1 0-1 0 0,-1 1 0 0 0,0 0 1 0 0,0 0-1 0 0,1 0 1 0 0,-1 0-1 0 0,0 0 1 0 0,0 1-1 0 0,1-1 1 0 0,-1 1-1 0 0,0 0 0 0 0,0 0 1 0 0,0 0-1 0 0,0 1 1 0 0,0-1-1 0 0,3 3 1 0 0,-3-2 30 0 0,-1 0 0 0 0,1 0 1 0 0,-1 1-1 0 0,0 0 0 0 0,0-1 1 0 0,0 1-1 0 0,0 0 0 0 0,0 0 1 0 0,0 0-1 0 0,-1 0 0 0 0,0 0 1 0 0,1 0-1 0 0,-1 1 0 0 0,0-1 1 0 0,0 6-1 0 0,1-1-41 0 0,-1 1 0 0 0,-1-1-1 0 0,1 1 1 0 0,-2-1 0 0 0,1 1-1 0 0,-1 0 1 0 0,-2 8 0 0 0,-3 8 99 0 0,-9 24 0 0 0,8-31-74 0 0,2 0 1 0 0,0 0-1 0 0,-4 31 1 0 0,9-44-87 0 0,0 1-1 0 0,0-1 1 0 0,0 0 0 0 0,1 0-1 0 0,0 1 1 0 0,0-1 0 0 0,3 9-1 0 0,-4-13-279 0 0,1 0 0 0 0,0-1 0 0 0,0 1-1 0 0,0 0 1 0 0,0 0 0 0 0,0-1 0 0 0,0 1-1 0 0,0-1 1 0 0,0 1 0 0 0,0-1 0 0 0,0 1-1 0 0,0-1 1 0 0,0 1 0 0 0,0-1-1 0 0,0 0 1 0 0,2 1 0 0 0,10 1-8305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54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15863 0 0,'0'0'1439'0'0,"-1"0"-1186"0"0,-2 1-165 0 0,0 1-1 0 0,0-1 0 0 0,0 0 1 0 0,1 1-1 0 0,-1 0 1 0 0,1-1-1 0 0,-1 1 1 0 0,1 0-1 0 0,0 0 0 0 0,-1 1 1 0 0,1-1-1 0 0,0 0 1 0 0,1 1-1 0 0,-1-1 0 0 0,-2 5 1 0 0,-3 3 380 0 0,1 0 1 0 0,1 1-1 0 0,0-1 1 0 0,0 1-1 0 0,1 0 1 0 0,1 0-1 0 0,-3 13 1 0 0,2 2-248 0 0,1 0-1 0 0,1 27 1 0 0,2-35-376 0 0,-1 0-1 0 0,0 0 1 0 0,-2 0 0 0 0,0 0 0 0 0,-10 35-1 0 0,12-52-221 0 0,-2 6-2792 0 0,12-38 709 0 0,-2 12 1089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5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31 275 4607 0 0,'0'0'354'0'0,"0"2"-233"0"0,-3 6 295 0 0,3-7-47 0 0,0 1 0 0 0,-1-1 0 0 0,1 0 0 0 0,-1 1 0 0 0,1-1 0 0 0,-1 0 0 0 0,1 0 0 0 0,-1 1 0 0 0,0-1 0 0 0,1 0-1 0 0,-1 0 1 0 0,0 0 0 0 0,0 0 0 0 0,0 0 0 0 0,0 0 0 0 0,0 0 0 0 0,-1 1 0 0 0,-5 5 3241 0 0,1 6-2965 0 0,5-9 1296 0 0,10-14-1227 0 0,153-174 892 0 0,-142 159-1538 0 0,2 0 0 0 0,0 2 0 0 0,33-27 0 0 0,-53 48-19 0 0,1 1-1 0 0,-1-1 0 0 0,0 1 1 0 0,0 0-1 0 0,1 0 0 0 0,-1 0 1 0 0,1 0-1 0 0,-1 0 0 0 0,1 0 1 0 0,-1 1-1 0 0,5-2 0 0 0,0 13 380 0 0,-5-7-379 0 0,0 0 0 0 0,-1 0 0 0 0,1 0 0 0 0,-1 0 0 0 0,0 0 0 0 0,0 0 0 0 0,0 1 0 0 0,-1-1 0 0 0,1 5 0 0 0,-3 40 218 0 0,-1-13-88 0 0,3-9-179 0 0,2 68 301 0 0,0-79-576 0 0,0 1 0 0 0,1-1-1 0 0,8 27 1 0 0,-11-41-657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55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 11519 0 0,'0'0'6387'0'0,"-2"0"-4726"0"0,-3 1-1544 0 0,1-1 0 0 0,-1 1 0 0 0,1 0-1 0 0,-1 0 1 0 0,1 1 0 0 0,0 0 0 0 0,-1-1 0 0 0,1 1-1 0 0,0 1 1 0 0,0-1 0 0 0,0 1 0 0 0,1-1 0 0 0,-1 1-1 0 0,1 0 1 0 0,-1 0 0 0 0,1 1 0 0 0,0-1 0 0 0,0 1-1 0 0,-3 4 1 0 0,-48 82-140 0 0,29-47 2 0 0,-32 42 1 0 0,44-66 99 0 0,12-18 911 0 0,11-8-385 0 0,-8 5-487 0 0,24-19 147 0 0,23-24-1 0 0,18-15 23 0 0,-15 20-499 0 0,-50 39-48 0 0,-4 3-980 0 0,1-1 1135 0 0,0 0-1 0 0,0 0 0 0 0,-1 0 0 0 0,1 0 0 0 0,0 0 0 0 0,0 0 0 0 0,-2 0 0 0 0,-3 2-119 0 0,-10 10 32 0 0,-1 1-1 0 0,2 1 0 0 0,0 0 1 0 0,1 1-1 0 0,-22 31 1 0 0,-48 95 170 0 0,57-86 115 0 0,2 2 0 0 0,2 0 0 0 0,3 1 0 0 0,3 1 0 0 0,-19 121 0 0 0,28-82 728 0 0,-6 37 176 0 0,12-130-886 0 0,0 1 0 0 0,0 0 0 0 0,-1 0-1 0 0,0-1 1 0 0,0 1 0 0 0,0-1 0 0 0,-1 0 0 0 0,0 0-1 0 0,0 0 1 0 0,0 0 0 0 0,-1-1 0 0 0,-7 8 0 0 0,10-12-63 0 0,0 1 0 0 0,0 0 0 0 0,0-1 0 0 0,0 1 0 0 0,-1-1 0 0 0,1 0 0 0 0,0 1 0 0 0,-1-1 0 0 0,1 0 0 0 0,-1 0 0 0 0,1-1 0 0 0,-1 1 0 0 0,1 0 0 0 0,-1-1 0 0 0,1 0 0 0 0,-1 0 0 0 0,0 1 0 0 0,1-2 0 0 0,-1 1 0 0 0,1 0 0 0 0,-1 0 1 0 0,1-1-1 0 0,-1 1 0 0 0,0-1 0 0 0,1 0 0 0 0,0 0 0 0 0,-1 0 0 0 0,1 0 0 0 0,-1 0 0 0 0,1-1 0 0 0,0 1 0 0 0,0-1 0 0 0,0 1 0 0 0,0-1 0 0 0,0 0 0 0 0,-2-2 0 0 0,-1-1 29 0 0,0-1 0 0 0,1 1 1 0 0,0-1-1 0 0,0 0 0 0 0,0 0 0 0 0,0-1 0 0 0,1 1 1 0 0,0-1-1 0 0,-3-11 0 0 0,3 7-47 0 0,1 0 1 0 0,0 0-1 0 0,1 0 0 0 0,0 0 1 0 0,2-19-1 0 0,1 5-360 0 0,2 0-1 0 0,1 0 1 0 0,1 0 0 0 0,16-42-1 0 0,-14 49-1040 0 0,10-18-1 0 0,1 1-2195 0 0,-14 25 1768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5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157 297 9215 0 0,'0'0'707'0'0,"-1"2"-464"0"0,-8 16 1260 0 0,-1 0 0 0 0,-12 15-1 0 0,1-1-229 0 0,-31 46 242 0 0,30-56-1175 0 0,22-22-269 0 0,-1 0-68 0 0,1 0 0 0 0,-1 0 0 0 0,1 0 0 0 0,0 0 0 0 0,-1 0 0 0 0,1 0 0 0 0,-1 0 1 0 0,1 0-1 0 0,-1 0 0 0 0,1 0 0 0 0,-1-1 0 0 0,1 1 0 0 0,-1 0 0 0 0,1 0 0 0 0,0 0 0 0 0,-1-1 1 0 0,1 1-1 0 0,-1 0 0 0 0,1 0 0 0 0,0-1 0 0 0,-1 1 0 0 0,1 0 0 0 0,0-1 0 0 0,-1 1 0 0 0,1-1 1 0 0,0 1-1 0 0,0 0 0 0 0,-1-1 0 0 0,0-2 15 0 0,-1 0-1 0 0,1 0 1 0 0,0 0 0 0 0,0-1 0 0 0,1 1-1 0 0,-1 0 1 0 0,1 0 0 0 0,-1 0 0 0 0,1-1 0 0 0,0 1-1 0 0,0 0 1 0 0,0 0 0 0 0,1-1 0 0 0,0-3-1 0 0,1-2 56 0 0,1-1 0 0 0,0 1 1 0 0,6-15-1 0 0,3-2 75 0 0,2 0 0 0 0,0 0 0 0 0,2 2 1 0 0,1 0-1 0 0,0 0 0 0 0,2 2 0 0 0,1 0 0 0 0,1 2 1 0 0,0 0-1 0 0,39-27 0 0 0,-35 30-146 0 0,0 2 0 0 0,0 1 0 0 0,1 1 0 0 0,1 1 0 0 0,0 1 0 0 0,55-13 0 0 0,-79 23 12 0 0,1 1 0 0 0,-1-1 0 0 0,1 1 0 0 0,0-1 0 0 0,-1 1 1 0 0,1 0-1 0 0,0 1 0 0 0,-1-1 0 0 0,1 1 0 0 0,-1-1 1 0 0,1 1-1 0 0,-1 0 0 0 0,6 2 0 0 0,-8-2 1 0 0,0 0 0 0 0,1 0 0 0 0,-1 0 0 0 0,0 0 1 0 0,1 1-1 0 0,-1-1 0 0 0,0 0 0 0 0,0 1 0 0 0,0-1 0 0 0,0 0 0 0 0,0 1 0 0 0,0 0 0 0 0,-1-1 0 0 0,1 1 0 0 0,0-1 0 0 0,-1 1 0 0 0,1 0 0 0 0,-1-1 0 0 0,0 1 1 0 0,1 0-1 0 0,-1-1 0 0 0,0 1 0 0 0,0 0 0 0 0,0 0 0 0 0,0-1 0 0 0,-1 1 0 0 0,1 0 0 0 0,0-1 0 0 0,-2 4 0 0 0,-1 6 38 0 0,0 0-1 0 0,-1-1 0 0 0,0 1 1 0 0,-1-1-1 0 0,0 0 1 0 0,0-1-1 0 0,-10 13 0 0 0,-54 61 64 0 0,47-59-79 0 0,5-6 12 0 0,7-8-47 0 0,1 0 0 0 0,-15 23 0 0 0,22-30 4 0 0,0 1 0 0 0,0 0-1 0 0,0-1 1 0 0,1 1 0 0 0,-1 0-1 0 0,1 0 1 0 0,0 0 0 0 0,0 0-1 0 0,1 0 1 0 0,-1 0 0 0 0,1 0-1 0 0,0 0 1 0 0,0 0 0 0 0,1 6-1 0 0,1 1 210 0 0,1 0-1 0 0,1 0 0 0 0,8 17 0 0 0,3 11 449 0 0,-12-29-530 0 0,1 0 0 0 0,0 0-1 0 0,0 0 1 0 0,1 0 0 0 0,0-1 0 0 0,11 15-1 0 0,-11-18-110 0 0,-5-5-198 0 0,2-14-4525 0 0,0-1 3219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0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4 919 0 0,'0'0'14198'0'0,"11"-3"-12161"0"0,-7 3-1882 0 0,1 0-1 0 0,-1 0 1 0 0,1 1 0 0 0,-1 0-1 0 0,0 0 1 0 0,1 0 0 0 0,-1 0-1 0 0,0 1 1 0 0,6 2 0 0 0,-9-3-135 0 0,-1 0 0 0 0,1 0 1 0 0,0 0-1 0 0,0 0 0 0 0,0 0 1 0 0,0 0-1 0 0,-1 0 1 0 0,1 0-1 0 0,0 0 0 0 0,-1 0 1 0 0,1 0-1 0 0,-1 0 1 0 0,1 0-1 0 0,-1 1 0 0 0,0-1 1 0 0,0 0-1 0 0,1 0 0 0 0,-1 0 1 0 0,0 2-1 0 0,-1 22 103 0 0,-2-13-79 0 0,0 0 0 0 0,0-1 0 0 0,-1 1 0 0 0,-1-1 0 0 0,0 0 0 0 0,-7 12 0 0 0,-44 62 447 0 0,40-62-334 0 0,-30 44 1045 0 0,-65 125 0 0 0,110-188-1167 0 0,-31 70 333 0 0,27-65-1523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0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134 375 9151 0 0,'-2'1'422'0'0,"-3"3"-263"0"0,0 0 1 0 0,-1 0-1 0 0,0-1 1 0 0,1 0-1 0 0,-13 5 1 0 0,-5-5 6952 0 0,10-11-5552 0 0,11 5-1502 0 0,1-1 0 0 0,0 1 0 0 0,0 0 0 0 0,1-1 0 0 0,-1 1 0 0 0,1-1 0 0 0,0 0 0 0 0,0 1 0 0 0,0-1 1 0 0,0 1-1 0 0,0-1 0 0 0,1 1 0 0 0,1-6 0 0 0,2-7 27 0 0,12-25 0 0 0,-9 24-71 0 0,4-14 24 0 0,3-6-23 0 0,19-38 0 0 0,-28 65-15 0 0,1 0-1 0 0,0 0 1 0 0,1 1-1 0 0,0-1 1 0 0,1 2-1 0 0,-1-1 1 0 0,2 1 0 0 0,11-10-1 0 0,-14 14-8 0 0,1 0-1 0 0,0 0 0 0 0,1 0 1 0 0,-1 1-1 0 0,1 0 1 0 0,-1 1-1 0 0,1-1 0 0 0,0 2 1 0 0,0-1-1 0 0,13 0 0 0 0,7 1-16 0 0,49 4-1 0 0,-28 0 34 0 0,-27-2 27 0 0,0 0 0 0 0,0 2 0 0 0,-1 1-1 0 0,1 0 1 0 0,21 8 0 0 0,-32-7 9 0 0,-9-4-27 0 0,-1 0 0 0 0,0-1 1 0 0,1 1-1 0 0,-1 0 0 0 0,0 0 1 0 0,0 0-1 0 0,0 0 0 0 0,1 0 1 0 0,-1 0-1 0 0,0 0 0 0 0,0 1 1 0 0,-1-1-1 0 0,1 0 0 0 0,0 0 1 0 0,0 1-1 0 0,0-1 1 0 0,-1 1-1 0 0,1-1 0 0 0,-1 0 1 0 0,1 1-1 0 0,-1-1 0 0 0,0 1 1 0 0,0-1-1 0 0,1 1 0 0 0,-1 0 1 0 0,0-1-1 0 0,0 3 0 0 0,0 1 9 0 0,0 1 44 0 0,-1 0-1 0 0,1-1 1 0 0,-1 1-1 0 0,0 0 1 0 0,-1 0-1 0 0,1-1 1 0 0,-1 1 0 0 0,0-1-1 0 0,-1 0 1 0 0,-4 9-1 0 0,-5 6 165 0 0,-18 22 0 0 0,29-39-221 0 0,-35 47 182 0 0,-60 75-124 0 0,74-99-81 0 0,7-7 31 0 0,-32 28 0 0 0,41-41-15 0 0,-2 0 0 0 0,1-1 1 0 0,0 0-1 0 0,-1-1 0 0 0,0 0 0 0 0,0 0 0 0 0,0 0 0 0 0,-12 2 0 0 0,-9 1 12 0 0,0-2-1 0 0,0-1 1 0 0,0-2 0 0 0,0-1 0 0 0,-1-1-1 0 0,-32-4 1 0 0,51 3-8 0 0,-22-2-74 0 0,32 3-222 0 0,14-7-2291 0 0,35-17-654 0 0,-16 11 1569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904 40 10855 0 0,'77'-39'4218'0'0,"-80"39"-3218"0"0,-37 12-273 0 0,0 1 1 0 0,-41 20 0 0 0,19-7-369 0 0,22-10-152 0 0,-159 68 666 0 0,135-57-479 0 0,42-18-281 0 0,1 0 1 0 0,-1 1 0 0 0,2 2 0 0 0,-28 18 0 0 0,57-25-127 0 0,-3-3 10 0 0,1-1 1 0 0,-1 0 0 0 0,1 0 0 0 0,0 0 0 0 0,12-1 0 0 0,13 0-11 0 0,24 8-126 0 0,91 23-1 0 0,-120-23 97 0 0,-1 1-1 0 0,0 2 1 0 0,0 0-1 0 0,-1 1 1 0 0,32 22-1 0 0,-55-33 49 0 0,0 0-1 0 0,-1 1 0 0 0,1-1 1 0 0,0 0-1 0 0,-1 1 1 0 0,0-1-1 0 0,1 0 1 0 0,-1 1-1 0 0,0 0 0 0 0,0-1 1 0 0,1 1-1 0 0,-1 0 1 0 0,-1-1-1 0 0,1 1 0 0 0,0 0 1 0 0,0 0-1 0 0,-1 0 1 0 0,1 0-1 0 0,-1 0 1 0 0,1 0-1 0 0,-1 0 0 0 0,0 0 1 0 0,0 3-1 0 0,-1-2 6 0 0,1 0 0 0 0,-1-1-1 0 0,0 1 1 0 0,0-1 0 0 0,0 0-1 0 0,0 1 1 0 0,0-1 0 0 0,-1 0-1 0 0,1 0 1 0 0,-1 0 0 0 0,1 0-1 0 0,-1 0 1 0 0,0 0 0 0 0,0 0-1 0 0,0 0 1 0 0,0-1 0 0 0,-4 3-1 0 0,-10 6 143 0 0,-1 0 0 0 0,-1-2 0 0 0,1 0 0 0 0,-1-1 0 0 0,-1-1-1 0 0,-32 7 1 0 0,-118 9 593 0 0,139-19-689 0 0,-83 2-322 0 0,-161-13 1 0 0,249 7 132 0 0,22 1 373 0 0,-20-2-1591 0 0,20 1-1311 0 0,13-1-1582 0 0,8 0-1595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01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12351 0 0,'0'0'4288'0'0,"0"3"-3866"0"0,0 2-328 0 0,-1 1 1 0 0,0-1 0 0 0,0 0-1 0 0,-1 1 1 0 0,1-1 0 0 0,-1 0 0 0 0,0 0-1 0 0,0 0 1 0 0,-1-1 0 0 0,-5 10-1 0 0,-6 5 259 0 0,-19 21-1 0 0,24-30-110 0 0,3-3-38 0 0,-1 1 0 0 0,1-1 0 0 0,1 1 1 0 0,-1 1-1 0 0,1-1 0 0 0,1 1 0 0 0,-1 0 0 0 0,2 0 1 0 0,-1 0-1 0 0,-2 12 0 0 0,6-19-93 0 0,0-1-78 0 0,0 1 0 0 0,1-1 0 0 0,-1 1 0 0 0,0-1 0 0 0,1 1 0 0 0,-1-1 0 0 0,1 1 0 0 0,0-1 0 0 0,0 0 0 0 0,-1 1 0 0 0,1-1 0 0 0,0 0 0 0 0,0 0 0 0 0,0 1 0 0 0,0-1 0 0 0,0 0-1 0 0,1 0 1 0 0,-1 0 0 0 0,0 0 0 0 0,0 0 0 0 0,1-1 0 0 0,1 2 0 0 0,2 1 92 0 0,1 0 0 0 0,1-1-1 0 0,9 4 1 0 0,-4-4 30 0 0,-1 1 1 0 0,1-2-1 0 0,-1 0 0 0 0,1 0 0 0 0,-1-1 1 0 0,1 0-1 0 0,0-1 0 0 0,21-5 0 0 0,-30 6-141 0 0,1-1 0 0 0,-1 0 0 0 0,0 0 0 0 0,0 0 0 0 0,0-1 0 0 0,0 1 0 0 0,0-1 0 0 0,0 0 0 0 0,-1 1 0 0 0,1-1 0 0 0,0-1 0 0 0,-1 1 0 0 0,1 0 0 0 0,-1 0 0 0 0,0-1 0 0 0,0 0 0 0 0,0 1 0 0 0,0-1-1 0 0,0 0 1 0 0,-1 0 0 0 0,1 0 0 0 0,-1 0 0 0 0,0 0 0 0 0,0 0 0 0 0,0 0 0 0 0,0-1 0 0 0,-1 1 0 0 0,1 0 0 0 0,-1 0 0 0 0,0-1 0 0 0,0 1 0 0 0,0 0 0 0 0,0-1 0 0 0,0 1 0 0 0,-1 0 0 0 0,1 0 0 0 0,-1-1 0 0 0,-2-3-1 0 0,2 2-11 0 0,-1 0-1 0 0,0 0 0 0 0,0 0 0 0 0,0 0 1 0 0,-1 0-1 0 0,0 1 0 0 0,0-1 0 0 0,0 1 0 0 0,0 0 1 0 0,-1 0-1 0 0,1 0 0 0 0,-1 0 0 0 0,0 0 1 0 0,0 1-1 0 0,-1 0 0 0 0,1 0 0 0 0,-7-3 0 0 0,4 3-56 0 0,0 0-1 0 0,0 1 0 0 0,0 0 1 0 0,0 0-1 0 0,0 0 1 0 0,0 1-1 0 0,-1 1 0 0 0,1-1 1 0 0,0 1-1 0 0,-1 0 0 0 0,1 1 1 0 0,-8 1-1 0 0,-1 1-959 0 0,27-3-6031 0 0,6-1 227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0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8 12207 0 0,'-2'0'562'0'0,"-3"0"-174"0"0,-47-2 271 0 0,27-2 1991 0 0,12 2-998 0 0,17 4 581 0 0,25 6 1167 0 0,-15-4-3880 0 0,22 7 946 0 0,-1 2-1 0 0,48 25 0 0 0,62 43-314 0 0,-125-69-119 0 0,-1 0 13 0 0,0-2 0 0 0,33 13-1 0 0,-42-20-30 0 0,0 0-1 0 0,1 0 0 0 0,-1-1 0 0 0,1-1 0 0 0,0 0 1 0 0,-1 0-1 0 0,1-1 0 0 0,13-1 0 0 0,-17 0-2 0 0,-5 0 18 0 0,-4 3-312 0 0,-21 15 221 0 0,0-2-1 0 0,-44 22 0 0 0,2-2-2 0 0,39-20 65 0 0,-1-1 0 0 0,-45 15 0 0 0,-59 10 0 0 0,90-25 164 0 0,-5 1 68 0 0,45-15-155 0 0,35 9-4391 0 0,-20-9 2499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0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11 11519 0 0,'0'0'887'0'0,"1"-2"-583"0"0,11-6 1194 0 0,-14 16 3377 0 0,-8 11-524 0 0,3-7-5746 0 0,-45 68 2114 0 0,28-44-529 0 0,1 0 0 0 0,-30 69-1 0 0,13 7 284 0 0,28-63-3098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02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7367 0 0,'0'0'11094'0'0,"-1"1"-10537"0"0,-24 46 8 0 0,3 2 0 0 0,-22 66 1 0 0,24-62-473 0 0,5-10-93 0 0,-16 74 0 0 0,31-115 25 0 0,-1 1 0 0 0,1-1 0 0 0,0 1 0 0 0,-1-1 0 0 0,1 1 0 0 0,1-1 0 0 0,-1 1 0 0 0,0-1 0 0 0,0 1 0 0 0,1-1 0 0 0,0 1 0 0 0,-1-1 0 0 0,1 1-1 0 0,0-1 1 0 0,0 0 0 0 0,3 5 0 0 0,-3-5 31 0 0,0-1 0 0 0,1 0 0 0 0,-1 1 0 0 0,1-1 0 0 0,-1 0 0 0 0,1 0 0 0 0,0 0 0 0 0,-1 0 0 0 0,1 0 0 0 0,0 0 0 0 0,0 0 0 0 0,-1 0 0 0 0,1-1 0 0 0,0 1 0 0 0,0-1 0 0 0,0 0 0 0 0,0 1 0 0 0,0-1 0 0 0,0 0 0 0 0,0 0 0 0 0,0 0 0 0 0,3-1 0 0 0,16-2 176 0 0,1-1 0 0 0,-1-1 0 0 0,0-1 0 0 0,0 0 0 0 0,26-14 0 0 0,-9 2-145 0 0,64-43-1 0 0,-89 51-81 0 0,0 0 0 0 0,0 0 0 0 0,-1-1-1 0 0,0-1 1 0 0,-1 0 0 0 0,14-20 0 0 0,-20 25-22 0 0,-1 1 0 0 0,0-1 0 0 0,0 0 0 0 0,-1 0 1 0 0,0 0-1 0 0,0 0 0 0 0,-1-1 0 0 0,0 1 0 0 0,0-1 0 0 0,-1 0 1 0 0,0 1-1 0 0,0-1 0 0 0,0 0 0 0 0,-1 0 0 0 0,-2-13 0 0 0,1 17-21 0 0,1 1 0 0 0,-1-1 0 0 0,0 0 0 0 0,-1 0-1 0 0,1 1 1 0 0,-1-1 0 0 0,1 1 0 0 0,-1-1 0 0 0,0 1-1 0 0,0 0 1 0 0,-1-1 0 0 0,1 1 0 0 0,-1 0 0 0 0,1 1-1 0 0,-6-5 1 0 0,4 4-6 0 0,0 0 1 0 0,0 1-1 0 0,-1 0 0 0 0,1 0 0 0 0,-1 0 1 0 0,1 1-1 0 0,-1-1 0 0 0,0 1 0 0 0,1 0 0 0 0,-1 0 1 0 0,-5 0-1 0 0,-4 1-85 0 0,0 1 0 0 0,0 0 0 0 0,0 0 0 0 0,1 2-1 0 0,-1 0 1 0 0,1 0 0 0 0,-25 10 0 0 0,26-8-610 0 0,0-1-1 0 0,-18 5 1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03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367 161 2759 0 0,'0'0'2324'0'0,"3"1"4"0"0,1-1-1449 0 0,14 6 1991 0 0,-7 5 5473 0 0,-10-13-7953 0 0,3-2-313 0 0,-1 0 1 0 0,0-1 0 0 0,0 1 0 0 0,0-1-1 0 0,-1 0 1 0 0,0 0 0 0 0,0 0 0 0 0,0 0 0 0 0,0 0-1 0 0,-1 0 1 0 0,0-1 0 0 0,0 1 0 0 0,0-8-1 0 0,0 8-82 0 0,-1 0-1 0 0,0 0 1 0 0,0 0-1 0 0,-1 0 1 0 0,1-1-1 0 0,-1 1 0 0 0,0 0 1 0 0,0 1-1 0 0,-1-1 1 0 0,0 0-1 0 0,1 0 1 0 0,-2 0-1 0 0,1 1 0 0 0,-5-8 1 0 0,5 10-20 0 0,1 0 0 0 0,-1 1 0 0 0,0-1 1 0 0,0 1-1 0 0,0-1 0 0 0,0 1 0 0 0,0 0 0 0 0,0-1 0 0 0,0 1 1 0 0,-1 0-1 0 0,1 1 0 0 0,0-1 0 0 0,-1 0 0 0 0,1 1 0 0 0,0-1 1 0 0,-1 1-1 0 0,1-1 0 0 0,-1 1 0 0 0,1 0 0 0 0,-1 0 1 0 0,1 0-1 0 0,-1 1 0 0 0,-2 0 0 0 0,-6 1-48 0 0,0 1-1 0 0,1 1 1 0 0,-20 9 0 0 0,16-7 74 0 0,-18 8 68 0 0,2 2-1 0 0,-45 28 1 0 0,56-30 60 0 0,1 0 0 0 0,0 1 0 0 0,1 1 1 0 0,-26 30-1 0 0,38-40-79 0 0,1 0 0 0 0,0 0-1 0 0,0 1 1 0 0,-3 7 0 0 0,6-12-22 0 0,0 0-1 0 0,1-1 1 0 0,-1 1-1 0 0,1 0 1 0 0,-1 0 0 0 0,1 0-1 0 0,-1 0 1 0 0,1 0-1 0 0,0 0 1 0 0,0 0 0 0 0,0 0-1 0 0,0 0 1 0 0,0 0 0 0 0,0 0-1 0 0,1 0 1 0 0,-1 0-1 0 0,1 0 1 0 0,-1-1 0 0 0,2 4-1 0 0,-1-4 5 0 0,1 0 0 0 0,-1 1 0 0 0,1-1 0 0 0,-1 0 0 0 0,1 0 0 0 0,-1 0 0 0 0,1 0 0 0 0,-1-1 0 0 0,1 1 0 0 0,0 0 0 0 0,0-1 0 0 0,-1 1-1 0 0,4 0 1 0 0,-1 0 14 0 0,3 0-9 0 0,1 0-1 0 0,0 0 1 0 0,1 0-1 0 0,-1-1 1 0 0,0 0-1 0 0,0-1 1 0 0,0 0-1 0 0,0 0 1 0 0,14-4-1 0 0,-2-1-31 0 0,0-1-1 0 0,29-15 1 0 0,-29 11-237 0 0,-1-1 0 0 0,28-22 0 0 0,-46 33 120 0 0,-3 11-200 0 0,1-6 315 0 0,0-1 0 0 0,0 0 0 0 0,0 0 1 0 0,-1 1-1 0 0,-2 3 0 0 0,-16 35-91 0 0,20-41-927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03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6 272 2303 0 0,'0'2'2451'0'0,"-5"16"10058"0"0,7-20-11943 0 0,14-17 2 0 0,11-14-87 0 0,1 2 1 0 0,46-39 0 0 0,23-2-331 0 0,-77 59 42 0 0,1 0 1 0 0,43-18-1 0 0,-38 24 539 0 0,-24 7 75 0 0,6 9 0 0 0,-7-1-755 0 0,0 0 0 0 0,0 0 0 0 0,-1 0 0 0 0,1 0 0 0 0,-2 0 0 0 0,1 0 0 0 0,-3 10 0 0 0,-15 58 363 0 0,12-54-382 0 0,3-13-231 0 0,-1 0 0 0 0,0 0-1 0 0,0 0 1 0 0,-8 10 0 0 0,-7 18-701 0 0,11-24-1417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04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89 323 12495 0 0,'0'0'6472'0'0,"-8"8"-5376"0"0,6-7-1043 0 0,0 0-1 0 0,0 0 1 0 0,0-1-1 0 0,0 1 1 0 0,0-1-1 0 0,-1 0 1 0 0,1 1-1 0 0,0-1 1 0 0,0 0-1 0 0,0 0 1 0 0,0-1-1 0 0,0 1 1 0 0,0 0-1 0 0,-1-1 1 0 0,1 1-1 0 0,0-1 1 0 0,0 1-1 0 0,0-1 0 0 0,0 0 1 0 0,0 0-1 0 0,1 0 1 0 0,-1 0-1 0 0,0 0 1 0 0,-3-3-1 0 0,2 1-39 0 0,1 0 0 0 0,-1 0 0 0 0,1 0 0 0 0,0 0 0 0 0,0 0 0 0 0,0-1 0 0 0,0 1 0 0 0,1-1 0 0 0,-1 1 0 0 0,1-1 0 0 0,0 0 0 0 0,0 1 0 0 0,-1-8 0 0 0,2 1-10 0 0,-1 1 0 0 0,1-1 0 0 0,1 0 0 0 0,0 0 0 0 0,0 1 0 0 0,1-1 0 0 0,0 0 0 0 0,1 1 0 0 0,0-1 0 0 0,0 1 1 0 0,1 0-1 0 0,0 0 0 0 0,6-9 0 0 0,-4 8-37 0 0,1 0 1 0 0,0 0-1 0 0,1 1 1 0 0,0 0-1 0 0,0 0 1 0 0,1 1-1 0 0,0 0 1 0 0,0 0-1 0 0,1 1 1 0 0,15-8-1 0 0,-16 11 72 0 0,1 0 0 0 0,0 0 0 0 0,-1 1-1 0 0,1 1 1 0 0,1 0 0 0 0,-1 0 0 0 0,0 1 0 0 0,0 0-1 0 0,0 0 1 0 0,1 2 0 0 0,-1-1 0 0 0,21 4 0 0 0,-12 0 131 0 0,1 1 0 0 0,0 1 1 0 0,-1 1-1 0 0,0 0 1 0 0,28 17-1 0 0,-40-21-81 0 0,0 1 0 0 0,-1 0-1 0 0,0 1 1 0 0,0 0 0 0 0,0 0-1 0 0,-1 0 1 0 0,1 0 0 0 0,4 7-1 0 0,-9-9-57 0 0,1-1 0 0 0,-1 0 0 0 0,0 0 0 0 0,0 0 0 0 0,0 1 0 0 0,0-1 0 0 0,0 0 0 0 0,0 1 0 0 0,0-1 0 0 0,-1 1 0 0 0,0-1 0 0 0,1 1 0 0 0,-1-1 0 0 0,0 1 0 0 0,0-1 0 0 0,0 1 0 0 0,0-1 0 0 0,-1 1 0 0 0,1-1-1 0 0,-1 1 1 0 0,0-1 0 0 0,1 1 0 0 0,-1-1 0 0 0,0 0 0 0 0,-1 1 0 0 0,1-1 0 0 0,-2 4 0 0 0,-1-1-18 0 0,-1 0 0 0 0,1 0 0 0 0,-1 0 0 0 0,0-1 0 0 0,0 1-1 0 0,0-1 1 0 0,-10 6 0 0 0,-46 21 59 0 0,34-18-61 0 0,-10 3-572 0 0,-64 19 1 0 0,54-19 219 0 0,38-14-159 0 0,0 0 0 0 0,0 0 0 0 0,1-1 0 0 0,-1 0 0 0 0,-10 0 1 0 0,17-1-282 0 0,6-11-8006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04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6 2759 0 0,'2'-5'11105'0'0,"-8"10"-8859"0"0,-1 3-1694 0 0,-52 66 230 0 0,12-15-416 0 0,-13 22-12 0 0,4 3-1 0 0,-55 112 1 0 0,105-183-152 0 0,0 0-1 0 0,1 0 1 0 0,1 1 0 0 0,0 0-1 0 0,1 0 1 0 0,1 0-1 0 0,0 0 1 0 0,1 0 0 0 0,1 28-1 0 0,1-31-127 0 0,-1-9-121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18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81 247 3223 0 0,'0'0'13643'0'0,"-1"2"-13032"0"0,0-2-502 0 0,0 0 0 0 0,1 1 0 0 0,-1-1 0 0 0,1 0 0 0 0,-1 1 0 0 0,1-1 1 0 0,-1 0-1 0 0,1 1 0 0 0,0-1 0 0 0,-1 1 0 0 0,1-1 0 0 0,-1 1 0 0 0,1-1 1 0 0,0 1-1 0 0,-1-1 0 0 0,1 1 0 0 0,0 0 0 0 0,0-1 0 0 0,0 1 0 0 0,-1-1 1 0 0,1 1-1 0 0,0 0 0 0 0,0-1 0 0 0,0 1 0 0 0,0 0 0 0 0,0-1 0 0 0,0 1 1 0 0,0-1-1 0 0,0 1 0 0 0,0 0 0 0 0,0-1 0 0 0,0 1 0 0 0,1 0 0 0 0,-1-1 1 0 0,0 1-1 0 0,1 0 0 0 0,-1 1-58 0 0,1-1 1 0 0,-1 1-1 0 0,1 0 1 0 0,-1 0-1 0 0,1-1 0 0 0,-1 1 1 0 0,0 0-1 0 0,0 0 1 0 0,0 0-1 0 0,-1 2 0 0 0,-4 20 175 0 0,-1 1-1 0 0,-2-2 0 0 0,-14 35 0 0 0,-5 10 89 0 0,21-52-301 0 0,5-15 225 0 0,2-3-164 0 0,31-112 244 0 0,-21 70-463 0 0,2 0 0 0 0,26-61 0 0 0,-35 98 123 0 0,0 0-1 0 0,0 0 0 0 0,1 0 1 0 0,0 0-1 0 0,1 1 1 0 0,8-9-1 0 0,42-29-75 0 0,-52 41 87 0 0,8-5-14 0 0,1 0 0 0 0,0 2-1 0 0,28-11 1 0 0,-14 6 9 0 0,0 2 55 0 0,0 0-1 0 0,1 2 1 0 0,0 1 0 0 0,0 1-1 0 0,58-2 1 0 0,-76 7 9 0 0,1 0 0 0 0,16 3 0 0 0,-16 1-37 0 0,-10-2-7 0 0,1-1 0 0 0,-1 1 0 0 0,0-1 0 0 0,0 1 0 0 0,0 0 1 0 0,0 0-1 0 0,0-1 0 0 0,0 1 0 0 0,0 0 0 0 0,-1 0 0 0 0,1 0 0 0 0,0 0 0 0 0,-1 0 0 0 0,0 0 1 0 0,0 0-1 0 0,1 0 0 0 0,-1 0 0 0 0,0 0 0 0 0,0 0 0 0 0,-1 0 0 0 0,1 0 0 0 0,0 0 1 0 0,-1 0-1 0 0,0 3 0 0 0,-2 3 11 0 0,0 1 0 0 0,0-1 0 0 0,0 0 0 0 0,-7 11 0 0 0,-2-1-61 0 0,0-1-1 0 0,-1 0 0 0 0,-1-1 1 0 0,0 0-1 0 0,-2-1 0 0 0,1 0 1 0 0,-25 15-1 0 0,33-25-6 0 0,1 1-1 0 0,-1-1 1 0 0,1 1 0 0 0,0 0-1 0 0,0 1 1 0 0,0-1 0 0 0,1 1-1 0 0,0 0 1 0 0,-6 12 0 0 0,3-1 31 0 0,6-14 51 0 0,1 0-1 0 0,-1 0 1 0 0,1 0-1 0 0,0 0 0 0 0,1 0 1 0 0,-1 0-1 0 0,1 0 0 0 0,0 1 1 0 0,0-1-1 0 0,0 0 1 0 0,0 0-1 0 0,1 0 0 0 0,0 0 1 0 0,0 0-1 0 0,0 0 0 0 0,0 0 1 0 0,3 6-1 0 0,-1-5 35 0 0,0 1-1 0 0,0-1 1 0 0,1-1-1 0 0,0 1 1 0 0,0 0 0 0 0,0-1-1 0 0,0 0 1 0 0,1 0-1 0 0,-1 0 1 0 0,1-1-1 0 0,8 5 1 0 0,11 4 28 0 0,0-1 1 0 0,0-2-1 0 0,40 11 0 0 0,17 6 45 0 0,-72-22-157 0 0,-7-3-82 0 0,-11-6-5637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1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9671 0 0,'0'0'10558'0'0,"-2"0"-10180"0"0,-9 3-274 0 0,1-1 0 0 0,-1 2-1 0 0,1-1 1 0 0,0 2 0 0 0,0-1-1 0 0,-12 9 1 0 0,-2 2 177 0 0,-28 24 0 0 0,36-24-277 0 0,1 1 0 0 0,1 0-1 0 0,1 1 1 0 0,-19 29 0 0 0,12-15 184 0 0,1 1-1 0 0,-17 41 1 0 0,28-54-62 0 0,1 0 1 0 0,1 0 0 0 0,0 1-1 0 0,2 0 1 0 0,-4 31-1 0 0,7-41-2 0 0,1-1 0 0 0,1 1 0 0 0,-1-1 0 0 0,1 1 0 0 0,1-1 0 0 0,0 0 0 0 0,0 1 0 0 0,1-1 0 0 0,0 0 0 0 0,0 0 0 0 0,6 9 0 0 0,-5-11-30 0 0,0-1 1 0 0,0 0-1 0 0,0 0 0 0 0,1-1 0 0 0,-1 1 0 0 0,1-1 0 0 0,1 0 1 0 0,-1-1-1 0 0,1 1 0 0 0,0-1 0 0 0,0 0 0 0 0,0 0 1 0 0,0-1-1 0 0,1 0 0 0 0,8 3 0 0 0,-8-3-270 0 0,8 1 686 0 0,6-4-3421 0 0,-26-7 58 0 0,-1 0 835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481 221 7367 0 0,'0'0'568'0'0,"0"-1"-373"0"0,0-4 152 0 0,0 2 731 0 0,0 1 1 0 0,0 0-1 0 0,1 0 1 0 0,-1-1-1 0 0,1 1 0 0 0,0 0 1 0 0,1-3-1 0 0,14-23 168 0 0,-14 24-782 0 0,3-2-241 0 0,1 0 0 0 0,-1 0 1 0 0,1 0-1 0 0,0 1 0 0 0,1 0 0 0 0,-1 1 0 0 0,14-8 1 0 0,3-3 130 0 0,-2 2-138 0 0,-12 7-131 0 0,-1 0 1 0 0,1 0-1 0 0,-1-1 0 0 0,8-7 1 0 0,-15 13-92 0 0,0 1 0 0 0,-1-1 0 0 0,1 0 1 0 0,0 1-1 0 0,-1-1 0 0 0,1 1 0 0 0,-1-1 1 0 0,1 0-1 0 0,-1 0 0 0 0,0 1 1 0 0,1-1-1 0 0,-1 0 0 0 0,1 0 0 0 0,-1 1 1 0 0,0-1-1 0 0,0 0 0 0 0,0 0 1 0 0,1 0-1 0 0,-1 0 0 0 0,0 1 0 0 0,0-1 1 0 0,0 0-1 0 0,0 0 0 0 0,-1 0 1 0 0,1 0-1 0 0,0 1 0 0 0,0-1 0 0 0,0 0 1 0 0,-1 0-1 0 0,1 0 0 0 0,0 1 1 0 0,-1-1-1 0 0,1 0 0 0 0,0 0 0 0 0,-1 1 1 0 0,1-1-1 0 0,-1 0 0 0 0,1 1 1 0 0,-1-1-1 0 0,0 1 0 0 0,1-1 0 0 0,-1 0 1 0 0,0 1-1 0 0,1 0 0 0 0,-2-1 1 0 0,-1-1-46 0 0,-1 0 1 0 0,1 1 0 0 0,-1-1-1 0 0,1 1 1 0 0,-1 0 0 0 0,1 0-1 0 0,-1 0 1 0 0,-7 0 0 0 0,-9 1-43 0 0,1 1 1 0 0,0 1 0 0 0,-1 1 0 0 0,-31 8 0 0 0,-74 32 55 0 0,78-23 182 0 0,0 3-1 0 0,2 2 0 0 0,-60 43 1 0 0,44-20 191 0 0,53-40-266 0 0,0 0 0 0 0,0 0 0 0 0,1 1 0 0 0,-12 17 0 0 0,18-24-61 0 0,0 0-1 0 0,0 0 0 0 0,0 0 1 0 0,0 0-1 0 0,0 0 0 0 0,0 0 1 0 0,1 0-1 0 0,-1 1 0 0 0,1-1 1 0 0,0 0-1 0 0,-1 0 1 0 0,1 0-1 0 0,0 1 0 0 0,1 3 1 0 0,-1-5-6 0 0,1 1-1 0 0,-1-1 1 0 0,1 1 0 0 0,-1-1 0 0 0,1 0 0 0 0,0 0 0 0 0,0 1 0 0 0,0-1 0 0 0,0 0 0 0 0,0 0-1 0 0,0 0 1 0 0,0 0 0 0 0,0 0 0 0 0,0 0 0 0 0,1 0 0 0 0,-1-1 0 0 0,0 1 0 0 0,1 0-1 0 0,-1-1 1 0 0,0 1 0 0 0,1-1 0 0 0,-1 1 0 0 0,2 0 0 0 0,8 1 41 0 0,-1 0 0 0 0,1-1 0 0 0,-1 0 1 0 0,1 0-1 0 0,-1-1 0 0 0,1-1 0 0 0,0 0 0 0 0,-1 0 0 0 0,16-5 1 0 0,12-4 24 0 0,43-18 1 0 0,-44 15-105 0 0,-11 3-139 0 0,0 0 0 0 0,0-1 0 0 0,24-16 1 0 0,-48 26 71 0 0,-3 3-72 0 0,-8 6-2 0 0,-2 3-342 0 0,-1 1-1 0 0,2 0 1 0 0,-13 17-1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19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0 10135 0 0,'0'0'9335'0'0,"-1"2"-8708"0"0,-2 8-217 0 0,-1-1 0 0 0,0 1 1 0 0,0-1-1 0 0,-10 13 1 0 0,-28 36 666 0 0,17-23-621 0 0,-7 10 31 0 0,2 3 0 0 0,-37 79 0 0 0,62-117-448 0 0,-51 106 101 0 0,52-109-126 0 0,0 1 0 0 0,1 0 0 0 0,-5 17 1 0 0,-7 21-36 0 0,14-45-65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19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5063 0 0,'0'0'12648'0'0,"2"0"-12176"0"0,5 3-357 0 0,0-1 0 0 0,0-1-1 0 0,0 1 1 0 0,0-1 0 0 0,0 0 0 0 0,0-1-1 0 0,1 0 1 0 0,8 0 0 0 0,62-10-297 0 0,-55 6 115 0 0,-16 2 375 0 0,1 1-1 0 0,13-6 1 0 0,-19 6 781 0 0,37-12 3310 0 0,-25 9-4284 0 0,0 1 1 0 0,0 1-1 0 0,0 0 1 0 0,0 0 0 0 0,25 2-1 0 0,-21 3-134 0 0,-16-3-71 0 0,-7 9-3809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2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8 10591 0 0,'0'-7'8116'0'0,"-8"18"-4763"0"0,2-4-3203 0 0,-7 18 317 0 0,-16 45 0 0 0,7-14-159 0 0,-187 331 455 0 0,134-266-11 0 0,74-120-628 0 0,2-3-153 0 0,0 1 0 0 0,0-1-1 0 0,0 0 1 0 0,0 0 0 0 0,0 0 0 0 0,0 1-1 0 0,1-1 1 0 0,-1 0 0 0 0,2-1 0 0 0,2-3-256 0 0,6-10-1251 0 0,0-4-491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2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128 367 9215 0 0,'0'0'831'0'0,"-1"0"-686"0"0,-7 0-602 0 0,3 0 1899 0 0,-1 0 0 0 0,1 0 0 0 0,-1 0 0 0 0,1-1 0 0 0,-1 0 0 0 0,1 0 0 0 0,-11-4 1310 0 0,16 0-2698 0 0,1 0 0 0 0,0 0-1 0 0,0 0 1 0 0,0 1 0 0 0,0-1-1 0 0,1 0 1 0 0,-1 0-1 0 0,1 1 1 0 0,4-6 0 0 0,3-6 189 0 0,14-17 0 0 0,-8 11-167 0 0,-1 3-43 0 0,1 1 1 0 0,0 1-1 0 0,1 0 0 0 0,1 1 1 0 0,33-25-1 0 0,-24 23 29 0 0,1 1 0 0 0,1 1 0 0 0,50-20 0 0 0,-66 32 15 0 0,1 0 1 0 0,1 0-1 0 0,-1 1 0 0 0,1 1 1 0 0,-1 1-1 0 0,1 0 0 0 0,-1 0 1 0 0,1 1-1 0 0,25 4 0 0 0,-27-1-5 0 0,-11-3-64 0 0,-1 0-1 0 0,1 1 0 0 0,0-1 0 0 0,-1 0 0 0 0,1 1 0 0 0,-1-1 0 0 0,1 0 0 0 0,-1 1 0 0 0,1-1 0 0 0,-1 1 0 0 0,0-1 0 0 0,1 1 0 0 0,-1-1 1 0 0,0 1-1 0 0,1-1 0 0 0,-1 1 0 0 0,0-1 0 0 0,1 2 0 0 0,1 1 18 0 0,18 13 118 0 0,-16-13-96 0 0,0 0 0 0 0,0 1 1 0 0,0-1-1 0 0,7 9 0 0 0,-6-7 16 0 0,-1 0 0 0 0,-1 1 0 0 0,1 0 1 0 0,-1 0-1 0 0,0 0 0 0 0,0 0 0 0 0,-1 0 0 0 0,0 0 0 0 0,0 1 0 0 0,0-1 0 0 0,-1 1 1 0 0,0 0-1 0 0,0-1 0 0 0,-1 1 0 0 0,0 0 0 0 0,0-1 0 0 0,0 1 0 0 0,-1 0 0 0 0,0-1 1 0 0,0 1-1 0 0,-1 0 0 0 0,0-1 0 0 0,0 0 0 0 0,0 1 0 0 0,-1-1 0 0 0,0 0 0 0 0,0 0 1 0 0,-1-1-1 0 0,1 1 0 0 0,-1-1 0 0 0,-8 9 0 0 0,-11 8-21 0 0,-1-1 0 0 0,-2-1 0 0 0,-31 19 0 0 0,30-21-13 0 0,1 1 0 0 0,0 1 0 0 0,-23 24 0 0 0,-30 48-29 0 0,76-89-13 0 0,1 0 1 0 0,-1-1-1 0 0,0 1 0 0 0,0-1 0 0 0,0 0 1 0 0,-1 0-1 0 0,1 0 0 0 0,0 0 1 0 0,-1-1-1 0 0,1 1 0 0 0,-1-1 0 0 0,1 0 1 0 0,-1 0-1 0 0,0 0 0 0 0,0-1 0 0 0,1 1 1 0 0,-1-1-1 0 0,0 0 0 0 0,0 0 0 0 0,-6-1 1 0 0,-6-1-106 0 0,0-1 0 0 0,-1-1 0 0 0,-22-9 0 0 0,13 5-3 0 0,-73-13-1675 0 0,93 20 1652 0 0,5 1-168 0 0,3 2-596 0 0,0 0 697 0 0,1 0 0 0 0,-1 0 0 0 0,1 0 0 0 0,-1 0 0 0 0,1-1 0 0 0,0 1 0 0 0,0-1 0 0 0,0 0 0 0 0,-1 0 0 0 0,8 2 0 0 0,-8-3 46 0 0,20 6-2087 0 0,4-2-4766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2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8751 0 0,'0'0'13964'0'0,"-9"8"-13079"0"0,-1 5-529 0 0,-22 29-225 0 0,23-30-99 0 0,-1 0 0 0 0,0-1 0 0 0,-22 19 0 0 0,2-2 192 0 0,25-23-82 0 0,1 0 0 0 0,0 0-1 0 0,0 0 1 0 0,0 1 0 0 0,1-1-1 0 0,-5 11 1 0 0,7-15 362 0 0,1 0-499 0 0,0-1 0 0 0,0 0 0 0 0,0 0 0 0 0,0 0 0 0 0,0 0-1 0 0,0 0 1 0 0,0 0 0 0 0,0 1 0 0 0,0-1 0 0 0,0 0 0 0 0,0 0 0 0 0,0 0 0 0 0,0 0 0 0 0,0 0 0 0 0,0 0-1 0 0,0 1 1 0 0,0-1 0 0 0,0 0 0 0 0,0 0 0 0 0,0 0 0 0 0,0 0 0 0 0,0 0 0 0 0,0 1 0 0 0,0-1 0 0 0,0 0-1 0 0,0 0 1 0 0,0 0 0 0 0,0 0 0 0 0,0 0 0 0 0,0 1 0 0 0,0-1 0 0 0,0 0 0 0 0,0 0 0 0 0,0 0-1 0 0,0 0 1 0 0,1 0 0 0 0,-1 0 0 0 0,0 0 0 0 0,0 0 0 0 0,0 1 0 0 0,8 4 137 0 0,9 0 11 0 0,-11-4-113 0 0,0 0-1 0 0,0-1 1 0 0,0 0 0 0 0,0 0-1 0 0,0-1 1 0 0,0 1 0 0 0,0-1-1 0 0,11-4 1 0 0,2-1 24 0 0,24-11-1 0 0,-33 12-46 0 0,1 0-1 0 0,-2 0 1 0 0,12-8 0 0 0,-18 11-9 0 0,0 0 0 0 0,-1 0 1 0 0,0 0-1 0 0,0 0 0 0 0,1-1 1 0 0,-1 1-1 0 0,-1-1 0 0 0,1 1 1 0 0,0-1-1 0 0,0 1 0 0 0,-1-1 1 0 0,0 0-1 0 0,0 0 0 0 0,1 0 0 0 0,-1 0 1 0 0,0-5-1 0 0,0 2 16 0 0,-1 1 1 0 0,-2-5 8 0 0,0 1-31 0 0,1 7-54 0 0,0-1 1 0 0,0 1-1 0 0,-1-1 0 0 0,1 1 1 0 0,-1 0-1 0 0,1 0 0 0 0,-1-1 1 0 0,0 1-1 0 0,1 0 0 0 0,-1 1 1 0 0,0-1-1 0 0,0 0 0 0 0,-1 0 1 0 0,1 1-1 0 0,0-1 0 0 0,-4-1 1 0 0,1 1-95 0 0,1 0 0 0 0,-1 0 0 0 0,1 1 1 0 0,-1-1-1 0 0,1 1 0 0 0,-1 0 0 0 0,0 0 0 0 0,-8 0 0 0 0,4 6-2935 0 0,-1-2 1265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22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0,'0'0'13074'0'0,"1"1"-12432"0"0,2 19 423 0 0,-1-4-628 0 0,1 0 1 0 0,0 0-1 0 0,1-1 1 0 0,7 18-1 0 0,26 40-200 0 0,2-2 1 0 0,77 104-1 0 0,-102-156-292 0 0,-1 1-1 0 0,-1 1 1 0 0,0 0 0 0 0,-2 0-1 0 0,10 29 1 0 0,-17-41 37 0 0,-1-1-1 0 0,0 1 1 0 0,-1 0-1 0 0,1 0 1 0 0,-2-1-1 0 0,1 1 1 0 0,-1 0 0 0 0,0 0-1 0 0,-1 0 1 0 0,0 0-1 0 0,-1 0 1 0 0,0-1-1 0 0,0 1 1 0 0,-1 0-1 0 0,0-1 1 0 0,0 0 0 0 0,-6 9-1 0 0,2-5 100 0 0,-1 0 1 0 0,-1-1-1 0 0,0 0 0 0 0,0 0 0 0 0,-1-1 0 0 0,0-1 1 0 0,-19 14-1 0 0,-9 3 269 0 0,-40 19 0 0 0,77-44-349 0 0,-45 19 185 0 0,33-15-184 0 0,11-5 18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2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12407 0 0,'0'0'566'0'0,"-1"1"-6"0"0,-7 1-363 0 0,-1-1 6911 0 0,22 13-5772 0 0,-4-7-1031 0 0,1-1 0 0 0,0 0 1 0 0,0 0-1 0 0,0-1 0 0 0,13 5 1 0 0,9 4 87 0 0,102 63 527 0 0,-58-32-568 0 0,-70-42-338 0 0,0 0 1 0 0,0 0-1 0 0,0-1 0 0 0,1 0 1 0 0,-1 0-1 0 0,1 0 0 0 0,12 1 1 0 0,-1-2 28 0 0,1-1 1 0 0,23-3-1 0 0,-35 2-47 0 0,-5 0-65 0 0,-11 10-130 0 0,-12 5 180 0 0,0 0 0 0 0,-1-2 0 0 0,0 0 0 0 0,-28 10-1 0 0,-40 21 23 0 0,32-12-5 0 0,24-13 62 0 0,-51 35-1 0 0,79-48-44 0 0,1-1-1 0 0,0 1 0 0 0,0 0 0 0 0,0 0 1 0 0,-7 11-1 0 0,11-13 15 0 0,0 3-190 0 0,1-4-461 0 0,10-6-3313 0 0,1-1 2341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2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10135 0 0,'0'0'7903'0'0,"-4"8"-6076"0"0,-164 330 2891 0 0,164-331-4717 0 0,-63 125 126 0 0,66-130-354 0 0,0-1 0 0 0,0 1 1 0 0,0 0-1 0 0,0 0 0 0 0,-1 0 0 0 0,1-1 0 0 0,-3 3 0 0 0,-3 1-814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2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13359 0 0,'0'0'10749'0'0,"0"2"-10383"0"0,0 6-350 0 0,-1 0 1 0 0,0 0 0 0 0,-1-1-1 0 0,0 1 1 0 0,0 0-1 0 0,0-1 1 0 0,-1 0 0 0 0,-1 1-1 0 0,-5 8 1 0 0,-7 11-62 0 0,-21 25-1 0 0,25-35 15 0 0,8-12 27 0 0,-51 76-117 0 0,49-71 108 0 0,1 0 0 0 0,0 0 0 0 0,1 1 1 0 0,0 0-1 0 0,0 0 0 0 0,-2 15 0 0 0,5-23 25 0 0,1-1-1 0 0,0 1 0 0 0,-1 0 1 0 0,1-1-1 0 0,0 1 1 0 0,0 0-1 0 0,1-1 0 0 0,-1 1 1 0 0,1 0-1 0 0,-1-1 1 0 0,1 1-1 0 0,0-1 0 0 0,0 1 1 0 0,0-1-1 0 0,0 1 1 0 0,0-1-1 0 0,3 3 0 0 0,-2-2 25 0 0,0-1-1 0 0,1 1 1 0 0,-1-1-1 0 0,1 0 1 0 0,0 0-1 0 0,0 0 0 0 0,-1-1 1 0 0,1 1-1 0 0,0-1 1 0 0,0 1-1 0 0,1-1 1 0 0,2 1-1 0 0,7 1 91 0 0,0-1 1 0 0,0-1-1 0 0,0 0 0 0 0,1 0 1 0 0,21-3-1 0 0,-20 1-28 0 0,0-1 0 0 0,-1-1 0 0 0,1 0 0 0 0,-1-1 0 0 0,0-1 0 0 0,0 0 1 0 0,0-1-1 0 0,-1-1 0 0 0,0 0 0 0 0,22-15 0 0 0,-30 18-102 0 0,0-1 0 0 0,-1 0 0 0 0,1 0 0 0 0,-1 0 1 0 0,0-1-1 0 0,-1 0 0 0 0,1 1 0 0 0,-1-1 0 0 0,0 0 0 0 0,-1-1 1 0 0,1 1-1 0 0,-1 0 0 0 0,-1-1 0 0 0,1 1 0 0 0,-1-1 1 0 0,0 0-1 0 0,0 1 0 0 0,-1-1 0 0 0,0 0 0 0 0,0 1 0 0 0,-1-1 1 0 0,0 0-1 0 0,0 1 0 0 0,0-1 0 0 0,-1 1 0 0 0,0-1 0 0 0,0 1 1 0 0,-1 0-1 0 0,0 0 0 0 0,-4-8 0 0 0,4 11-49 0 0,0 0 1 0 0,0 0-1 0 0,0 0 0 0 0,0 1 0 0 0,0-1 1 0 0,-1 1-1 0 0,1 0 0 0 0,-1-1 1 0 0,0 2-1 0 0,0-1 0 0 0,0 0 0 0 0,0 1 1 0 0,0 0-1 0 0,0 0 0 0 0,0 0 1 0 0,0 0-1 0 0,0 1 0 0 0,-8-1 0 0 0,-5 1-200 0 0,-1 0-1 0 0,1 1 1 0 0,-20 4-1 0 0,-15 4-778 0 0,50-9 511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3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599 432 5983 0 0,'0'0'4334'0'0,"3"1"-3646"0"0,2-1-451 0 0,-1 0-1 0 0,1 0 1 0 0,0 0 0 0 0,0-1 0 0 0,-1 1 0 0 0,1-1 0 0 0,0 0 0 0 0,-1 0 0 0 0,1-1 0 0 0,-1 0 0 0 0,1 1 0 0 0,7-6 0 0 0,2-1 345 0 0,-1 0 0 0 0,24-19 0 0 0,-9 1-171 0 0,-1-2 1 0 0,-2 0-1 0 0,0-2 0 0 0,20-33 0 0 0,-41 58-370 0 0,12-18 287 0 0,-1 0 1 0 0,-1-2 0 0 0,-1 1 0 0 0,13-33-1 0 0,-25 53-234 0 0,0-1-1 0 0,0 1 0 0 0,-1 0 1 0 0,1-9-1 0 0,-1 13-79 0 0,0-1 1 0 0,0 1 0 0 0,0-1-1 0 0,-1 1 1 0 0,1-1-1 0 0,0 1 1 0 0,0 0-1 0 0,-1-1 1 0 0,1 1-1 0 0,0-1 1 0 0,-1 1-1 0 0,1-1 1 0 0,0 1 0 0 0,-1 0-1 0 0,1-1 1 0 0,0 1-1 0 0,-1 0 1 0 0,1-1-1 0 0,-1 1 1 0 0,1 0-1 0 0,-1 0 1 0 0,1-1 0 0 0,-1 1-1 0 0,1 0 1 0 0,-1 0-1 0 0,1 0 1 0 0,-1 0-1 0 0,-13-2 7 0 0,5 2-14 0 0,1 1 1 0 0,0 0-1 0 0,0 1 0 0 0,-1 0 1 0 0,1 0-1 0 0,1 1 1 0 0,-9 3-1 0 0,-55 31-22 0 0,46-24 8 0 0,-34 23-167 0 0,1 3 0 0 0,1 2-1 0 0,-93 89 1 0 0,-23 50-554 0 0,59-58 91 0 0,96-103 524 0 0,0 1 1 0 0,-27 40-1 0 0,32-39 81 0 0,-2 1 69 0 0,2 0-1 0 0,1 0 1 0 0,-15 37 0 0 0,25-52 18 0 0,0-1 0 0 0,0 1 0 0 0,0 0 0 0 0,1-1 0 0 0,0 1 0 0 0,0 0 0 0 0,1 0 0 0 0,0 0 0 0 0,0 0 0 0 0,1 0 0 0 0,0 0 0 0 0,0-1 0 0 0,0 1 0 0 0,1 0 0 0 0,0-1 0 0 0,1 1 0 0 0,-1-1 0 0 0,5 7 0 0 0,-5-8 6 0 0,1-1 0 0 0,-1-1 0 0 0,1 1 0 0 0,0 0-1 0 0,1-1 1 0 0,-1 1 0 0 0,1-1 0 0 0,-1 0 0 0 0,1 0 0 0 0,0-1-1 0 0,0 1 1 0 0,5 2 0 0 0,-2-2 47 0 0,-1-1 0 0 0,1 0-1 0 0,-1 0 1 0 0,1-1 0 0 0,0 1-1 0 0,0-1 1 0 0,11 0 0 0 0,5-2 245 0 0,1-1 0 0 0,-1-1 1 0 0,43-12-1 0 0,-54 13-264 0 0,-5 0-193 0 0,1 1 1 0 0,-1 0 0 0 0,1 0-1 0 0,-1 1 1 0 0,1 0-1 0 0,-1 0 1 0 0,1 1-1 0 0,-1 0 1 0 0,1 0 0 0 0,-1 1-1 0 0,1 0 1 0 0,6 3-1 0 0,-9-3-334 0 0,0 0-1 0 0,0 0 1 0 0,0-1-1 0 0,0 0 1 0 0,0 0-1 0 0,0 0 1 0 0,1-1-1 0 0,-1 0 1 0 0,0 0-1 0 0,0 0 1 0 0,1 0-1 0 0,-1-1 0 0 0,6-1 1 0 0,5-3-1145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5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8751 0 0,'9'-6'11180'0'0,"-10"3"-9301"0"0,0 1-1490 0 0,1 1-5 0 0,1-3-322 0 0,-1 0 0 0 0,1 0-1 0 0,0 0 1 0 0,0 0 0 0 0,1 1-1 0 0,-1-1 1 0 0,1 0 0 0 0,-1 1 0 0 0,1 0-1 0 0,0-1 1 0 0,0 1 0 0 0,1 0-1 0 0,-1 0 1 0 0,1 0 0 0 0,5-5 0 0 0,6-5-100 0 0,32-21 1 0 0,-40 30 39 0 0,10-7-41 0 0,0 1 1 0 0,34-14-1 0 0,-42 20 29 0 0,1 1-1 0 0,0 0 1 0 0,0 0-1 0 0,0 1 1 0 0,0 1-1 0 0,0-1 0 0 0,0 1 1 0 0,11 1-1 0 0,-18 0 20 0 0,-1 0-1 0 0,0 0 0 0 0,1 0 1 0 0,-1 0-1 0 0,1 1 0 0 0,-1-1 1 0 0,0 0-1 0 0,1 1 1 0 0,-1-1-1 0 0,0 1 0 0 0,1 0 1 0 0,-1-1-1 0 0,0 1 1 0 0,0 0-1 0 0,0 0 0 0 0,0-1 1 0 0,0 1-1 0 0,1 0 0 0 0,-2 0 1 0 0,1 0-1 0 0,0 1 1 0 0,0-1-1 0 0,0 0 0 0 0,0 0 1 0 0,0 2-1 0 0,0 0 14 0 0,0 0 0 0 0,-1-1 0 0 0,1 1 0 0 0,-1 0 0 0 0,0-1 0 0 0,0 1 0 0 0,0 0 0 0 0,0-1 0 0 0,0 1 0 0 0,-1 0 0 0 0,1 0 0 0 0,-2 4 0 0 0,-1 2 25 0 0,0 1 0 0 0,-1-1 0 0 0,0-1 0 0 0,0 1 0 0 0,-1-1-1 0 0,0 1 1 0 0,-1-1 0 0 0,0-1 0 0 0,0 1 0 0 0,0-1 0 0 0,-11 9 0 0 0,16-15-138 0 0,2-2-61 0 0,85-74-2221 0 0,-65 54 1914 0 0,1 1 1 0 0,0 1 0 0 0,37-24 0 0 0,3 11 289 0 0,-56 29 206 0 0,1 0 0 0 0,0 1 0 0 0,0 0 0 0 0,1 0-1 0 0,-1 0 1 0 0,0 1 0 0 0,10 0 0 0 0,-15 1 6 0 0,-1 0 1 0 0,1 0-1 0 0,0 1 0 0 0,-1-1 0 0 0,1 1 1 0 0,0-1-1 0 0,-1 1 0 0 0,1-1 0 0 0,-1 1 1 0 0,1 0-1 0 0,-1 0 0 0 0,1 0 1 0 0,-1 0-1 0 0,1 0 0 0 0,-1 0 0 0 0,0 0 1 0 0,0 0-1 0 0,1 1 0 0 0,-1-1 0 0 0,0 0 1 0 0,0 1-1 0 0,0-1 0 0 0,-1 1 0 0 0,1-1 1 0 0,0 1-1 0 0,0-1 0 0 0,-1 1 0 0 0,1 0 1 0 0,-1-1-1 0 0,0 1 0 0 0,1 0 0 0 0,-1 1 1 0 0,2 9 262 0 0,-1-1 1 0 0,-1 0 0 0 0,-1 21-1 0 0,0-22-124 0 0,-1 11 67 0 0,-1 0 0 0 0,-1 0 0 0 0,-1-1-1 0 0,-10 29 1 0 0,11-37-156 0 0,3 2-86 0 0,4-10-104 0 0,-2-3-27 0 0,1 2-1080 0 0,5 3-383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33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37 10911 0 0,'0'0'498'0'0,"1"-2"-9"0"0,19-15-292 0 0,-16 14 73 0 0,8-9 3826 0 0,-13 9-1907 0 0,-9 3-1181 0 0,4 3-957 0 0,-1-1 1 0 0,0 1 0 0 0,1 0-1 0 0,0 0 1 0 0,0 1-1 0 0,0 0 1 0 0,0 0-1 0 0,0 0 1 0 0,-5 7 0 0 0,-3 0-51 0 0,-115 99 0 0 0,112-94-3 0 0,0 2-1 0 0,1 0 1 0 0,1 1 0 0 0,-25 41 0 0 0,38-55-4 0 0,0-1 1 0 0,0 0-1 0 0,0 1 1 0 0,0 0-1 0 0,1-1 1 0 0,0 1 0 0 0,0 0-1 0 0,0 0 1 0 0,0-1-1 0 0,1 7 1 0 0,0-9 28 0 0,0 0-1 0 0,0 0 1 0 0,1 0 0 0 0,-1 0 0 0 0,1 0-1 0 0,-1 0 1 0 0,1 0 0 0 0,0 0 0 0 0,0 0-1 0 0,0-1 1 0 0,0 1 0 0 0,0 0 0 0 0,0-1-1 0 0,0 1 1 0 0,1 0 0 0 0,-1-1 0 0 0,1 1-1 0 0,-1-1 1 0 0,1 0 0 0 0,-1 0 0 0 0,1 1-1 0 0,0-1 1 0 0,0 0 0 0 0,-1 0 0 0 0,4 0 0 0 0,1 2 91 0 0,1 0 1 0 0,0-1-1 0 0,0-1 1 0 0,0 1-1 0 0,0-1 1 0 0,0 0 0 0 0,0 0-1 0 0,0-1 1 0 0,0 0-1 0 0,11-2 1 0 0,-7 1-10 0 0,-1-2 0 0 0,1 1 0 0 0,-1-1 0 0 0,1-1 0 0 0,-1 0 0 0 0,12-7 0 0 0,-2-1-24 0 0,-1 0-1 0 0,0-2 1 0 0,-1 0-1 0 0,-1-1 1 0 0,30-32-1 0 0,-37 35-62 0 0,0 0 1 0 0,0-1-1 0 0,13-23 0 0 0,-21 33-65 0 0,0-1 0 0 0,-1 1 0 0 0,1 0 0 0 0,-1-1 0 0 0,0 1 0 0 0,0-1-1 0 0,0 0 1 0 0,0 1 0 0 0,0-1 0 0 0,-1 0 0 0 0,0 0 0 0 0,0 1 0 0 0,0-1 0 0 0,0 0 0 0 0,0 0 0 0 0,-1 1 0 0 0,0-1 0 0 0,0 0 0 0 0,0 1 0 0 0,0-1 0 0 0,-3-5-1 0 0,3 6-168 0 0,-1 1 0 0 0,0 0-1 0 0,1-1 1 0 0,-1 1 0 0 0,0 0-1 0 0,0 0 1 0 0,0 1 0 0 0,0-1-1 0 0,-1 0 1 0 0,1 1-1 0 0,0-1 1 0 0,-4-1 0 0 0,4 2-533 0 0,0 0 1 0 0,-1 1-1 0 0,1-1 1 0 0,0 1-1 0 0,0-1 1 0 0,-1 1-1 0 0,1 0 1 0 0,0 0-1 0 0,0 0 1 0 0,-4 0-1 0 0,-5 2-4098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3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26 6447 0 0,'0'0'499'0'0,"2"1"-328"0"0,0 0-89 0 0,0 0 0 0 0,0 0 0 0 0,0 0 0 0 0,0 0 0 0 0,-1 0 0 0 0,1 0 0 0 0,0 1 0 0 0,2 2 0 0 0,2-2 2457 0 0,-6 1-726 0 0,0 1-1571 0 0,0 0 1 0 0,0 0-1 0 0,-1 0 0 0 0,0-1 0 0 0,1 1 0 0 0,-1 0 0 0 0,0 0 0 0 0,-1-1 0 0 0,1 1 0 0 0,-1 0 0 0 0,0-1 1 0 0,1 1-1 0 0,-2-1 0 0 0,1 0 0 0 0,0 0 0 0 0,-4 4 0 0 0,-6 6 219 0 0,0-1 0 0 0,-19 14-1 0 0,21-17-142 0 0,-12 5 622 0 0,20-12-192 0 0,4-4-601 0 0,2-4-101 0 0,0 0 0 0 0,0 0 0 0 0,1 1 1 0 0,-1-1-1 0 0,1 1 0 0 0,1 1 0 0 0,-1-1 0 0 0,1 1 0 0 0,0 0 1 0 0,11-6-1 0 0,-8 5-44 0 0,1 1 1 0 0,0 0-1 0 0,0 0 1 0 0,0 1-1 0 0,0 1 1 0 0,20-3-1 0 0,48-9 353 0 0,-15 3 1210 0 0,-61 11-846 0 0,-2 12-574 0 0,0-9-138 0 0,-1-1 0 0 0,1 1 0 0 0,-1 0 0 0 0,0 0 0 0 0,0 0 0 0 0,0-1 0 0 0,0 1 0 0 0,-1-1 0 0 0,-1 4 0 0 0,1-3-5 0 0,0 1-2 0 0,-7 10 0 0 0,-3 2 0 0 0,9-12-41 0 0,0 0-1 0 0,0 0 1 0 0,-1 0 0 0 0,1-1 0 0 0,-7 6-1 0 0,2-1-126 0 0,-18 17-507 0 0,12-12 426 0 0,13-12 173 0 0,5-2-121 0 0,17-7 195 0 0,-1-1 0 0 0,40-23-1 0 0,38-33 69 0 0,-48 31-19 0 0,-39 27-42 0 0,4-5-4 0 0,1 2 0 0 0,1 0 0 0 0,0 1 0 0 0,0 1 0 0 0,26-9 0 0 0,-28 15 21 0 0,-14 3 0 0 0,1-1 0 0 0,0 1 0 0 0,-1 0 0 0 0,1 0 0 0 0,0 0 0 0 0,-1 0 0 0 0,1 0 0 0 0,-1 0 0 0 0,0 0 0 0 0,1 1 0 0 0,-1-1 0 0 0,0 1 0 0 0,0-1 0 0 0,0 1 0 0 0,0-1 0 0 0,0 1 0 0 0,0-1 0 0 0,0 1 0 0 0,-1 0 0 0 0,1-1 0 0 0,0 1 0 0 0,-1 0 0 0 0,0 0 0 0 0,1 0 1 0 0,-1-1-1 0 0,0 1 0 0 0,0 2 0 0 0,1 3 53 0 0,-1 0 1 0 0,0 0 0 0 0,0 0 0 0 0,0 0 0 0 0,-4 14-1 0 0,1-11-21 0 0,0 1 0 0 0,-1 0 0 0 0,0-1-1 0 0,-1 0 1 0 0,-6 11 0 0 0,-19 35 97 0 0,29-53-267 0 0,-1 0 1 0 0,1 1-1 0 0,1-1 0 0 0,-1 0 1 0 0,0 1-1 0 0,1-1 0 0 0,0 1 1 0 0,0 5-1 0 0,0-7-139 0 0,0-1-990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34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4607 0 0,'0'0'208'0'0,"0"3"-9"0"0,0 7 1779 0 0,-1 0 0 0 0,0 0 0 0 0,-5 17 0 0 0,2-10 299 0 0,-11 24 0 0 0,-43 69 762 0 0,39-76-2740 0 0,-173 381 1354 0 0,170-363-1605 0 0,10-25-345 0 0,0 0 0 0 0,-2-1-1 0 0,-1-1 1 0 0,-18 25 0 0 0,31-49 119 0 0,3-9-687 0 0,0 1 544 0 0,0-1-1 0 0,0 0 1 0 0,1 0 0 0 0,0 1 0 0 0,0-1 0 0 0,6-10-1 0 0,29-50-2434 0 0,-21 41 1673 0 0,6-13-454 0 0,0-2-21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34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13 426 3223 0 0,'-6'-43'-341'0'0,"4"27"1832"0"0,0 0 0 0 0,0-16 1 0 0,2 27-1043 0 0,0 0 0 0 0,1 0 0 0 0,-1 0 0 0 0,1 0 1 0 0,1 0-1 0 0,-1 1 0 0 0,1-1 0 0 0,-1 0 0 0 0,1 0 0 0 0,4-6 1 0 0,1 2-234 0 0,-1 0 1 0 0,1 1-1 0 0,1-1 1 0 0,-1 2-1 0 0,13-10 1 0 0,46-32 429 0 0,-59 45-577 0 0,25-18 304 0 0,2 2 0 0 0,0 1 0 0 0,1 2-1 0 0,1 1 1 0 0,0 2 0 0 0,61-14 0 0 0,-80 24-17 0 0,0 1 0 0 0,1 1 0 0 0,-1 1 0 0 0,1 1 0 0 0,-1 0 0 0 0,35 6 1 0 0,-46-5-221 0 0,1 1 1 0 0,-1 0-1 0 0,1 0 1 0 0,-1 0-1 0 0,1 1 1 0 0,-1 0-1 0 0,0 0 1 0 0,0 1 0 0 0,5 4-1 0 0,-7-5-72 0 0,-1 1 0 0 0,0-1-1 0 0,0 0 1 0 0,0 1 0 0 0,0 0 0 0 0,0 0-1 0 0,-1-1 1 0 0,0 2 0 0 0,0-1-1 0 0,0 0 1 0 0,0 0 0 0 0,-1 1 0 0 0,1-1-1 0 0,0 8 1 0 0,-1-5-11 0 0,-1 1 0 0 0,1-1 0 0 0,-2 0 1 0 0,1 0-1 0 0,-1 0 0 0 0,0 1 0 0 0,-1-1 0 0 0,0 0 0 0 0,0 0 0 0 0,0-1 0 0 0,-6 11 0 0 0,1-2 32 0 0,-1 0-1 0 0,-1-1 0 0 0,-19 24 1 0 0,-1-6 44 0 0,-1-2 1 0 0,-2-2 0 0 0,-43 31-1 0 0,6-4-22 0 0,47-37-299 0 0,-33 19-1 0 0,44-30 82 0 0,-1 0 0 0 0,0-1-1 0 0,-1-1 1 0 0,-23 7 0 0 0,36-12 79 0 0,-1 1 0 0 0,1-1 1 0 0,0 0-1 0 0,-1 0 0 0 0,1 0 1 0 0,-1 0-1 0 0,1 0 0 0 0,0 0 0 0 0,-1 0 1 0 0,1 0-1 0 0,-1 0 0 0 0,1 0 0 0 0,0 0 1 0 0,-1-1-1 0 0,1 1 0 0 0,0 0 1 0 0,-1 0-1 0 0,1 0 0 0 0,0 0 0 0 0,-1-1 1 0 0,1 1-1 0 0,0 0 0 0 0,-1 0 1 0 0,1 0-1 0 0,0-1 0 0 0,-1 1 0 0 0,1 0 1 0 0,0-1-1 0 0,0 1 0 0 0,0 0 1 0 0,-1-1-1 0 0,1 1 0 0 0,0 0 0 0 0,0-1 1 0 0,0 1-1 0 0,0 0 0 0 0,-1-1 1 0 0,1 1-1 0 0,0 0 0 0 0,0-1 0 0 0,0 1 1 0 0,0-1-1 0 0,0 1 0 0 0,0-1 1 0 0,2-14-569 0 0,0 8 312 0 0,0 1 0 0 0,1 0 0 0 0,0 0 0 0 0,1 0 0 0 0,-1 0 0 0 0,1 1 0 0 0,6-8 0 0 0,-8 10 70 0 0,14-16-1484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35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7831 0 0,'0'0'356'0'0,"-1"2"-6"0"0,-15 47 10 0 0,3-21 3087 0 0,-1 0-1 0 0,-19 27 1 0 0,28-49-3253 0 0,1 1 0 0 0,-1 0 1 0 0,2 0-1 0 0,-1 0 1 0 0,1 1-1 0 0,0-1 0 0 0,1 1 1 0 0,0 0-1 0 0,0 0 1 0 0,-2 13-1 0 0,4-18-186 0 0,0-1 0 0 0,0 1 0 0 0,0-1 0 0 0,1 0 0 0 0,-1 1 0 0 0,0-1 0 0 0,1 0 0 0 0,-1 1 0 0 0,1-1 0 0 0,0 0 0 0 0,0 0 0 0 0,0 0 0 0 0,0 1 0 0 0,0-1 0 0 0,1 0 0 0 0,-1-1 0 0 0,0 1 0 0 0,4 4 0 0 0,-2-3 8 0 0,3 2 78 0 0,0 1 0 0 0,0-1-1 0 0,0 0 1 0 0,1 0 0 0 0,0-1-1 0 0,0 0 1 0 0,0 0 0 0 0,0-1 0 0 0,1 0-1 0 0,-1 0 1 0 0,1-1 0 0 0,0 0-1 0 0,0 0 1 0 0,0 0 0 0 0,15 0-1 0 0,-15-2 13 0 0,0 0 0 0 0,1 0 0 0 0,-1-1 0 0 0,1 0-1 0 0,-1-1 1 0 0,0 0 0 0 0,0 0 0 0 0,0 0 0 0 0,0-1-1 0 0,0-1 1 0 0,0 1 0 0 0,-1-1 0 0 0,0 0 0 0 0,1-1-1 0 0,5-5 1 0 0,2-3 141 0 0,-1-2-1 0 0,-1 1 1 0 0,0-2-1 0 0,19-28 1 0 0,34-75-1792 0 0,-29 50-6247 0 0,-26 49 616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35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8 12439 0 0,'2'-1'958'0'0,"7"-5"2034"0"0,-8 8-1555 0 0,1 2-1220 0 0,-1 0 0 0 0,0 0 0 0 0,0 0 0 0 0,0 0 0 0 0,-1 0 0 0 0,1 0 0 0 0,-1 0 0 0 0,0 0 0 0 0,0 0 0 0 0,0 0 0 0 0,-1 0 0 0 0,1 0 0 0 0,-3 7 0 0 0,-2 8 278 0 0,-13 29 0 0 0,8-21 42 0 0,-10 24-52 0 0,-40 72 0 0 0,-38 43-310 0 0,23-42-96 0 0,59-94-73 0 0,2 0 0 0 0,1 2 0 0 0,-13 42 0 0 0,-16 101 29 0 0,26-101-30 0 0,-7 3-702 0 0,22-75 339 0 0,2-18-4864 0 0,0-4 3515 0 0</inkml:trace>
  <inkml:trace contextRef="#ctx0" brushRef="#br0" timeOffset="1">98 556 2759 0 0,'-12'8'197'0'0,"-2"1"-80"0"0,1 2-1 0 0,-15 13 1 0 0,24-20 343 0 0,0 0 1 0 0,1 0-1 0 0,0 1 0 0 0,-4 5 1 0 0,5-7 164 0 0,1 0 0 0 0,0 0 1 0 0,0 0-1 0 0,0 0 0 0 0,0 0 1 0 0,0 0-1 0 0,0 0 0 0 0,1 4 0 0 0,-1-6-478 0 0,1 0-1 0 0,1 1 0 0 0,-1-1 0 0 0,0 0 1 0 0,0 0-1 0 0,0 0 0 0 0,1 0 1 0 0,-1 0-1 0 0,0 0 0 0 0,1 0 0 0 0,-1 0 1 0 0,1 0-1 0 0,-1 0 0 0 0,1 0 1 0 0,-1 0-1 0 0,1 0 0 0 0,0-1 0 0 0,0 1 1 0 0,-1 0-1 0 0,1 0 0 0 0,0-1 1 0 0,0 1-1 0 0,0 0 0 0 0,0-1 0 0 0,0 1 1 0 0,0-1-1 0 0,0 1 0 0 0,0-1 1 0 0,0 1-1 0 0,0-1 0 0 0,0 0 0 0 0,2 1 1 0 0,2 0 79 0 0,1 0 0 0 0,-1-1 1 0 0,1 0-1 0 0,-1 0 0 0 0,8 0 1 0 0,13-4 292 0 0,-1-1 1 0 0,1-1 0 0 0,25-10 0 0 0,11-2 139 0 0,75-17 375 0 0,84-22-9 0 0,-180 45-891 0 0,77-20 216 0 0,-100 28-340 0 0,0 2 0 0 0,0-1 0 0 0,0 2 0 0 0,29 2 0 0 0,-13 6-1521 0 0,-32-6 565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3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49 15407 0 0,'0'0'1770'0'0,"1"2"-1064"0"0,0 0-502 0 0,-1 0-1 0 0,1 0 1 0 0,0 0 0 0 0,0 0-1 0 0,0-1 1 0 0,0 1 0 0 0,0 0-1 0 0,0-1 1 0 0,1 1-1 0 0,-1-1 1 0 0,0 1 0 0 0,1-1-1 0 0,-1 0 1 0 0,1 1-1 0 0,0-1 1 0 0,-1 0 0 0 0,1 0-1 0 0,0 0 1 0 0,-1 0 0 0 0,4 0-1 0 0,2 1 146 0 0,1 0-1 0 0,-1-1 1 0 0,1 0-1 0 0,-1-1 1 0 0,1 1-1 0 0,11-2 0 0 0,49-10 957 0 0,-19-2-1193 0 0,-47 12-151 0 0,0 1 0 0 0,0-1 0 0 0,0 1-1 0 0,0-1 1 0 0,0 0 0 0 0,-1 0 0 0 0,1 0 0 0 0,0 0-1 0 0,0 0 1 0 0,-1-1 0 0 0,1 1 0 0 0,-1 0 0 0 0,1-1-1 0 0,-1 1 1 0 0,0-1 0 0 0,1 1 0 0 0,-1-1 0 0 0,0 0-1 0 0,0 0 1 0 0,0 1 0 0 0,0-1 0 0 0,0 0 0 0 0,-1 0-1 0 0,1 0 1 0 0,0 0 0 0 0,-1 0 0 0 0,0 0 0 0 0,1 0-1 0 0,-1-3 1 0 0,0 5 18 0 0,0-1 0 0 0,-1 1 0 0 0,1-1 0 0 0,0 0 0 0 0,0 1-1 0 0,-1-1 1 0 0,1 1 0 0 0,0-1 0 0 0,-1 1 0 0 0,1-1 0 0 0,0 1 0 0 0,-1-1 0 0 0,1 1 0 0 0,-1-1-1 0 0,1 1 1 0 0,-1-1 0 0 0,1 1 0 0 0,-1 0 0 0 0,1-1 0 0 0,-1 1 0 0 0,1 0 0 0 0,-1 0-1 0 0,0-1 1 0 0,-13-3-136 0 0,9 3 101 0 0,-1 0 0 0 0,1 1 0 0 0,0 0 0 0 0,0 0-1 0 0,-1 1 1 0 0,1-1 0 0 0,0 1 0 0 0,0 0 0 0 0,0 0 0 0 0,0 1 0 0 0,-5 2-1 0 0,-11 5-251 0 0,-25 14 0 0 0,22-10 101 0 0,1-1 119 0 0,1 1 0 0 0,0 1 0 0 0,1 1 0 0 0,0 1 1 0 0,2 1-1 0 0,-36 37 0 0 0,48-44 111 0 0,-1 0 0 0 0,1 0 1 0 0,1 1-1 0 0,0-1 0 0 0,0 2 0 0 0,1-1 1 0 0,-5 15-1 0 0,8-18 39 0 0,0 0 0 0 0,1 1-1 0 0,-1-1 1 0 0,2 1 0 0 0,-1 0 0 0 0,1-1 0 0 0,0 1 0 0 0,1-1 0 0 0,0 1-1 0 0,1 0 1 0 0,2 10 0 0 0,-2-14-26 0 0,-1-1-1 0 0,1 0 0 0 0,0 1 1 0 0,0-1-1 0 0,0 0 0 0 0,1-1 1 0 0,0 1-1 0 0,-1 0 0 0 0,1-1 1 0 0,0 1-1 0 0,1-1 1 0 0,3 4-1 0 0,-1-3-8 0 0,0 0 0 0 0,-1-1 0 0 0,2 1 0 0 0,-1-1 0 0 0,0-1 1 0 0,1 1-1 0 0,8 2 0 0 0,2-2-3 0 0,0 0 0 0 0,1-1 0 0 0,-1 0-1 0 0,1-1 1 0 0,26-3 0 0 0,-23 0-17 0 0,11 0-570 0 0,37-7-1 0 0,-25-1-88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36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38 9671 0 0,'11'-12'452'0'0,"17"-14"3530"0"0,-29 27-3727 0 0,1 0 1 0 0,-1 0 0 0 0,1 0-1 0 0,-1 0 1 0 0,1 0 0 0 0,-1 0-1 0 0,1 0 1 0 0,0 1 0 0 0,0-1-1 0 0,-1 0 1 0 0,1 2 0 0 0,-1 4 236 0 0,-8 17-108 0 0,-1-1 1 0 0,0-1 0 0 0,-23 35-1 0 0,7-14-98 0 0,-112 220 783 0 0,83-138-846 0 0,-71 141-87 0 0,96-207-123 0 0,15-28 10 0 0,-2-1 0 0 0,0-1 0 0 0,-2-1 0 0 0,-27 32 0 0 0,8-22-38 0 0,21-21 46 0 0,-17 19 1 0 0,30-30-97 0 0,-1 1 1 0 0,1-1-1 0 0,-1 1 1 0 0,2 0-1 0 0,-1 0 1 0 0,1 0-1 0 0,-3 10 1 0 0,5-6-466 0 0,2-8 418 0 0,-1-3 86 0 0,0 1-1 0 0,0-1 1 0 0,1 1-1 0 0,-1 0 1 0 0,1-1-1 0 0,-1 1 1 0 0,0-1-1 0 0,1 0 1 0 0,-1 1-1 0 0,1-1 1 0 0,-1 1-1 0 0,1-1 0 0 0,-1 0 1 0 0,1 1-1 0 0,-1-1 1 0 0,1 0-1 0 0,0 0 1 0 0,-1 1-1 0 0,1-1 1 0 0,-1 0-1 0 0,1 0 1 0 0,0 0-1 0 0,0 0 1 0 0,0 1-54 0 0,4 0-3 0 0,-1 0 1 0 0,1-1-1 0 0,-1 1 0 0 0,1-1 0 0 0,0 0 0 0 0,-1 0 0 0 0,1-1 1 0 0,0 1-1 0 0,-1-1 0 0 0,1 0 0 0 0,-1 0 0 0 0,1 0 1 0 0,4-3-1 0 0,7-2-403 0 0,-2-1 0 0 0,21-12 0 0 0,-1-4-665 0 0,0-4-37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36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12 191 11519 0 0,'-2'1'887'0'0,"-7"2"2425"0"0,11-3-1676 0 0,39-3-512 0 0,-1-1-1 0 0,0-3 1 0 0,45-12-1 0 0,-9 2-596 0 0,296-73 1137 0 0,-318 75-1497 0 0,0 3-1 0 0,0 2 1 0 0,1 2 0 0 0,66-1-1 0 0,-119 9-444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37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1 16415 0 0,'0'0'1484'0'0,"-2"3"-1221"0"0,-15 23-83 0 0,0-1 1 0 0,-35 38-1 0 0,-18 26 534 0 0,15-1-46 0 0,-57 127 1 0 0,49-87-600 0 0,9-21-47 0 0,-66 119 84 0 0,109-208-95 0 0,-1 0 0 0 0,-17 20 0 0 0,25-33-1 0 0,-1-1 1 0 0,0 1-1 0 0,0-1 1 0 0,0 1-1 0 0,0-1 1 0 0,-1-1-1 0 0,1 1 1 0 0,-1-1-1 0 0,0 0 1 0 0,-12 4-1 0 0,17-7-3 0 0,0 1 0 0 0,1-1 0 0 0,-1 0 0 0 0,0 0 0 0 0,0 0-1 0 0,0 0 1 0 0,1 0 0 0 0,-1 1 0 0 0,0-1 0 0 0,0-1 0 0 0,0 1 0 0 0,1 0 0 0 0,-1 0 0 0 0,0 0-1 0 0,0 0 1 0 0,0 0 0 0 0,1-1 0 0 0,-1 1 0 0 0,0 0 0 0 0,0-1 0 0 0,1 1 0 0 0,-1-1 0 0 0,0 1-1 0 0,0-1 1 0 0,0 0-1 0 0,1 0-1 0 0,-1 0 0 0 0,0 0 1 0 0,1 0-1 0 0,-1 0 0 0 0,1-1 1 0 0,0 1-1 0 0,-1 0 0 0 0,1 0 0 0 0,0 0 1 0 0,-1 0-1 0 0,1-1 0 0 0,0 1 1 0 0,0-2-1 0 0,0-1 5 0 0,1-1 0 0 0,-1 1 0 0 0,1-1 0 0 0,0 1 0 0 0,0 0 0 0 0,0-1 0 0 0,3-5 0 0 0,2-2 8 0 0,1 1 0 0 0,1 0 1 0 0,0 0-1 0 0,12-12 0 0 0,42-38-57 0 0,-34 35-25 0 0,-11 9 5 0 0,1 2-1 0 0,1 0 1 0 0,36-22-1 0 0,-45 31 163 0 0,1 1 0 0 0,-1 0 0 0 0,1 1 0 0 0,0 0 0 0 0,1 0-1 0 0,-1 1 1 0 0,0 1 0 0 0,1 0 0 0 0,20-1 0 0 0,-30 3-56 0 0,1 0 1 0 0,-1 0 0 0 0,0 0-1 0 0,1 0 1 0 0,-1 1 0 0 0,0-1-1 0 0,1 1 1 0 0,-1-1 0 0 0,0 1-1 0 0,0 0 1 0 0,0 0-1 0 0,1 0 1 0 0,-1 0 0 0 0,0 0-1 0 0,0 1 1 0 0,0-1 0 0 0,-1 0-1 0 0,1 1 1 0 0,0 0 0 0 0,-1-1-1 0 0,1 1 1 0 0,-1 0-1 0 0,1 0 1 0 0,-1 0 0 0 0,0 0-1 0 0,1 0 1 0 0,-1 0 0 0 0,-1 0-1 0 0,1 0 1 0 0,0 1 0 0 0,0-1-1 0 0,-1 0 1 0 0,1 0-1 0 0,-1 1 1 0 0,0-1 0 0 0,1 5-1 0 0,-1 0-1 0 0,-1 1 0 0 0,1-1 0 0 0,-1 0 0 0 0,0 0-1 0 0,-1 1 1 0 0,0-1 0 0 0,0 0 0 0 0,0 0 0 0 0,-1 0 0 0 0,-6 12-1 0 0,-45 56 153 0 0,14-21-950 0 0,39-52 4 0 0,0 0-20 0 0,0 6 266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0 18487 0 0,'0'0'1675'0'0,"-2"2"-1382"0"0,-24 22 328 0 0,1 0 0 0 0,-28 36 0 0 0,-41 63 1860 0 0,-11 43-1502 0 0,81-125-905 0 0,1 2-34 0 0,2 1 0 0 0,-25 78-1 0 0,-20 44-1287 0 0,16-81-752 0 0,13-32-6252 0 0,27-40 1996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37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27 198 7831 0 0,'8'-5'695'0'0,"-2"1"-596"0"0,0 1 0 0 0,0 0 0 0 0,1 0 0 0 0,7-2 0 0 0,7 1 3997 0 0,50-5 2665 0 0,0-4-4079 0 0,-54 8-2471 0 0,1 0 0 0 0,-2 0-1 0 0,1-2 1 0 0,-1 0 0 0 0,0-1-1 0 0,16-11 1 0 0,-28 17-188 0 0,0-2 0 0 0,0 1 1 0 0,0 0-1 0 0,0-1 0 0 0,-1 0 0 0 0,0 0 0 0 0,4-4 0 0 0,-1-5-12 0 0,-6 12-31 0 0,1-1-1 0 0,-1 1 0 0 0,1 0 1 0 0,-1-1-1 0 0,0 1 1 0 0,0-1-1 0 0,0 1 1 0 0,0 0-1 0 0,0-1 1 0 0,0 1-1 0 0,0-1 0 0 0,0 1 1 0 0,0-1-1 0 0,-1 1 1 0 0,1 0-1 0 0,-1-1 1 0 0,1 1-1 0 0,-1 0 1 0 0,1-1-1 0 0,-1 1 0 0 0,0 0 1 0 0,0 0-1 0 0,1 0 1 0 0,-1 0-1 0 0,0-1 1 0 0,0 1-1 0 0,0 0 1 0 0,0 0-1 0 0,0 1 0 0 0,-1-1 1 0 0,1 0-1 0 0,0 0 1 0 0,0 1-1 0 0,0-1 1 0 0,-1 0-1 0 0,1 1 0 0 0,0-1 1 0 0,-1 1-1 0 0,-1-1 1 0 0,-2 0-65 0 0,0 1 0 0 0,0-1 0 0 0,0 1 0 0 0,0 0 0 0 0,-1 0 0 0 0,1 0 0 0 0,0 1 0 0 0,0 0 0 0 0,-8 2 0 0 0,-5 4-39 0 0,0 0-1 0 0,0 1 1 0 0,1 0-1 0 0,0 2 0 0 0,1 0 1 0 0,-23 18-1 0 0,19-11 172 0 0,1 1-1 0 0,0 1 0 0 0,1 0 1 0 0,-18 27-1 0 0,25-32 84 0 0,2 1-1 0 0,0 0 1 0 0,1 0-1 0 0,0 1 1 0 0,-6 20-1 0 0,12-30-75 0 0,0 0 0 0 0,1 1 0 0 0,-1 0 1 0 0,1-1-1 0 0,0 1 0 0 0,1 0 0 0 0,0-1 0 0 0,0 1 0 0 0,0 0 0 0 0,1 0 1 0 0,0-1-1 0 0,0 1 0 0 0,1 0 0 0 0,0-1 0 0 0,0 0 0 0 0,4 9 0 0 0,-3-11-33 0 0,0 0 0 0 0,0 0 0 0 0,0 0 0 0 0,1 0-1 0 0,-1-1 1 0 0,1 1 0 0 0,0-1 0 0 0,0 0-1 0 0,0 0 1 0 0,0 0 0 0 0,1-1 0 0 0,7 4 0 0 0,-2-2-8 0 0,1 0 1 0 0,0 0 0 0 0,0-1-1 0 0,18 3 1 0 0,-6-5-213 0 0,1 0 0 0 0,0-2 0 0 0,0-1-1 0 0,26-4 1 0 0,-20 2-1983 0 0,-28 3 652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55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336 180 5527 0 0,'0'0'11408'0'0,"3"-1"-11145"0"0,101-34 865 0 0,-51 18-869 0 0,155-39 491 0 0,-99 28-542 0 0,-58 13-90 0 0,-26 7-5 0 0,-1 1-1 0 0,43-6 1 0 0,-51 13-53 0 0,-16 0-59 0 0,1 1-1 0 0,-1-1 1 0 0,1 0 0 0 0,-1 0-1 0 0,1 1 1 0 0,-1-1-1 0 0,1 0 1 0 0,-1 1 0 0 0,0-1-1 0 0,1 0 1 0 0,-1 1-1 0 0,1-1 1 0 0,-1 1 0 0 0,0-1-1 0 0,1 1 1 0 0,-1-1-1 0 0,0 0 1 0 0,1 1 0 0 0,-1 0-1 0 0,1 1 0 0 0,-1 0 0 0 0,0 0 0 0 0,0 0 0 0 0,0 0 0 0 0,0 0 0 0 0,0 0 0 0 0,0 0 0 0 0,-1 0 0 0 0,1 0 0 0 0,-1 0 0 0 0,1 0 0 0 0,-1-1 0 0 0,0 1 0 0 0,1 0 0 0 0,-1 0 0 0 0,0-1 0 0 0,0 1 0 0 0,0 0 0 0 0,-1-1 0 0 0,0 2 0 0 0,-6 6 0 0 0,1 0 0 0 0,-10 8 0 0 0,14-15 0 0 0,-14 14 16 0 0,-1-2-1 0 0,-1 0 1 0 0,-27 16-1 0 0,-65 28-3 0 0,65-36-53 0 0,-66 43-1 0 0,42-21-101 0 0,40-26 6 0 0,-38 29 0 0 0,-162 129-117 0 0,225-173 254 0 0,-12 11 0 0 0,-10 11 0 0 0,21-19 0 0 0,1-1 0 0 0,-1 0 0 0 0,-1 0 0 0 0,-10 6 0 0 0,-6 4 0 0 0,13-8 0 0 0,-1 0 0 0 0,0-1 0 0 0,-12 5 0 0 0,11-6 0 0 0,3-3 12 0 0,7-1 544 0 0,4-3-469 0 0,0-1-61 0 0,21-8 164 0 0,-11 6-125 0 0,-9 4 306 0 0,-1 2-294 0 0,3 0-71 0 0,-1 0 0 0 0,0 0 1 0 0,1 0-1 0 0,-1-1 0 0 0,1 0 0 0 0,-1 0 0 0 0,9 0 0 0 0,0-1 28 0 0,15 0 24 0 0,0-1 0 0 0,34-8 0 0 0,56-17 265 0 0,-43 9-118 0 0,426-86 1633 0 0,-470 99-1701 0 0,62-14 95 0 0,-90 18-195 0 0,-6 3-394 0 0,-29 19-573 0 0,5-3-1651 0 0,10-5-2566 0 0,4-2-1235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5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1375 0 0,'0'0'15200'0'0,"3"-1"-14753"0"0,42-16 706 0 0,48-24-1 0 0,-82 35-962 0 0,1 2-1 0 0,-1-1 0 0 0,1 2 1 0 0,1-1-1 0 0,-1 2 0 0 0,0-1 0 0 0,21 0 1 0 0,3 3-112 0 0,49 6 0 0 0,-82-6-77 0 0,19 1-63 0 0,0 0 0 0 0,0-2 0 0 0,26-4 0 0 0,66-16-1605 0 0,-50 8-603 0 0,-46 10-1937 0 0,-3-1-1225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57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13 2759 0 0,'45'-12'4035'0'0,"-47"13"-3410"0"0,0 0 1 0 0,0 0-1 0 0,0 0 0 0 0,0 0 0 0 0,0 0 0 0 0,-3 3 1 0 0,-5 3-58 0 0,-3 0 329 0 0,-1-1 0 0 0,-1-1 0 0 0,-20 5 0 0 0,17-5 231 0 0,-52 8 1458 0 0,8 9-2023 0 0,-63 32 0 0 0,-5 11-792 0 0,121-59 163 0 0,9-6 63 0 0,0 0-1 0 0,0 1 1 0 0,-1-1-1 0 0,1 0 1 0 0,0 0 0 0 0,0 1-1 0 0,0-1 1 0 0,-1 0-1 0 0,1 0 1 0 0,0 0 0 0 0,0 0-1 0 0,-1 1 1 0 0,1-1-1 0 0,0 0 1 0 0,0 0 0 0 0,-1 0-1 0 0,1 0 1 0 0,0 0-1 0 0,-1 0 1 0 0,1 0 0 0 0,0 0-1 0 0,-1 0 1 0 0,2 3-69 0 0,8 8-19 0 0,-5-8 81 0 0,0 0-1 0 0,0 0 1 0 0,0-1-1 0 0,1 1 1 0 0,-1-1-1 0 0,1 0 1 0 0,-1-1-1 0 0,1 1 1 0 0,9 1-1 0 0,50 6 28 0 0,-40-7-25 0 0,82 9 94 0 0,94 12 316 0 0,-171-16-306 0 0,-27-7-9 0 0,0 1 45 0 0,7 4 17 0 0,-7-4 146 0 0,-2 2-190 0 0,0-1-85 0 0,0 0-1 0 0,0 1 0 0 0,0-1 1 0 0,-1 0-1 0 0,1 0 1 0 0,0 1-1 0 0,-1-1 1 0 0,0 0-1 0 0,0 0 0 0 0,1 0 1 0 0,-1 1-1 0 0,-1-1 1 0 0,1 0-1 0 0,0 0 1 0 0,0-1-1 0 0,-1 1 0 0 0,1 0 1 0 0,-1 0-1 0 0,1-1 1 0 0,-1 1-1 0 0,-3 1 1 0 0,-5 5 119 0 0,-1-1 1 0 0,-21 11 0 0 0,9-5-3 0 0,0 1-5 0 0,-6 5-85 0 0,-1-2 0 0 0,-46 19-1 0 0,18-16-59 0 0,0-3 1 0 0,-1-3-1 0 0,-1-2 0 0 0,-78 5 0 0 0,108-14 2 0 0,27-3-44 0 0,6-1-477 0 0,81-36-1124 0 0,-45 21 129 0 0,-10 4 284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58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38 9215 0 0,'39'-26'976'0'0,"-35"17"6795"0"0,-14 7-2780 0 0,2 1-6986 0 0,3 1 2018 0 0,0 1 0 0 0,0-1 0 0 0,0 1 0 0 0,0 0 0 0 0,1 0 0 0 0,-1 0 0 0 0,0 1 0 0 0,1 0 0 0 0,-7 3 0 0 0,-37 23 124 0 0,36-20-147 0 0,0 1 0 0 0,1 0 0 0 0,0 1 0 0 0,-9 12 0 0 0,-36 47 0 0 0,32-39 0 0 0,19-23 0 0 0,-27 38 0 0 0,29-41 0 0 0,1 0 0 0 0,-1 1 0 0 0,1 0 0 0 0,0-1 0 0 0,1 1 0 0 0,-1 0 0 0 0,1 0 0 0 0,-1 9 0 0 0,2 0 0 0 0,1-10 5 0 0,0-1 1 0 0,0 0-1 0 0,0 0 0 0 0,0 0 0 0 0,0 0 0 0 0,1 0 1 0 0,-1 0-1 0 0,1 0 0 0 0,0 0 0 0 0,0-1 0 0 0,0 1 1 0 0,0 0-1 0 0,0-1 0 0 0,4 3 0 0 0,-1-1 16 0 0,-1-1-1 0 0,1 0 0 0 0,0 0 0 0 0,0 0 1 0 0,1-1-1 0 0,-1 0 0 0 0,10 3 1 0 0,0-2 2 0 0,-1 0 1 0 0,1-1 0 0 0,0-1-1 0 0,0-1 1 0 0,24-1 0 0 0,-1-5-1065 0 0,-14-1-4243 0 0,-4 0-1334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5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6 5983 0 0,'0'0'10591'0'0,"-2"0"-9332"0"0,-14 6-668 0 0,1 1 0 0 0,-1 1 0 0 0,-22 15 0 0 0,20-11-509 0 0,6-5-58 0 0,0 1 0 0 0,1 1 0 0 0,0 0 0 0 0,1 1 0 0 0,0 0 0 0 0,-11 13 0 0 0,16-15-24 0 0,-1-1 0 0 0,1 1 0 0 0,1-1 0 0 0,-1 1 0 0 0,1 1 0 0 0,1-1 0 0 0,-1 0 0 0 0,1 1 0 0 0,1 0 0 0 0,-3 15 0 0 0,5-21 6 0 0,-1 1 0 0 0,1 0 0 0 0,1 0 1 0 0,-1 0-1 0 0,0 0 0 0 0,1-1 0 0 0,0 1 0 0 0,0 0 0 0 0,0 0 0 0 0,0-1 0 0 0,1 1 0 0 0,-1-1 1 0 0,1 1-1 0 0,0-1 0 0 0,0 0 0 0 0,0 0 0 0 0,1 1 0 0 0,-1-1 0 0 0,1-1 0 0 0,-1 1 0 0 0,1 0 0 0 0,0-1 1 0 0,0 1-1 0 0,0-1 0 0 0,1 0 0 0 0,-1 0 0 0 0,0 0 0 0 0,6 1 0 0 0,-2 0 57 0 0,0 0 0 0 0,0-1-1 0 0,1 0 1 0 0,-1 0 0 0 0,1-1 0 0 0,-1 0 0 0 0,1-1-1 0 0,0 1 1 0 0,-1-2 0 0 0,1 1 0 0 0,0-1 0 0 0,-1 0-1 0 0,13-3 1 0 0,-4-1 54 0 0,-1-1 1 0 0,0 0-1 0 0,0-1 0 0 0,-1 0 0 0 0,17-12 0 0 0,-24 14-81 0 0,0-1-1 0 0,0 1 1 0 0,0-1-1 0 0,-1-1 1 0 0,0 1-1 0 0,0-1 1 0 0,-1 0-1 0 0,0 0 1 0 0,0-1-1 0 0,-1 1 1 0 0,5-12-1 0 0,-7 16-30 0 0,-1-1-1 0 0,0 1 1 0 0,-1-1-1 0 0,1 0 1 0 0,-1 1-1 0 0,1-1 0 0 0,-1 0 1 0 0,0 0-1 0 0,0 1 1 0 0,-1-1-1 0 0,1 0 1 0 0,-1 0-1 0 0,0 1 1 0 0,0-1-1 0 0,0 1 0 0 0,0-1 1 0 0,-1 1-1 0 0,-3-7 1 0 0,2 5-34 0 0,0 1 1 0 0,0-1-1 0 0,-1 0 1 0 0,0 1-1 0 0,0 0 1 0 0,0 0-1 0 0,0 0 1 0 0,-1 0 0 0 0,1 1-1 0 0,-1-1 1 0 0,-7-2-1 0 0,0-1-48 0 0,-94-40-1654 0 0,88 39 591 0 0,18 8 1106 0 0,0 0 1 0 0,0 0 0 0 0,0 0 0 0 0,0-1 0 0 0,0 1 0 0 0,-1 0 0 0 0,1 0 0 0 0,0 0 0 0 0,0 0 0 0 0,0 0 0 0 0,0 0 0 0 0,0 0 0 0 0,0 0 0 0 0,0 0 0 0 0,0 0 0 0 0,0-1 0 0 0,0 1 0 0 0,0 0 0 0 0,0 0 0 0 0,0 0 0 0 0,0 0 0 0 0,0 0 0 0 0,0 0 0 0 0,0 0-1 0 0,0 0 1 0 0,0 0 0 0 0,0-1 0 0 0,0 1 0 0 0,0 0 0 0 0,0 0 0 0 0,0 0 0 0 0,0 0 0 0 0,0 0 0 0 0,0 0 0 0 0,0 0 0 0 0,0 0 0 0 0,0 0 0 0 0,0-1 0 0 0,0 1 0 0 0,1 0 0 0 0,-1 0 0 0 0,0 0 0 0 0,0 0 0 0 0,0 0 0 0 0,0 0 0 0 0,11-4-555 0 0,4 2-380 0 0,1 0 0 0 0,20 1-1 0 0,-16 1 129 0 0,7-1-319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5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0 415 5983 0 0,'8'48'164'0'0,"-6"-34"3172"0"0,0 4 3767 0 0,-1-14-5056 0 0,2-4-1247 0 0,2 0-625 0 0,-1-1 0 0 0,1 0 0 0 0,-1 0 1 0 0,1 0-1 0 0,-1-1 0 0 0,1 0 0 0 0,-1 0 1 0 0,0 0-1 0 0,0 0 0 0 0,0 0 0 0 0,0-1 1 0 0,0 0-1 0 0,-1 0 0 0 0,1 0 0 0 0,5-7 1 0 0,6-7 293 0 0,26-37 1 0 0,-37 48-387 0 0,43-69 493 0 0,22-29-68 0 0,-47 75-411 0 0,6-8-115 0 0,2 1 1 0 0,59-55-1 0 0,-88 89-17 0 0,0 1 1 0 0,1 0-1 0 0,-1 0 0 0 0,1 0 0 0 0,0 0 1 0 0,-1 0-1 0 0,1 1 0 0 0,0-1 0 0 0,0 0 0 0 0,-1 1 1 0 0,1-1-1 0 0,2 1 0 0 0,-2-1-241 0 0,1 2-487 0 0,3 4-37 0 0,0-1-1 0 0,0 1 1 0 0,0 0-1 0 0,-1 0 0 0 0,1 1 1 0 0,-1-1-1 0 0,8 13 0 0 0,-4-5-963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5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102 196 1375 0 0,'3'0'107'0'0,"6"0"2845"0"0,-1 1 0 0 0,16 3 0 0 0,17 6 2196 0 0,-28-6-4394 0 0,-1 0 0 0 0,1-1 0 0 0,0-1 0 0 0,0 0 0 0 0,22 0 0 0 0,-22-3-481 0 0,0-1 0 0 0,-1 0 0 0 0,1-1 0 0 0,0 0 0 0 0,-1-1 1 0 0,1 0-1 0 0,-1-1 0 0 0,21-12 0 0 0,-26 13-246 0 0,0-1 0 0 0,0 1-1 0 0,-1-1 1 0 0,0-1 0 0 0,0 1 0 0 0,0-1 0 0 0,0 0 0 0 0,-1 0 0 0 0,0-1 0 0 0,0 0-1 0 0,-1 0 1 0 0,0 0 0 0 0,0 0 0 0 0,-1-1 0 0 0,4-8 0 0 0,-6 11-44 0 0,0 0 0 0 0,0 0-1 0 0,0 1 1 0 0,-1-1 0 0 0,0 0 0 0 0,0 0 0 0 0,-1-7 0 0 0,1 11-12 0 0,0-1 1 0 0,0 1-1 0 0,0-1 1 0 0,-1 1-1 0 0,1-1 1 0 0,-1 1-1 0 0,1-1 1 0 0,-1 1-1 0 0,0-1 1 0 0,1 1-1 0 0,-1 0 1 0 0,0-1-1 0 0,0 1 1 0 0,0 0-1 0 0,0 0 1 0 0,0 0-1 0 0,0-1 1 0 0,0 1-1 0 0,-1 0 1 0 0,1 0-1 0 0,0 1 1 0 0,-1-1-1 0 0,1 0 1 0 0,0 0-1 0 0,-1 1 1 0 0,-1-2-1 0 0,-2 1-95 0 0,-1 1 0 0 0,1-1 0 0 0,-1 1 0 0 0,1 0 0 0 0,-1 0 0 0 0,1 1 0 0 0,-1-1 0 0 0,1 1 0 0 0,-1 1 0 0 0,-6 1 0 0 0,-8 4-337 0 0,-26 13-1 0 0,26-11 157 0 0,-91 46-434 0 0,92-45 696 0 0,2 1 0 0 0,-1 1-1 0 0,-29 28 1 0 0,30-23 43 0 0,0 0 1 0 0,1 2-1 0 0,-20 29 0 0 0,31-41 56 0 0,1 0 0 0 0,0 1 0 0 0,0 0 0 0 0,1 0 0 0 0,0 0 0 0 0,0 0 0 0 0,1 0 0 0 0,0 1 0 0 0,0-1 0 0 0,1 1 0 0 0,0-1 0 0 0,0 1 1 0 0,2 10-1 0 0,0-14 48 0 0,0 0 0 0 0,0 0 0 0 0,1-1 0 0 0,0 1 0 0 0,0-1 1 0 0,0 1-1 0 0,0-1 0 0 0,1 0 0 0 0,0 0 0 0 0,-1 0 1 0 0,2 0-1 0 0,-1 0 0 0 0,0-1 0 0 0,1 0 0 0 0,0 1 1 0 0,-1-1-1 0 0,9 5 0 0 0,0-1 169 0 0,-1-1 1 0 0,1 0-1 0 0,0 0 1 0 0,1-1-1 0 0,18 5 0 0 0,-21-8-161 0 0,5 3 68 0 0,1-1 0 0 0,0-1 0 0 0,0-1-1 0 0,20 1 1 0 0,-7-4-72 0 0,1-1 0 0 0,-2-2 0 0 0,1 0 0 0 0,0-2 0 0 0,-1-2 0 0 0,0 0 0 0 0,42-20 0 0 0,-15 0-3894 0 0,-43 20-3852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03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457 119 4143 0 0,'0'0'319'0'0,"-2"1"-210"0"0,-79 57 11439 0 0,83-59-11260 0 0,39-17 234 0 0,1 1 0 0 0,1 3 0 0 0,63-14 0 0 0,-19 6-81 0 0,-52 11-121 0 0,0 2 0 0 0,0 2 0 0 0,1 1-1 0 0,47-1 1 0 0,-65 7-252 0 0,37 1 72 0 0,-41-1-140 0 0,16-2 21 0 0,-21-1 13 0 0,-3 0-25 0 0,7-3 2 0 0,-1-1 32 0 0,-1-2-22 0 0,-4 2 10 0 0,-5 5-79 0 0,-2 3 43 0 0,-1 0 0 0 0,1 0 1 0 0,0 0-1 0 0,-1 0 0 0 0,1 0 1 0 0,-1 0-1 0 0,0 0 0 0 0,1 0 1 0 0,-1 0-1 0 0,0 0 0 0 0,1-1 1 0 0,-2 2-1 0 0,-1 2 0 0 0,-2 2 5 0 0,-6 12 0 0 0,-1-1 0 0 0,-1 0 0 0 0,-1-1 0 0 0,-23 21 0 0 0,-28 20-22 0 0,31-25-10 0 0,-2-2 1 0 0,-1-2 0 0 0,-45 28-1 0 0,1-14 12 0 0,20-10 0 0 0,-106 73 0 0 0,23-8 20 0 0,66-47 0 0 0,54-33-10 0 0,1 0-1 0 0,-31 31 0 0 0,-43 61-21 0 0,89-100 43 0 0,7-8 118 0 0,4-1-110 0 0,0-1-1 0 0,0 0 0 0 0,0 0 1 0 0,0 0-1 0 0,1 0 1 0 0,-2 0-1 0 0,1-1 0 0 0,4-2 1 0 0,3-2 55 0 0,3 0-15 0 0,173-74 411 0 0,-163 73-416 0 0,-1 0-1 0 0,1 2 0 0 0,0 0 1 0 0,0 2-1 0 0,0 0 0 0 0,40 2 1 0 0,-7 6 5 0 0,107 25-1 0 0,-131-25-58 0 0,-24-3 13 0 0,-3-2-5 0 0,0 1 1 0 0,0-1-1 0 0,0 0 1 0 0,-1 0 0 0 0,7-1-1 0 0,15-2-383 0 0,-1-1-1 0 0,0-2 1 0 0,26-8-1 0 0,-40 11 300 0 0,-9 3-190 0 0,-8 0-1327 0 0,-1 1 1212 0 0,1-1 0 0 0,-10 4 0 0 0,1-1-483 0 0,-5 1-156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03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10623 0 0,'0'0'964'0'0,"3"2"-794"0"0,3 2 81 0 0,1 0 0 0 0,-1 0 1 0 0,1-1-1 0 0,0 0 0 0 0,0-1 1 0 0,0 1-1 0 0,0-2 1 0 0,0 1-1 0 0,0 0 0 0 0,1-1 1 0 0,-1-1-1 0 0,0 1 0 0 0,15-2 1 0 0,9-2 1211 0 0,61-13-1 0 0,-85 15-1466 0 0,444-113 3783 0 0,-427 107-3680 0 0,10-4 70 0 0,2 2 0 0 0,-1 1 0 0 0,42-3 0 0 0,-74 11-461 0 0,10 6-5186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5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31 105 14799 0 0,'3'-6'106'0'0,"0"0"1"0"0,0 1-1 0 0,1-1 0 0 0,-1 1 0 0 0,1-1 0 0 0,1 1 0 0 0,-1 0 1 0 0,1 1-1 0 0,-1-1 0 0 0,1 1 0 0 0,0 0 0 0 0,1 0 0 0 0,-1 0 1 0 0,1 1-1 0 0,7-3 0 0 0,0 0 326 0 0,1 2 0 0 0,0-1 1 0 0,0 2-1 0 0,0 0 0 0 0,28-2 0 0 0,73 5 946 0 0,-95 1-1149 0 0,-1 1 1 0 0,0 1 0 0 0,0 0 0 0 0,0 2 0 0 0,0 0 0 0 0,-1 1 0 0 0,1 1-1 0 0,19 10 1 0 0,-31-13-112 0 0,0 0 1 0 0,0 1-1 0 0,0 0 0 0 0,-1 0 0 0 0,0 1 0 0 0,0 0 0 0 0,0 0 0 0 0,-1 0 1 0 0,7 10-1 0 0,-8-10-31 0 0,-1 0 0 0 0,0 0 0 0 0,-1 0 1 0 0,0 0-1 0 0,1 1 0 0 0,-2-1 0 0 0,1 1 0 0 0,-1 0 1 0 0,0-1-1 0 0,0 1 0 0 0,-1 0 0 0 0,-1 12 0 0 0,1-12-73 0 0,-1-1 1 0 0,0 0-1 0 0,0 0 0 0 0,-1 0 0 0 0,0 0 0 0 0,0 0 0 0 0,0 0 0 0 0,-1-1 0 0 0,0 1 0 0 0,0-1 0 0 0,0 1 0 0 0,-7 6 0 0 0,4-5 21 0 0,0-1 1 0 0,0 0 0 0 0,-1-1 0 0 0,0 1-1 0 0,0-1 1 0 0,0 0 0 0 0,-17 7 0 0 0,-4-2 48 0 0,-1 0 0 0 0,0-2 0 0 0,0-1 1 0 0,-32 4-1 0 0,47-9-80 0 0,5 0-9 0 0,-131 17-840 0 0,121-18 671 0 0,-1 0-1 0 0,0-1 1 0 0,0-1 0 0 0,1-1 0 0 0,-21-5 0 0 0,38 7 27 0 0,0-1 0 0 0,1 1 0 0 0,-1-1 0 0 0,0 1 0 0 0,1-1 0 0 0,-1 1 0 0 0,0-1 0 0 0,1 0 0 0 0,-1 0 0 0 0,1 0 0 0 0,-1 0-1 0 0,1 0 1 0 0,0 0 0 0 0,-1 0 0 0 0,1-1 0 0 0,0 1 0 0 0,0 0 0 0 0,0-1 0 0 0,0 1 0 0 0,0-1 0 0 0,0 1 0 0 0,0-1 0 0 0,-1-2 0 0 0,1-12-7264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0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2303 0 0,'0'0'487'0'0,"3"-1"1202"0"0,11-3 330 0 0,93-27 6993 0 0,-54 17-6805 0 0,63-8 1 0 0,-99 20-2158 0 0,65-7 1437 0 0,-70 9-2030 0 0,0 0 1 0 0,1 1-1 0 0,-1 0 0 0 0,19 5 1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0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53 6447 0 0,'-2'1'298'0'0,"-4"1"-130"0"0,2-1-67 0 0,-1 1-1 0 0,0-1 0 0 0,1 0 1 0 0,-1 0-1 0 0,-7 0 9767 0 0,15 1-8466 0 0,3 0-1073 0 0,0 0-1 0 0,0-1 1 0 0,0 1 0 0 0,0-1-1 0 0,0 0 1 0 0,13 0 0 0 0,41-4 700 0 0,-41 1-748 0 0,282-35 1725 0 0,-179 19-1913 0 0,-67 10-327 0 0,-15 2-4914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06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0 2759 0 0,'0'0'9275'0'0,"1"2"-8600"0"0,0 4-428 0 0,0 0 1 0 0,-1 0-1 0 0,1 0 1 0 0,-1-1-1 0 0,-1 1 1 0 0,1 0-1 0 0,-1 0 1 0 0,0 0 0 0 0,-2 6-1 0 0,-19 57 757 0 0,16-51-806 0 0,-17 39-15 0 0,-39 70-1 0 0,1-3 298 0 0,-62 120 1455 0 0,56-119-1019 0 0,59-109-844 0 0,0 0-4 0 0,1-1-1 0 0,0 2 0 0 0,-7 26 0 0 0,14-43-66 0 0,0 0 0 0 0,0 0 0 0 0,0 0 0 0 0,0 0 0 0 0,0 0 0 0 0,0 0 0 0 0,1 0 0 0 0,-1 0 0 0 0,0 0 0 0 0,0 0 0 0 0,0-1 0 0 0,0 1 0 0 0,0 0 0 0 0,0 0 0 0 0,0 0-1 0 0,0 0 1 0 0,0 0 0 0 0,0 0 0 0 0,1 0 0 0 0,-1 0 0 0 0,0 0 0 0 0,0 0 0 0 0,0 0 0 0 0,0 0 0 0 0,0 1 0 0 0,0-1 0 0 0,0 0 0 0 0,0 0 0 0 0,0 0 0 0 0,1 0 0 0 0,-1 0 0 0 0,0 0 0 0 0,0 0 0 0 0,0 0 0 0 0,0 0 0 0 0,0 0 0 0 0,0 0-1 0 0,0 0 1 0 0,0 0 0 0 0,0 0 0 0 0,0 0 0 0 0,0 0 0 0 0,0 1 0 0 0,0-1 0 0 0,0 0 0 0 0,0 0 0 0 0,1 0 0 0 0,-1 0 0 0 0,0 0 0 0 0,0 0 0 0 0,0 0 0 0 0,0 0 0 0 0,0 0 0 0 0,0 1 0 0 0,0-1 0 0 0,0 0 0 0 0,0 0 0 0 0,0 0 0 0 0,0 0-1 0 0,0 0 1 0 0,-1 0 0 0 0,1 0 0 0 0,0 0 0 0 0,0 0 0 0 0,0 1 0 0 0,0-1 0 0 0,10-2 16 0 0,-1 1 0 0 0,1-1 0 0 0,-1-1 0 0 0,0 0-1 0 0,0 0 1 0 0,0-1 0 0 0,0 0 0 0 0,-1-1 0 0 0,15-9 0 0 0,-2-1-516 0 0,0-2 1 0 0,27-27 0 0 0,-31 25-589 0 0,-1 0 0 0 0,14-22 1 0 0,-1-2-608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07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88 472 4607 0 0,'0'0'354'0'0,"-2"1"-62"0"0,-20 5 8234 0 0,16-4-7938 0 0,-1-1 0 0 0,0-1 0 0 0,1 1 0 0 0,-1-1 0 0 0,0 0 0 0 0,-10-2 0 0 0,16 2-20 0 0,-4-15 240 0 0,5 11-732 0 0,1 1 0 0 0,-1-1-1 0 0,1 0 1 0 0,0 1 0 0 0,0-1-1 0 0,1 1 1 0 0,-1-1 0 0 0,1 1-1 0 0,3-6 1 0 0,22-29 110 0 0,-19 26-131 0 0,25-29-39 0 0,0 2 1 0 0,3 1-1 0 0,1 2 1 0 0,82-61-1 0 0,-94 80-16 0 0,0 1 0 0 0,2 2 0 0 0,0 0 0 0 0,1 2 0 0 0,49-15 0 0 0,-57 21-2 0 0,0 0 0 0 0,0 2 0 0 0,0 1 0 0 0,22-2 0 0 0,-28 8-41 0 0,-12-2 38 0 0,0 0 0 0 0,-1 0-1 0 0,1 0 1 0 0,-1 0 0 0 0,1 1 0 0 0,-1-1 0 0 0,1 1 0 0 0,-1-1-1 0 0,0 1 1 0 0,0-1 0 0 0,1 1 0 0 0,-1 0 0 0 0,0 0 0 0 0,-1 0 0 0 0,1-1-1 0 0,0 1 1 0 0,0 0 0 0 0,-1 0 0 0 0,1 0 0 0 0,-1 0 0 0 0,0 3-1 0 0,2 5-8 0 0,-2 0-1 0 0,0 20 0 0 0,0-24 18 0 0,-4 35 127 0 0,-1 0 0 0 0,-2 0 0 0 0,-17 56 0 0 0,21-90-74 0 0,0 0-1 0 0,0 0 1 0 0,-1 0-1 0 0,0 0 0 0 0,0-1 1 0 0,0 0-1 0 0,-1 0 1 0 0,0 0-1 0 0,-10 8 1 0 0,4-4 13 0 0,0 0 1 0 0,-2-1 0 0 0,-24 15-1 0 0,-74 23 42 0 0,7-2-4 0 0,66-25-59 0 0,18-8-36 0 0,-1-1-1 0 0,0-1 0 0 0,0-1 1 0 0,-1-1-1 0 0,0-1 0 0 0,-29 5 1 0 0,48-12 31 0 0,2 0-44 0 0,1 0 1 0 0,-1 0 0 0 0,1 0 0 0 0,0 0 0 0 0,-1-1 0 0 0,1 1 0 0 0,-1 0 0 0 0,1 0 0 0 0,-1 0 0 0 0,1-1 0 0 0,0 1 0 0 0,-1 0 0 0 0,1 0 0 0 0,0-1 0 0 0,-1 1 0 0 0,1 0 0 0 0,0-1 0 0 0,-1 1 0 0 0,1 0 0 0 0,0-1 0 0 0,-1 1 0 0 0,1 0 0 0 0,0-1 0 0 0,0 1 0 0 0,0-1 0 0 0,-1 1 0 0 0,1 0 0 0 0,0-1 0 0 0,0 1 0 0 0,0-1 0 0 0,0 1 0 0 0,0-1 0 0 0,0 1 0 0 0,0-1 0 0 0,0 1 0 0 0,0-1 0 0 0,0 1 0 0 0,0 0 0 0 0,0-1 0 0 0,0 1 0 0 0,0-1 0 0 0,1 1 0 0 0,-1-1 0 0 0,0-1-5 0 0,1-1-18 0 0,0-1-1 0 0,0 0 0 0 0,0 1 1 0 0,0-1-1 0 0,1 1 0 0 0,0-1 1 0 0,-1 1-1 0 0,1-1 1 0 0,4-4-1 0 0,25-28-572 0 0,-14 19-377 0 0,21-25-2014 0 0,-20 24 1451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08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3679 0 0,'0'0'15072'0'0,"3"-1"-14976"0"0,2 1-54 0 0,0-2-1 0 0,0 1 1 0 0,0-1 0 0 0,-1 1-1 0 0,1-1 1 0 0,-1-1 0 0 0,5-2-1 0 0,35-24 253 0 0,-21 13-169 0 0,0 1-90 0 0,0-1 0 0 0,-1-1-1 0 0,-1-1 1 0 0,-1 0 0 0 0,31-37-1 0 0,-33 36-28 0 0,-15 18 7 0 0,-1-1 167 0 0,0 1-99 0 0,10-3-27 0 0,3 0-94 0 0,-1 3 26 0 0,0 2 14 0 0,-2-2 11 0 0,-9 0 145 0 0,-2 3-59 0 0,-1 1-48 0 0,1-1 0 0 0,0 1 1 0 0,-1 0-1 0 0,1-1 0 0 0,-1 1 0 0 0,0-1 0 0 0,0 1 0 0 0,0-1 0 0 0,0 1 0 0 0,0 0 1 0 0,-2 3-1 0 0,-9 33 486 0 0,8-31-440 0 0,0 1 0 0 0,1-1-1 0 0,-3 17 1 0 0,5-21-70 0 0,0 0 0 0 0,1 0 0 0 0,-1 0 0 0 0,1 0 0 0 0,0 0 0 0 0,1 6 0 0 0,-1-7-9 0 0,0 1 1 0 0,0 0-1 0 0,1-1 1 0 0,-1 1 0 0 0,1-1-1 0 0,0 1 1 0 0,0-1-1 0 0,4 6 1 0 0,-2-3-2 0 0,0-2 18 0 0,0 0 0 0 0,0 1 1 0 0,0-1-1 0 0,0-1 0 0 0,1 1 1 0 0,-1-1-1 0 0,8 5 0 0 0,-7-5-3 0 0,5 5 7 0 0,-4-3-14 0 0,-1-1 1 0 0,1 1-1 0 0,8 3 0 0 0,-3-2-12 0 0,0 0-27 0 0,-9-5-69 0 0,11 6-1822 0 0,-14-4 58 0 0,-1 6 1485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0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34 11487 0 0,'0'0'528'0'0,"-2"1"-16"0"0,-9 3-325 0 0,9-3-191 0 0,0-1 1 0 0,0 1-1 0 0,0 0 1 0 0,1 0-1 0 0,-1-1 1 0 0,0 1-1 0 0,0 1 1 0 0,1-1-1 0 0,-8 2 6791 0 0,9-3-6764 0 0,0 1 0 0 0,1-1 0 0 0,-1 0 0 0 0,0 0 0 0 0,0 0 0 0 0,0 0 0 0 0,0 0 0 0 0,1 0 1 0 0,-1 0-1 0 0,0 0 0 0 0,0 0 0 0 0,0 0 0 0 0,0 1 0 0 0,1-1 0 0 0,-1 0 0 0 0,0 0 0 0 0,0 0 1 0 0,0 0-1 0 0,0 0 0 0 0,0 1 0 0 0,0-1 0 0 0,1 0 0 0 0,-1 0 0 0 0,0 0 0 0 0,0 1 0 0 0,0-1 1 0 0,0 0-1 0 0,0 0 0 0 0,0 0 0 0 0,0 1 0 0 0,0-1 0 0 0,0 1 11 0 0,0-1-1 0 0,0 1 1 0 0,1-1 0 0 0,-1 0-1 0 0,0 1 1 0 0,0-1 0 0 0,0 1-1 0 0,1-1 1 0 0,-1 1 0 0 0,0-1-1 0 0,1 0 1 0 0,-1 1 0 0 0,0-1-1 0 0,1 1 1 0 0,-1-1 0 0 0,0 0-1 0 0,1 1 1 0 0,-1-1 0 0 0,1 0-1 0 0,-1 0 1 0 0,1 1 0 0 0,7 1 180 0 0,-1 0 0 0 0,0-1 0 0 0,1 1 1 0 0,-1-2-1 0 0,0 1 0 0 0,1-1 0 0 0,11-1 0 0 0,59-10 705 0 0,-42 5-608 0 0,253-32-564 0 0,-258 33-1645 0 0,-11 0-3990 0 0,-5-1-950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09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 3223 0 0,'2'0'143'0'0,"8"-2"412"0"0,-9 2-335 0 0,-1 1 0 0 0,1-1 0 0 0,-1 0 0 0 0,1 0 0 0 0,-1 0 0 0 0,1 0 1 0 0,0 0-1 0 0,-1 1 0 0 0,1-1 0 0 0,-1 0 0 0 0,1 0 0 0 0,-1 1 0 0 0,1-1 0 0 0,-1 0 0 0 0,0 1 1 0 0,1-1-1 0 0,-1 1 0 0 0,1-1 0 0 0,-1 1 0 0 0,0-1 0 0 0,1 1 0 0 0,-1 0 0 0 0,5 5 3831 0 0,-3 6-3071 0 0,-2-8-252 0 0,1 4-383 0 0,-1 1-1 0 0,0 0 1 0 0,0-1 0 0 0,-1 1-1 0 0,0 0 1 0 0,0-1 0 0 0,-1 1 0 0 0,-6 15-1 0 0,-31 67 928 0 0,24-60-813 0 0,-27 61 492 0 0,-38 79 272 0 0,54-120-902 0 0,-43 60 0 0 0,53-88-265 0 0,-48 74 115 0 0,60-91-156 0 0,-8 21-17 0 0,8-17-23 0 0,3-8-98 0 0,5-4-268 0 0,36-26-1547 0 0,-15 8 791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09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145 425 12151 0 0,'0'0'1098'0'0,"-2"0"-905"0"0,-8 2 1083 0 0,0 0 1 0 0,-16 5-1 0 0,24-6-1108 0 0,-13 3 215 0 0,-6-3-249 0 0,19-1-121 0 0,0 0-1 0 0,-1 0 0 0 0,1 0 1 0 0,0 0-1 0 0,0 0 0 0 0,-1-1 1 0 0,1 1-1 0 0,0-1 0 0 0,0 0 1 0 0,0 0-1 0 0,0 1 0 0 0,-3-3 1 0 0,4 3 5 0 0,-1-1 0 0 0,1 1 0 0 0,-1-1 0 0 0,1 1 0 0 0,0-1 0 0 0,-1 0 0 0 0,1 1 1 0 0,0-1-1 0 0,0 0 0 0 0,-1 0 0 0 0,1 0 0 0 0,0 0 0 0 0,0 0 0 0 0,0 0 1 0 0,0-1-1 0 0,0 1 0 0 0,0 0 0 0 0,1 0 0 0 0,-1-1 0 0 0,0 1 0 0 0,1-1 0 0 0,-1 1 1 0 0,1 0-1 0 0,-1-1 0 0 0,1 1 0 0 0,-1-1 0 0 0,1 1 0 0 0,0-1 0 0 0,0 1 1 0 0,0-1-1 0 0,0 1 0 0 0,0-1 0 0 0,0 1 0 0 0,0-1 0 0 0,1 1 0 0 0,0-3 0 0 0,1-1 33 0 0,0-1-1 0 0,0 1 0 0 0,0 0 0 0 0,1 0 0 0 0,0 1 1 0 0,0-1-1 0 0,0 0 0 0 0,8-7 0 0 0,12-9-6 0 0,1 1-1 0 0,1 1 1 0 0,42-25-1 0 0,-45 30-3 0 0,22-12-39 0 0,1 2 0 0 0,0 2 0 0 0,59-19 1 0 0,149-36 275 0 0,-195 61-98 0 0,-7 4-127 0 0,-46 11-36 0 0,-1 1 1 0 0,0-1 0 0 0,1 1 0 0 0,-1 0 0 0 0,1 1 0 0 0,-1-1-1 0 0,0 1 1 0 0,1 0 0 0 0,4 1 0 0 0,-8-1-12 0 0,0-1 1 0 0,0 1 0 0 0,-1-1-1 0 0,1 0 1 0 0,0 1-1 0 0,-1 0 1 0 0,1-1-1 0 0,0 1 1 0 0,-1-1-1 0 0,1 1 1 0 0,-1 0-1 0 0,1-1 1 0 0,-1 1 0 0 0,1 0-1 0 0,-1-1 1 0 0,1 1-1 0 0,-1 0 1 0 0,1 1-1 0 0,0 1 9 0 0,1 1-5 0 0,0 1 0 0 0,0 0 0 0 0,-1-1 1 0 0,1 1-1 0 0,-1 0 0 0 0,0 0 1 0 0,-1-1-1 0 0,1 1 0 0 0,-1 0 1 0 0,0 0-1 0 0,0 0 0 0 0,-1 0 1 0 0,1 0-1 0 0,-2 5 0 0 0,-3 10 5 0 0,0 0 0 0 0,-9 19 0 0 0,11-32-14 0 0,-79 214 261 0 0,78-211-159 0 0,0 1-1 0 0,-1-1 1 0 0,0 0-1 0 0,-1 0 1 0 0,0-1-1 0 0,-1 0 1 0 0,-14 16-1 0 0,6-10-50 0 0,-1 0 1 0 0,0-1-1 0 0,-2 0 0 0 0,1-2 1 0 0,-2 0-1 0 0,1-1 0 0 0,-2-1 0 0 0,1-1 1 0 0,-1 0-1 0 0,-29 7 0 0 0,13-6-10 0 0,0-1 0 0 0,-1-3 0 0 0,-1-1-1 0 0,-73 1 1 0 0,104-6-38 0 0,-1-1 0 0 0,1 1 0 0 0,-12-4 0 0 0,6-2-3 0 0,12 6-26 0 0,1-1 1 0 0,-1 0-1 0 0,0 1 0 0 0,0-1 0 0 0,1 0 0 0 0,-1 1 1 0 0,1-1-1 0 0,-1 0 0 0 0,0 0 0 0 0,1 0 1 0 0,-1 1-1 0 0,1-1 0 0 0,0 0 0 0 0,-1 0 0 0 0,1 0 1 0 0,0 0-1 0 0,0 0 0 0 0,-1 0 0 0 0,1 0 1 0 0,0 0-1 0 0,0 0 0 0 0,0 0 0 0 0,0 1 0 0 0,0-1 1 0 0,0 0-1 0 0,0 0 0 0 0,1 0 0 0 0,-1 0 1 0 0,0 0-1 0 0,0 0 0 0 0,1 0 0 0 0,-1 0 0 0 0,1 0 1 0 0,-1 1-1 0 0,1-1 0 0 0,-1 0 0 0 0,1 0 1 0 0,-1 0-1 0 0,1 1 0 0 0,1-2 0 0 0,2-3-1054 0 0,0 1 0 0 0,0 0-1 0 0,1 1 1 0 0,-1-1 0 0 0,7-3 0 0 0,12-8-5286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10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5063 0 0,'0'0'5627'0'0,"-2"1"-3944"0"0,-22 16-432 0 0,1 2 0 0 0,1 0 0 0 0,-21 25 0 0 0,33-33-1032 0 0,0 0-1 0 0,2 1 1 0 0,-14 23 0 0 0,20-31-146 0 0,0 0-1 0 0,0 0 0 0 0,0 1 0 0 0,1-1 0 0 0,-1 1 0 0 0,1-1 1 0 0,0 1-1 0 0,1-1 0 0 0,-1 1 0 0 0,1-1 0 0 0,0 1 0 0 0,0 0 1 0 0,1-1-1 0 0,-1 1 0 0 0,2 6 0 0 0,-1-9-28 0 0,0 0 0 0 0,0-1 0 0 0,0 1-1 0 0,0 0 1 0 0,1-1 0 0 0,-1 1 0 0 0,0-1 0 0 0,1 1 0 0 0,-1-1-1 0 0,1 0 1 0 0,0 1 0 0 0,-1-1 0 0 0,4 2 0 0 0,-1-1 46 0 0,6 4 27 0 0,0-1 0 0 0,1 0-1 0 0,-1-1 1 0 0,1 0 0 0 0,0-1-1 0 0,0 0 1 0 0,0-1 0 0 0,0 0-1 0 0,15 0 1 0 0,-18-2-74 0 0,-1 0 1 0 0,1 0-1 0 0,-1-1 0 0 0,0 0 1 0 0,1 0-1 0 0,-1-1 1 0 0,0 0-1 0 0,0 0 1 0 0,9-4-1 0 0,-14 5 4 0 0,1 0 0 0 0,-1-1 0 0 0,1 1 1 0 0,-1-1-1 0 0,1 0 0 0 0,-1 1 0 0 0,0-1 0 0 0,0 0 1 0 0,0 0-1 0 0,0-1 0 0 0,0 1 0 0 0,-1 0 0 0 0,1-1 0 0 0,-1 1 1 0 0,1-1-1 0 0,-1 1 0 0 0,0-1 0 0 0,0 1 0 0 0,0-1 1 0 0,0 0-1 0 0,0 0 0 0 0,-1 0 0 0 0,1 1 0 0 0,-1-1 0 0 0,0 0 1 0 0,0-5-1 0 0,-1 2 20 0 0,0-1 0 0 0,0 1-1 0 0,-1-1 1 0 0,0 1 0 0 0,0-1 0 0 0,-1 1 0 0 0,0 0 0 0 0,0 0 0 0 0,0 0 0 0 0,-1 1 0 0 0,0-1-1 0 0,0 1 1 0 0,0 0 0 0 0,0 0 0 0 0,-7-6 0 0 0,-2 0-904 0 0,-1 0 0 0 0,1 1 0 0 0,-1 1 0 0 0,-27-14 0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12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0 317 2303 0 0,'0'0'8579'0'0,"3"0"-8368"0"0,5-2 11 0 0,1 0-1 0 0,12-4 1 0 0,13-4 895 0 0,-7 2-185 0 0,-24 7-477 0 0,-1 1-72 0 0,58-2 986 0 0,-48 2-1301 0 0,-1 0 1 0 0,16-3-1 0 0,-18 1-16 0 0,115-24 1714 0 0,-87 17-1169 0 0,59-8 0 0 0,-10 14-471 0 0,-70 2-123 0 0,0 0 0 0 0,0-2 1 0 0,0 0-1 0 0,23-7 0 0 0,-14 2 45 0 0,-23 8-48 0 0,116-27 289 0 0,-105 25-251 0 0,0 1 0 0 0,1 0 0 0 0,-1 1-1 0 0,1 0 1 0 0,-1 1 0 0 0,26 6 0 0 0,-34-7-35 0 0,19 8-20 0 0,5 4-110 0 0,-26-11 126 0 0,1 0 0 0 0,-1 0 0 0 0,1 0 0 0 0,-1-1 0 0 0,1 1 0 0 0,0-1 0 0 0,-1 0 0 0 0,1 0 0 0 0,-1-1 0 0 0,1 1 0 0 0,5-2 0 0 0,3 0 2 0 0,9-2-1 0 0,0 0 0 0 0,21-8 0 0 0,4-1 0 0 0,-3 2 7 0 0,-19 4 3 0 0,0 1-1 0 0,0 2 1 0 0,0 0-1 0 0,0 1 1 0 0,29 1-1 0 0,-38 3-9 0 0,52 5 0 0 0,-36-4 0 0 0,-3-1 48 0 0,51-4-1 0 0,-32-2 32 0 0,150-20 475 0 0,-169 20-503 0 0,1 2 1 0 0,0 1-1 0 0,30 2 0 0 0,-57 0-50 0 0,105-4 218 0 0,-72 1-145 0 0,43-3-16 0 0,45-2-51 0 0,-20 7 213 0 0,218 7 1028 0 0,-303-5-1248 0 0,12 0 0 0 0,-6-1 0 0 0,20-4 0 0 0,206-12 560 0 0,-69 14-560 0 0,-40-8 317 0 0,-27 1-69 0 0,-86 8-236 0 0,242-6 283 0 0,-126 8-242 0 0,-63 6 7 0 0,-56-4-52 0 0,45 1-1 0 0,20-12 58 0 0,27 0 310 0 0,-90 6-134 0 0,48-8 0 0 0,6 0 45 0 0,-66 8-233 0 0,-9 1-26 0 0,0 0 0 0 0,0 0-1 0 0,1 1 1 0 0,-1 0 0 0 0,7 1-1 0 0,-3 0 0 0 0,27-1 23 0 0,-23 0-49 0 0,-2 0 11 0 0,-8-1 42 0 0,5-1 11 0 0,-7 1 123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6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1 2303 0 0,'-2'0'735'0'0,"-4"2"1812"0"0,0-1 1 0 0,0 1-1 0 0,0 0 0 0 0,-10 5 1 0 0,6-2-1118 0 0,0 1 0 0 0,-10 8 0 0 0,7-4-1138 0 0,1 1 0 0 0,0 1 1 0 0,-18 21-1 0 0,4 3 275 0 0,2 2 0 0 0,-20 42 1 0 0,9-15-297 0 0,-66 116 212 0 0,-151 250-134 0 0,247-423-484 0 0,-55 79 246 0 0,50-75-961 0 0,0 0-1 0 0,0-1 1 0 0,-1 0 0 0 0,-21 15-1 0 0,25-22-4153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16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25 787 7487 0 0,'0'0'9542'0'0,"-2"-1"-9293"0"0,-8-1-8 0 0,8 1 479 0 0,1 4-593 0 0,-1 1-125 0 0,0 0 1 0 0,1 1-1 0 0,-1-1 0 0 0,1 1 1 0 0,0-1-1 0 0,1 1 0 0 0,-1 0 1 0 0,1-1-1 0 0,0 1 0 0 0,1 6 1 0 0,1 7 16 0 0,6 25 1 0 0,1 2 4 0 0,-6-22-20 0 0,1 0 1 0 0,1-1-1 0 0,14 38 0 0 0,-13-45 3 0 0,1 0 0 0 0,0-1-1 0 0,2 0 1 0 0,-1 0 0 0 0,2 0-1 0 0,10 11 1 0 0,27 24-7 0 0,-38-38 0 0 0,-1 5 0 0 0,-5-9 1 0 0,-1 0-1 0 0,0-1 1 0 0,0 1-1 0 0,-1 0 1 0 0,0 0-1 0 0,-1 0 1 0 0,1 0-1 0 0,-1 0 1 0 0,0 0-1 0 0,-2 9 1 0 0,-2 2-24 0 0,0 1-1 0 0,-11 28 1 0 0,12-41 23 0 0,1 1 0 0 0,0 0 0 0 0,1-1 0 0 0,0 1 0 0 0,-1 8 0 0 0,0 1 0 0 0,0 9 0 0 0,4-12 14 0 0,2-1 50 0 0,2-4 131 0 0,-3-8 640 0 0,0-14 1010 0 0,0 1-2038 0 0,3-8 407 0 0,-2 0 0 0 0,4-35 0 0 0,0-3 288 0 0,3-31-258 0 0,-6 42-204 0 0,24-118 73 0 0,-4 34-102 0 0,-16 79-11 0 0,2-19 0 0 0,5-117 0 0 0,-15 155 6 0 0,1-1 0 0 0,11-52-1 0 0,26-64-422 0 0,-36 143 358 0 0,4-26-72 0 0,-6 30 86 0 0,-1-17 8 0 0,-1 11 26 0 0,0 6-31 0 0,-1-3 20 0 0,0 4-20 0 0,0-3 21 0 0,2 3-22 0 0,5-5 32 0 0,1-1 1 0 0,-4 5-33 0 0,2-6 32 0 0,1-1 22 0 0,-4 9 405 0 0,0 5-448 0 0,-1 0 25 0 0,0 2 4 0 0,10 13 2 0 0,-1-8 1 0 0,2-3 0 0 0,-8-5 3 0 0,1-2-8 0 0,16-4 69 0 0,-17 3-51 0 0,27-7 40 0 0,-25 6-52 0 0,19-3 81 0 0,-10 3-40 0 0,1 1-31 0 0,2 1-11 0 0,-11 1 0 0 0,16 6 0 0 0,9 0 0 0 0,17 7 0 0 0,-31-9-1 0 0,1 0 1 0 0,-1-2-1 0 0,33 3 0 0 0,-39-6 3 0 0,0 0 0 0 0,1-1-1 0 0,-1 0 1 0 0,0-1 0 0 0,0 0-1 0 0,0-1 1 0 0,13-5 0 0 0,4-2 37 0 0,0 2 0 0 0,46-8 0 0 0,-52 13-39 0 0,-17 4 0 0 0,-1 1 0 0 0,9-1 0 0 0,-5 1 0 0 0,12 4 0 0 0,0 0 0 0 0,-10-3 0 0 0,0-1 0 0 0,0 0 0 0 0,0 0 0 0 0,0-1 0 0 0,11 0 0 0 0,42 6 17 0 0,-43-5-8 0 0,0 0 1 0 0,0 0-1 0 0,0-2 1 0 0,28-3-1 0 0,5-4-9 0 0,-28 4 0 0 0,1 0 0 0 0,-1-2 0 0 0,36-12 0 0 0,27-11 0 0 0,-76 25 0 0 0,-1 1 0 0 0,1 0 0 0 0,0 1 0 0 0,-1 0 0 0 0,24 2 0 0 0,5 9 0 0 0,-23-7 0 0 0,-1 1 0 0 0,6 0 0 0 0,-8-3 0 0 0,7-3 0 0 0,197-1 0 0 0,-200 3 0 0 0,101 0 0 0 0,-96-3 0 0 0,-12 1 0 0 0,1 1 0 0 0,19 0 0 0 0,10-1 58 0 0,57-10-1 0 0,21-2 36 0 0,-2 8-29 0 0,-100 5-64 0 0,-12 2 0 0 0,16 6 0 0 0,0 0 0 0 0,-12-6 0 0 0,3-1 0 0 0,14 1 185 0 0,0-2-1 0 0,52-9 0 0 0,-15 1 20 0 0,-29 6-193 0 0,-19 2-11 0 0,-1 2 0 0 0,1 2 0 0 0,-1-2 0 0 0,-9-1 5 0 0,0 0 0 0 0,0 0 0 0 0,0 0-1 0 0,-1-1 1 0 0,1 1 0 0 0,0-1 0 0 0,0-1 0 0 0,0 1-1 0 0,5-3 1 0 0,8-2 11 0 0,11 0 0 0 0,1 1 0 0 0,33-1-1 0 0,66 4 56 0 0,-67 3-61 0 0,-57-2 7 0 0,0 1 1 0 0,-1 0-1 0 0,1 1 1 0 0,-1-1-1 0 0,1 1 0 0 0,4 1 1 0 0,-4 0 9 0 0,1-1 0 0 0,-1 0 1 0 0,1 0-1 0 0,7-1 1 0 0,7 1 18 0 0,51 6 65 0 0,-64-6-111 0 0,1 0 0 0 0,-1 0 0 0 0,1-1 0 0 0,-1 0 0 0 0,1-1 0 0 0,-1 1 0 0 0,9-3 0 0 0,1 0 0 0 0,63-13 81 0 0,21-2 30 0 0,-71 15-111 0 0,-21 2 0 0 0,-3 1 0 0 0,0 0 0 0 0,1 0 0 0 0,-1 0 0 0 0,9 2 0 0 0,15 2 0 0 0,-1 3 0 0 0,-17-5 0 0 0,-1-2 0 0 0,1 0-2 0 0,9-4 15 0 0,97-18 205 0 0,14-2 17 0 0,-112 22-235 0 0,38 2 0 0 0,-45 0 0 0 0,15-3 20 0 0,-11 3 20 0 0,-3 1-36 0 0,-1 1-4 0 0,22 3 0 0 0,-26-4 0 0 0,28-2 0 0 0,-23-1 66 0 0,1 0 0 0 0,0-1 0 0 0,23-9 0 0 0,-24 8 10 0 0,1-1 0 0 0,0 2 0 0 0,22-3 0 0 0,-23 6 13 0 0,-2 1 6 0 0,-8 1-15 0 0,4 2-53 0 0,-3-2 15 0 0,5 2-31 0 0,1-3-26 0 0,-9-1-65 0 0,-22-13-16161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1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4 6247 0 0,'0'0'5582'0'0,"2"-1"-4858"0"0,12-2 2538 0 0,-13 6-2714 0 0,0 0-453 0 0,1 1-1 0 0,-1 0 1 0 0,0 0-1 0 0,0 1 0 0 0,0-1 1 0 0,-1 0-1 0 0,1 0 1 0 0,-1 0-1 0 0,0 0 0 0 0,0 1 1 0 0,-1-1-1 0 0,1 0 1 0 0,-1 0-1 0 0,0 0 1 0 0,-3 7-1 0 0,-2 7 96 0 0,-1-1 1 0 0,-13 22 0 0 0,7-15-47 0 0,-14 31-73 0 0,-53 101 83 0 0,53-105-53 0 0,-32 87 0 0 0,55-127-67 0 0,2-6 19 0 0,0 1-1 0 0,0-2 1 0 0,0 1-1 0 0,-1 0 1 0 0,1 0-1 0 0,-1-1 0 0 0,0 1 1 0 0,-7 6-1 0 0,7-8 18 0 0,-4 2-68 0 0,5-4-126 0 0,40-23-4076 0 0,-37 21 4262 0 0,7-10 164 0 0,-6 8-164 0 0,-1-1 0 0 0,1 0 0 0 0,-1 1-1 0 0,0-1 1 0 0,0 0 0 0 0,0 0 0 0 0,-1 1-1 0 0,1-1 1 0 0,-1 0 0 0 0,0 0 0 0 0,0 0 0 0 0,0 0-1 0 0,0 0 1 0 0,-1 0 0 0 0,-2-7 0 0 0,2 2-716 0 0,-1-4-5009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18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160 458 5063 0 0,'0'0'1410'0'0,"-1"2"-438"0"0,-1 2-463 0 0,0 0 0 0 0,0-1 1 0 0,0 1-1 0 0,0 0 0 0 0,-1 6 0 0 0,-6 13 768 0 0,9-22-1203 0 0,-1 0 0 0 0,1 0 1 0 0,-1 0-1 0 0,1 0 1 0 0,-1 0-1 0 0,1 0 0 0 0,-1 0 1 0 0,0-1-1 0 0,1 1 0 0 0,-1 0 1 0 0,0 0-1 0 0,-1 0 1 0 0,0 1 92 0 0,0 0-29 0 0,0 1-1 0 0,-1-1 1 0 0,0 1-1 0 0,1-1 0 0 0,-1 0 1 0 0,0 0-1 0 0,0 0 1 0 0,0-1-1 0 0,-1 1 0 0 0,1-1 1 0 0,0 1-1 0 0,-1-1 0 0 0,1 0 1 0 0,0 0-1 0 0,-1-1 1 0 0,1 1-1 0 0,-1-1 0 0 0,0 0 1 0 0,-3 0-1 0 0,5 0-23 0 0,-1 0 0 0 0,1-1 0 0 0,-1 1 0 0 0,1-1 0 0 0,-1 1 0 0 0,1-1-1 0 0,-1 0 1 0 0,1 0 0 0 0,-1 0 0 0 0,1-1 0 0 0,0 1 0 0 0,0 0 0 0 0,0-1 0 0 0,0 1-1 0 0,0-1 1 0 0,0 0 0 0 0,0 0 0 0 0,0 0 0 0 0,1 0 0 0 0,-1 0 0 0 0,1 0 0 0 0,-1 0-1 0 0,1 0 1 0 0,0-1 0 0 0,0 1 0 0 0,-1-4 0 0 0,0 1 3 0 0,1-1 1 0 0,0 1 0 0 0,1-1-1 0 0,-1 0 1 0 0,1 0 0 0 0,0 1-1 0 0,0-1 1 0 0,1 0-1 0 0,0 1 1 0 0,0-1 0 0 0,0 0-1 0 0,1 1 1 0 0,3-10-1 0 0,3-3-94 0 0,0 1-1 0 0,19-28 0 0 0,-12 24-78 0 0,1 1 1 0 0,22-21-1 0 0,-13 13-73 0 0,-3 5 31 0 0,0 2 1 0 0,1 1-1 0 0,1 1 0 0 0,1 0 0 0 0,0 2 1 0 0,2 1-1 0 0,0 1 0 0 0,53-21 0 0 0,-45 25 204 0 0,-1 2-1 0 0,1 1 1 0 0,1 1 0 0 0,46-1-1 0 0,-66 6-42 0 0,-3 1-16 0 0,1 0-1 0 0,0 0 1 0 0,-1 2 0 0 0,1-1 0 0 0,0 2 0 0 0,-1 0 0 0 0,14 4 0 0 0,-25-6-41 0 0,-1 1 0 0 0,0-1 1 0 0,0 1-1 0 0,0 0 0 0 0,0 0 1 0 0,1-1-1 0 0,-1 1 1 0 0,0 0-1 0 0,0 0 0 0 0,-1 0 1 0 0,1 0-1 0 0,0 0 1 0 0,0 0-1 0 0,0 0 0 0 0,-1 0 1 0 0,1 1-1 0 0,0-1 1 0 0,-1 0-1 0 0,0 0 0 0 0,1 1 1 0 0,-1-1-1 0 0,1 0 1 0 0,-1 3-1 0 0,1 1 8 0 0,0 1 1 0 0,-1 0-1 0 0,0 11 0 0 0,-2 2 2 0 0,-2 0 0 0 0,0 0 0 0 0,-1-1 0 0 0,0 1 0 0 0,-2-1 0 0 0,0 0 0 0 0,-20 32 0 0 0,20-37 23 0 0,-2-1-1 0 0,0 0 1 0 0,0 0-1 0 0,-1-1 0 0 0,-16 14 1 0 0,-1-2 84 0 0,-32 21 1 0 0,-106 52 14 0 0,79-52-138 0 0,67-35-14 0 0,15-9-26 0 0,-2 2-44 0 0,12-15-358 0 0,10-10-1752 0 0,-7 12 896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1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 1375 0 0,'2'0'107'0'0,"19"-2"12515"0"0,-25 10-12351 0 0,-4 3-21 0 0,0-1-1 0 0,-1 0 1 0 0,-20 17-1 0 0,19-18 95 0 0,0 0 1 0 0,1 1 0 0 0,-12 15-1 0 0,19-22-239 0 0,1 0-1 0 0,-1 0 0 0 0,1 1 0 0 0,0-1 1 0 0,0 0-1 0 0,1 1 0 0 0,-1-1 0 0 0,1 0 1 0 0,-1 1-1 0 0,1-1 0 0 0,0 1 1 0 0,0-1-1 0 0,1 1 0 0 0,0 4 0 0 0,0 9 180 0 0,0-14-219 0 0,0 0-1 0 0,0 0 1 0 0,1 0-1 0 0,-1 0 0 0 0,1 0 1 0 0,-1 0-1 0 0,1-1 1 0 0,0 1-1 0 0,0 0 1 0 0,0-1-1 0 0,1 1 1 0 0,-1-1-1 0 0,1 0 0 0 0,-1 0 1 0 0,1 0-1 0 0,-1 0 1 0 0,5 2-1 0 0,33 10 706 0 0,-38-14-710 0 0,0 0 0 0 0,0 0 0 0 0,0 0 0 0 0,0 0 0 0 0,0 0 0 0 0,0 0 0 0 0,0-1 0 0 0,0 1 1 0 0,-1-1-1 0 0,1 1 0 0 0,3-3 0 0 0,2 1 88 0 0,-3 0-100 0 0,1 0-1 0 0,0 0 1 0 0,-1 0 0 0 0,0-1-1 0 0,1 0 1 0 0,-1 0 0 0 0,0 0-1 0 0,0 0 1 0 0,-1-1 0 0 0,1 1-1 0 0,-1-1 1 0 0,0 0 0 0 0,0 0-1 0 0,0 0 1 0 0,0-1 0 0 0,-1 1-1 0 0,1-1 1 0 0,-1 1 0 0 0,2-9-1 0 0,0 0 91 0 0,0-1-1 0 0,-1 0 0 0 0,0-1 1 0 0,-1 1-1 0 0,-1-27 0 0 0,-1 32-126 0 0,-1 2 17 0 0,-1 4-76 0 0,-4 0 22 0 0,5 2 19 0 0,-1 0 0 0 0,1 1 0 0 0,0 0 0 0 0,-1-1 0 0 0,1 1 0 0 0,0 0 0 0 0,-1 0 0 0 0,1 0 0 0 0,-1-1 0 0 0,1 2 0 0 0,0-1 0 0 0,-1 0 0 0 0,1 0 0 0 0,-3 1 0 0 0,0-1-5 0 0,-8 1 12 0 0,-13 6-673 0 0,14-5 18 0 0,12-5 162 0 0,7-8-863 0 0,4-2-371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22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0 1839 0 0,'0'0'12560'0'0,"-1"3"-12269"0"0,-64 62 841 0 0,37-38-776 0 0,15-14-192 0 0,-23 25 0 0 0,-26 34-37 0 0,13-16 12 0 0,-57 85-1 0 0,101-133-67 0 0,0 1 0 0 0,0 0 0 0 0,1 0 0 0 0,0 1 1 0 0,1-1-1 0 0,0 1 0 0 0,0-1 0 0 0,-2 20 0 0 0,5-25-24 0 0,-1 0 0 0 0,1 0 0 0 0,0 0 1 0 0,1 0-1 0 0,-1-1 0 0 0,0 1 0 0 0,1 0 0 0 0,0 0 0 0 0,0-1 0 0 0,0 1 0 0 0,1 0 1 0 0,-1-1-1 0 0,1 1 0 0 0,0-1 0 0 0,0 1 0 0 0,0-1 0 0 0,0 0 0 0 0,1 0 0 0 0,-1 0 1 0 0,1 0-1 0 0,0-1 0 0 0,-1 1 0 0 0,1-1 0 0 0,1 1 0 0 0,5 2 0 0 0,6 4 177 0 0,1-1 0 0 0,1-1 0 0 0,-1 0 0 0 0,23 5 0 0 0,-34-11-146 0 0,16 9 52 0 0,-18-8-103 0 0,-1 0 106 0 0,0 0-79 0 0,4 7-44 0 0,-2 2 1 0 0,-3-8 16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23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13 4607 0 0,'7'-11'11962'0'0,"-7"11"-11946"0"0,0 0 1 0 0,0 0-1 0 0,1 0 1 0 0,-1 0-1 0 0,0 1 1 0 0,0-1-1 0 0,0 0 1 0 0,0 0-1 0 0,1 0 1 0 0,-1 0-1 0 0,0 0 1 0 0,0 0-1 0 0,0 0 1 0 0,0 0-1 0 0,1 0 1 0 0,-1 0-1 0 0,0 0 1 0 0,0 0-1 0 0,0 0 1 0 0,1 0-1 0 0,-1 0 1 0 0,0 0-1 0 0,0 0 1 0 0,0 0-1 0 0,0 0 1 0 0,1 0-1 0 0,-1 0 1 0 0,0 0-1 0 0,0 0 1 0 0,0-1-1 0 0,1 1 1 0 0,-1 0-6 0 0,0 0-1 0 0,1 0 1 0 0,-1 0 0 0 0,0-1 0 0 0,0 1 0 0 0,1 0 0 0 0,-1 0 0 0 0,0 0 0 0 0,1 0-1 0 0,-1 0 1 0 0,0 0 0 0 0,1 0 0 0 0,-1 0 0 0 0,0 0 0 0 0,1 0 0 0 0,-1 0 0 0 0,0 0-1 0 0,1 0 1 0 0,-1 0 0 0 0,0 0 0 0 0,1 0 0 0 0,-1 1 0 0 0,0-1 0 0 0,0 0-1 0 0,1 0 1 0 0,-1 0 0 0 0,0 0 0 0 0,1 1 0 0 0,-1-1 0 0 0,0 0 0 0 0,1 1 0 0 0,0 1 41 0 0,0 1 0 0 0,0-1 0 0 0,0 1 0 0 0,-1 0 1 0 0,1-1-1 0 0,-1 1 0 0 0,1 0 0 0 0,-1-1 0 0 0,0 1 1 0 0,0 0-1 0 0,0 0 0 0 0,0 0 0 0 0,-1-1 0 0 0,0 6 1 0 0,-14 45 435 0 0,8-33-293 0 0,-11 31 405 0 0,-43 87 0 0 0,38-89-368 0 0,-35 59 227 0 0,50-93-406 0 0,-16 23 99 0 0,12-20-72 0 0,1 1 0 0 0,-12 28 0 0 0,22-45-154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2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14191 0 0,'0'0'2804'0'0,"3"1"-2112"0"0,2 1-548 0 0,0 0 0 0 0,0 0 1 0 0,1-1-1 0 0,-1 0 0 0 0,0 0 0 0 0,1 0 0 0 0,-1 0 0 0 0,1-1 0 0 0,-1 0 1 0 0,1 0-1 0 0,-1-1 0 0 0,1 0 0 0 0,6-1 0 0 0,10-4 321 0 0,41-16-1 0 0,-39 13-276 0 0,48-20 238 0 0,32-11-32 0 0,-83 34-619 0 0,0 0-1 0 0,42-6 1 0 0,-61 12-223 0 0,2 14-5647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24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9215 0 0,'0'0'707'0'0,"-1"3"-240"0"0,-27 87 4990 0 0,-27 45-2577 0 0,-188 292-1756 0 0,210-372-1035 0 0,23-39-84 0 0,0-1-1 0 0,-16 17 1 0 0,-6 8 83 0 0,30-38-230 0 0,4-6-868 0 0,38-76-5081 0 0,-19 43 3812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2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62 387 13359 0 0,'0'0'612'0'0,"-1"-2"-14"0"0,-2-1-465 0 0,1 2-113 0 0,1-1 1 0 0,-1 0-1 0 0,0 1 0 0 0,0-1 0 0 0,-1 1 1 0 0,1 0-1 0 0,0 0 0 0 0,-3-2 1 0 0,2 2 146 0 0,1 0 1 0 0,-1-1 0 0 0,1 1 0 0 0,0-1 0 0 0,-1 0-1 0 0,1 0 1 0 0,0 0 0 0 0,0 0 0 0 0,0 0-1 0 0,1-1 1 0 0,-1 1 0 0 0,0 0 0 0 0,1-1 0 0 0,0 1-1 0 0,-1-1 1 0 0,1 0 0 0 0,0 1 0 0 0,-1-6-1 0 0,2 6-75 0 0,0-1 0 0 0,0 1-1 0 0,0-1 1 0 0,0 1-1 0 0,0-1 1 0 0,0 1-1 0 0,1-1 1 0 0,-1 1 0 0 0,1-1-1 0 0,0 1 1 0 0,0 0-1 0 0,0-1 1 0 0,0 1 0 0 0,0 0-1 0 0,0 0 1 0 0,1-1-1 0 0,-1 1 1 0 0,1 0-1 0 0,-1 0 1 0 0,1 1 0 0 0,3-3-1 0 0,25-24 107 0 0,2 2-1 0 0,53-32 1 0 0,78-30-575 0 0,-131 73 308 0 0,1 1-1 0 0,58-16 0 0 0,-77 27 162 0 0,0 0 0 0 0,0 1 0 0 0,0 0 1 0 0,0 1-1 0 0,0 1 0 0 0,0 0 0 0 0,0 1 0 0 0,0 0 0 0 0,24 6 0 0 0,-34-6-34 0 0,0 0 0 0 0,0 1 0 0 0,-1-1-1 0 0,1 1 1 0 0,0 0 0 0 0,-1 0 0 0 0,1 0 0 0 0,-1 0-1 0 0,0 0 1 0 0,0 1 0 0 0,0 0 0 0 0,0-1 0 0 0,0 1 0 0 0,0 0-1 0 0,-1 1 1 0 0,1-1 0 0 0,-1 0 0 0 0,0 1 0 0 0,3 6-1 0 0,-3-5-3 0 0,-1 0 0 0 0,0 0 0 0 0,0 0-1 0 0,0 0 1 0 0,-1 0 0 0 0,1 1 0 0 0,-1-1-1 0 0,-1 0 1 0 0,1 0 0 0 0,-1 0-1 0 0,0 0 1 0 0,0 0 0 0 0,0 0 0 0 0,0 0-1 0 0,-4 6 1 0 0,0 1 1 0 0,-2 0-1 0 0,0 0 1 0 0,0-1 0 0 0,-1 0-1 0 0,0 0 1 0 0,-1-1 0 0 0,0 0-1 0 0,-20 17 1 0 0,4-7 82 0 0,-1-2 1 0 0,-47 27-1 0 0,26-21-141 0 0,-1-2 0 0 0,0-2 0 0 0,-81 22 0 0 0,121-40-56 0 0,-8 2-133 0 0,13-5 110 0 0,1 1-173 0 0,2-1-592 0 0,0 0 682 0 0,1 0-1 0 0,-1 0 0 0 0,1 0 1 0 0,0 0-1 0 0,-1 1 1 0 0,1-1-1 0 0,0 0 1 0 0,-1 0-1 0 0,1 0 0 0 0,0 1 1 0 0,1-2-1 0 0,0 0-247 0 0,14-13-1085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24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24 12815 0 0,'0'0'1158'0'0,"1"-8"3759"0"0,-9 20-4411 0 0,-9 12-455 0 0,-110 102 669 0 0,124-122-705 0 0,-1-1 8 0 0,1 0 0 0 0,0 0 0 0 0,0 1 1 0 0,1-1-1 0 0,-1 1 0 0 0,1 0 0 0 0,-1 0 0 0 0,1 0 0 0 0,1 0 1 0 0,-1 0-1 0 0,0 0 0 0 0,-1 7 0 0 0,3-9 328 0 0,10 5-98 0 0,-9-6-237 0 0,0 0-1 0 0,0 0 1 0 0,1-1-1 0 0,-1 1 1 0 0,0-1-1 0 0,0 1 0 0 0,0-1 1 0 0,0 0-1 0 0,1 1 1 0 0,-1-1-1 0 0,0 0 1 0 0,0 0-1 0 0,3 0 1 0 0,2 1 29 0 0,9 1 24 0 0,0-1 1 0 0,0 0-1 0 0,1-1 1 0 0,-1-1-1 0 0,0 0 1 0 0,0-1-1 0 0,0-1 1 0 0,0 0-1 0 0,0-1 1 0 0,-1-1-1 0 0,1 0 1 0 0,-1-1-1 0 0,20-12 1 0 0,-31 16-57 0 0,0 1 1 0 0,0-1-1 0 0,-1 0 1 0 0,1 0-1 0 0,-1 0 1 0 0,0 0-1 0 0,0 0 1 0 0,0 0 0 0 0,0-1-1 0 0,0 1 1 0 0,0-1-1 0 0,0 1 1 0 0,-1-1-1 0 0,1 0 1 0 0,-1 0-1 0 0,0 1 1 0 0,0-1-1 0 0,0 0 1 0 0,0 0-1 0 0,0 0 1 0 0,-1 0-1 0 0,1 0 1 0 0,-1-1-1 0 0,0 1 1 0 0,0 0-1 0 0,0 0 1 0 0,0 0-1 0 0,-1 0 1 0 0,1 0-1 0 0,-1 0 1 0 0,0 0-1 0 0,0 0 1 0 0,0 0-1 0 0,0 0 1 0 0,0 0 0 0 0,-1 1-1 0 0,1-1 1 0 0,-1 0-1 0 0,0 1 1 0 0,0-1-1 0 0,0 1 1 0 0,-3-4-1 0 0,-4-2 18 0 0,0 1 0 0 0,0 0 0 0 0,-1 0 0 0 0,0 1-1 0 0,0 0 1 0 0,-17-7 0 0 0,14 7-169 0 0,0-1-1 0 0,0 0 1 0 0,-12-10 0 0 0,24 16-93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6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46 131 10135 0 0,'0'0'778'0'0,"1"1"-506"0"0,3 2 515 0 0,-1 1 0 0 0,1-1 0 0 0,0-1 0 0 0,0 1 1 0 0,0-1-1 0 0,0 1 0 0 0,0-1 0 0 0,9 3 0 0 0,-6-3-196 0 0,1 0 0 0 0,-1-1 0 0 0,1 0 0 0 0,14 1 0 0 0,3-4-197 0 0,-1 0 0 0 0,37-8-1 0 0,-38 6 238 0 0,0 0-550 0 0,156-34 505 0 0,-161 33-840 0 0,32-15-1 0 0,-46 19 205 0 0,0-1 0 0 0,0 0 0 0 0,0-1-1 0 0,0 1 1 0 0,0-1 0 0 0,0 0 0 0 0,-1 0-1 0 0,1 0 1 0 0,-1 0 0 0 0,0-1 0 0 0,0 1 0 0 0,0-1-1 0 0,2-4 1 0 0,-4 7 9 0 0,-1 0 1 0 0,1 1-1 0 0,-1-1 0 0 0,0 0 0 0 0,1 0 0 0 0,-1 0 0 0 0,0 0 1 0 0,0 0-1 0 0,0 0 0 0 0,0 1 0 0 0,0-1 0 0 0,0 0 0 0 0,0 0 1 0 0,0 0-1 0 0,0 0 0 0 0,0 0 0 0 0,0 0 0 0 0,0 0 0 0 0,-1 0 1 0 0,1 1-1 0 0,0-1 0 0 0,-1 0 0 0 0,1 0 0 0 0,0 0 0 0 0,-2-1 1 0 0,1 1-8 0 0,0 0 0 0 0,-1 0 0 0 0,1 0 0 0 0,-1 0 0 0 0,1 0 0 0 0,-1 0 0 0 0,1 0 0 0 0,-1 1 0 0 0,1-1 0 0 0,-1 1 0 0 0,0-1 0 0 0,-2 0 0 0 0,-4 0-71 0 0,0 0 1 0 0,0 1-1 0 0,0 0 0 0 0,-14 1 1 0 0,-4 4 110 0 0,1 1 0 0 0,-1 0 0 0 0,1 2 0 0 0,1 1 0 0 0,-1 1 0 0 0,2 1 0 0 0,-1 1 0 0 0,-26 20 0 0 0,9-4 462 0 0,2 2 1 0 0,1 2-1 0 0,-49 53 0 0 0,75-72-306 0 0,1 0 1 0 0,-11 16-1 0 0,19-25-102 0 0,0 1 0 0 0,1-1-1 0 0,-1 1 1 0 0,1 0 0 0 0,0 0-1 0 0,0 0 1 0 0,1 0 0 0 0,0 0-1 0 0,0 0 1 0 0,0 1 0 0 0,0 5-1 0 0,1-8-14 0 0,0 0 0 0 0,1 0 0 0 0,-1 0 0 0 0,1-1 0 0 0,0 1 1 0 0,0 0-1 0 0,0 0 0 0 0,0-1 0 0 0,1 1 0 0 0,-1-1 0 0 0,1 1 0 0 0,-1-1 0 0 0,1 0 0 0 0,0 0 0 0 0,0 0 0 0 0,0 0 0 0 0,0 0 0 0 0,0 0 0 0 0,1 0 0 0 0,-1 0 0 0 0,1-1 0 0 0,3 3 1 0 0,5 1 159 0 0,0 0 0 0 0,1 0 1 0 0,21 5-1 0 0,-1-2 12 0 0,0-2 0 0 0,0-1 0 0 0,1-2 0 0 0,35-1 0 0 0,132-15-2053 0 0,-185 11-3917 0 0,-2-1-1903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25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10511 0 0,'0'0'480'0'0,"-3"0"-10"0"0,-2 0-321 0 0,-29 2 547 0 0,34-2-521 0 0,-1 0-1 0 0,1 0 1 0 0,0 0-1 0 0,-1 0 1 0 0,1 0-1 0 0,-1 1 1 0 0,1-1 0 0 0,0 0-1 0 0,-1 0 1 0 0,1 0-1 0 0,-1 0 1 0 0,1 1-1 0 0,0-1 1 0 0,-1 0-1 0 0,1 0 1 0 0,0 1 0 0 0,-1-1-1 0 0,1 0 1 0 0,0 0-1 0 0,0 1 1 0 0,-1-1-1 0 0,1 0 1 0 0,-1 1 0 0 0,2 12 1376 0 0,2-4-1359 0 0,1 1 0 0 0,7 15 0 0 0,-2-5-56 0 0,-1-2 95 0 0,2-1 0 0 0,18 27 0 0 0,-11-20-29 0 0,40 56 816 0 0,-30-45-474 0 0,27 47-1 0 0,-52-78-519 0 0,13 23 194 0 0,0 1-1 0 0,-2 0 1 0 0,15 46-1 0 0,-26-66-168 0 0,1 1 0 0 0,-2-1 0 0 0,1 1 0 0 0,-1 0 0 0 0,-1-1 0 0 0,0 1 0 0 0,0 0 0 0 0,0-1 0 0 0,-1 1 0 0 0,-1 0 0 0 0,1-1 0 0 0,-1 1 0 0 0,-1-1 0 0 0,0 0 0 0 0,0 0 0 0 0,0 0 0 0 0,-8 12 0 0 0,-8 9 177 0 0,-1-1 0 0 0,-45 49 0 0 0,47-60-188 0 0,-1 0-1 0 0,0-1 1 0 0,-1-1 0 0 0,-38 23 0 0 0,45-31-71 0 0,0-1 1 0 0,-1 0 0 0 0,1-1 0 0 0,-1-1-1 0 0,0 0 1 0 0,0-1 0 0 0,-1 0-1 0 0,-17 1 1 0 0,28-5-21 0 0,-4 0 30 0 0,7 1 17 0 0,1 0 0 0 0,-1-1-1 0 0,1 1 1 0 0,0 0 0 0 0,-1 0 0 0 0,1-1 0 0 0,0 1-1 0 0,-1 0 1 0 0,1 0 0 0 0,0-1 0 0 0,0 1 0 0 0,-1 0-1 0 0,1-1 1 0 0,0 1 0 0 0,0-1 0 0 0,0 1-1 0 0,-1 0 1 0 0,1-1 0 0 0,0 1 0 0 0,0-1 0 0 0,0 1-1 0 0,0 0 1 0 0,0-1 0 0 0,0 1 0 0 0,0-1 0 0 0,0 1-1 0 0,0-1 1 0 0,0 1 0 0 0,0 0 0 0 0,0-1-1 0 0,0 1 1 0 0,0-1 0 0 0,0 1 0 0 0,0 0 0 0 0,1-1-1 0 0,-1 1 1 0 0,0-1 0 0 0,0 1 0 0 0,1-1-1 0 0,5-13-92 0 0,-1 6-283 0 0,0 1-1 0 0,0 0 1 0 0,1 0-1 0 0,0 0 1 0 0,12-9 0 0 0,3-2-844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2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15 1375 0 0,'6'-15'14999'0'0,"7"17"-13195"0"0,-11-2-1741 0 0,0 1 0 0 0,0 0 1 0 0,0 0-1 0 0,0 0 0 0 0,0 0 0 0 0,0 0 0 0 0,0 0 1 0 0,-1 1-1 0 0,1-1 0 0 0,0 1 0 0 0,-1-1 1 0 0,1 1-1 0 0,-1-1 0 0 0,1 1 0 0 0,-1 0 0 0 0,0 0 1 0 0,0 0-1 0 0,0-1 0 0 0,0 1 0 0 0,0 0 1 0 0,0 1-1 0 0,-1-1 0 0 0,2 3 0 0 0,-1 3 55 0 0,0 0 0 0 0,-1-1 0 0 0,0 1 0 0 0,0 0 1 0 0,0 0-1 0 0,-1 0 0 0 0,-1 0 0 0 0,-1 9 0 0 0,-24 66 570 0 0,19-59-531 0 0,-115 285 1325 0 0,92-236-1264 0 0,-10 23 5 0 0,-101 269 109 0 0,119-300 173 0 0,22-62-260 0 0,0 16 420 0 0,-1-10-7055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2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51 161 4607 0 0,'0'0'208'0'0,"-1"3"-9"0"0,-19 38 9622 0 0,13-13-5846 0 0,3-14-3883 0 0,-4 34 3564 0 0,-1-11-2239 0 0,8-35-1001 0 0,1-5-352 0 0,-1-3-64 0 0,1-1 1 0 0,1 1-1 0 0,-1-1 1 0 0,1 1-1 0 0,1 0 0 0 0,-1-1 1 0 0,1 1-1 0 0,0 0 0 0 0,0 0 1 0 0,1 0-1 0 0,0 0 0 0 0,0 0 1 0 0,0 1-1 0 0,1-1 0 0 0,4-5 1 0 0,10-11-11 0 0,1 0 0 0 0,25-21 1 0 0,-37 36 8 0 0,18-16-83 0 0,48-35 1 0 0,-62 50 59 0 0,0 1 1 0 0,0 1 0 0 0,1 0-1 0 0,0 0 1 0 0,0 1-1 0 0,1 1 1 0 0,20-5-1 0 0,-18 8 11 0 0,-1 4 13 0 0,-4 6 16 0 0,-8-5-6 0 0,0-1 0 0 0,0 1 0 0 0,-1 0 0 0 0,1 0 1 0 0,-1-1-1 0 0,0 1 0 0 0,0 0 0 0 0,0 0 0 0 0,-1 0 0 0 0,0 0 0 0 0,1 0 0 0 0,-1 0 0 0 0,-1 0 0 0 0,1 0 0 0 0,0 0 1 0 0,-1 0-1 0 0,-1 5 0 0 0,-3 8 57 0 0,-1-1 0 0 0,-12 27 0 0 0,12-29-58 0 0,4-11-9 0 0,-30 77 19 0 0,29-71-14 0 0,1 0-1 0 0,0-1 0 0 0,1 1 0 0 0,0 0 1 0 0,0 0-1 0 0,1 0 0 0 0,1 14 0 0 0,3-8 7 0 0,-2-9 17 0 0,1-1 0 0 0,0 0-1 0 0,0 0 1 0 0,1-1 0 0 0,-1 1 0 0 0,1-1-1 0 0,0 0 1 0 0,0 1 0 0 0,1-2 0 0 0,-1 1-1 0 0,1 0 1 0 0,0-1 0 0 0,0 0 0 0 0,0 0-1 0 0,0-1 1 0 0,0 1 0 0 0,1-1 0 0 0,8 2-1 0 0,11 3 198 0 0,0-2 0 0 0,49 5-1 0 0,-64-9-201 0 0,31 3 194 0 0,167 10 290 0 0,-206-14-670 0 0,7-9-4494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28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1839 0 0,'0'0'9283'0'0,"2"0"-8616"0"0,36-7 2783 0 0,-35 7-2347 0 0,-1-1-830 0 0,36-5 1682 0 0,-35 6-1783 0 0,9 1-25 0 0,24 3 171 0 0,-22-1-256 0 0,-2-1-28 0 0,-1-1 0 0 0,0 0 0 0 0,1-1 0 0 0,22-2 0 0 0,-20 1-34 0 0,7 1 31 0 0,3-2 2 0 0,12-2 245 0 0,63 1-1 0 0,-58 1-264 0 0,-19 0 25 0 0,37 2-1 0 0,-54 1-23 0 0,20-1 25 0 0,49-5 105 0 0,8-6 373 0 0,-57 6-318 0 0,1 2 1 0 0,25-1-1 0 0,-43 3-146 0 0,6 2-35 0 0,10 1 28 0 0,-6-1-41 0 0,-17-1-12 0 0,3-3 12 0 0,34-2 72 0 0,5-1 58 0 0,52-3 606 0 0,-78 8-620 0 0,0 1 0 0 0,0 1 0 0 0,27 5 0 0 0,-35-4-116 0 0,34 3 43 0 0,16-3-35 0 0,-21-2-15 0 0,-17-2 2 0 0,-14 3 0 0 0,26 3 0 0 0,-21-4 11 0 0,-7 0 31 0 0,4-1-20 0 0,22-5 250 0 0,-25 4-195 0 0,1 1 1 0 0,-1 0 0 0 0,0 0-1 0 0,11 1 1 0 0,-26 9-2530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4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526 266 4607 0 0,'0'0'11327'0'0,"-1"2"-11135"0"0,37-42 2758 0 0,27-29-3179 0 0,-54 59 229 0 0,0-1 0 0 0,-1 1 0 0 0,0-2 0 0 0,-1 1 0 0 0,0-1 0 0 0,-1 0 0 0 0,6-18 0 0 0,-7 11 0 0 0,-6 15-5 0 0,0 2-3 0 0,1 0-56 0 0,-2-1-3 0 0,1 2 47 0 0,-1-1 0 0 0,1 1-1 0 0,0-1 1 0 0,-1 1 0 0 0,1-1 0 0 0,-1 1-1 0 0,1 0 1 0 0,-1-1 0 0 0,1 1-1 0 0,-1 0 1 0 0,0 0 0 0 0,0 1 0 0 0,0-1-1 0 0,1 0 1 0 0,-1 0 0 0 0,0 1-1 0 0,0-1 1 0 0,-3 1 0 0 0,-2 0-20 0 0,1 0 1 0 0,0 0 0 0 0,-1 1-1 0 0,1 0 1 0 0,-1 1-1 0 0,1 0 1 0 0,0-1-1 0 0,0 2 1 0 0,0-1 0 0 0,-10 6-1 0 0,-4 4-113 0 0,-30 24 0 0 0,30-20-75 0 0,-13 9-298 0 0,2 2-1 0 0,-48 54 1 0 0,-42 74-155 0 0,73-84 616 0 0,-76 151-1 0 0,112-196 100 0 0,-15 50 0 0 0,23-63-21 0 0,1-1 1 0 0,1 1-1 0 0,0 0 0 0 0,1 0 0 0 0,0 0 0 0 0,2 18 0 0 0,-1-29 8 0 0,1 1 0 0 0,-1-1-1 0 0,1 1 1 0 0,0-1 0 0 0,0 0-1 0 0,0 1 1 0 0,0-1 0 0 0,0 0-1 0 0,1 0 1 0 0,-1 0 0 0 0,1 0-1 0 0,-1 0 1 0 0,1 0 0 0 0,0 0-1 0 0,-1-1 1 0 0,1 1 0 0 0,0-1-1 0 0,0 1 1 0 0,0-1 0 0 0,1 0-1 0 0,-1 1 1 0 0,0-1-1 0 0,0 0 1 0 0,1 0 0 0 0,-1-1-1 0 0,1 1 1 0 0,3 0 0 0 0,4 1 165 0 0,1 0 0 0 0,-1-1 1 0 0,1 0-1 0 0,-1-1 0 0 0,14-1 0 0 0,2-3 310 0 0,0 0 0 0 0,34-11-1 0 0,0-1 2 0 0,-46 13-470 0 0,17-8-75 0 0,-5 3-1559 0 0,-11 2-5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49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14 6911 0 0,'0'0'528'0'0,"-2"-2"-141"0"0,0 1-110 0 0,0 0 1 0 0,0-1-1 0 0,0 1 0 0 0,0 0 0 0 0,0 0 1 0 0,0 0-1 0 0,0 0 0 0 0,0 1 0 0 0,0-1 1 0 0,-1 0-1 0 0,1 1 0 0 0,0 0 1 0 0,-1-1-1 0 0,1 1 0 0 0,0 0 0 0 0,-3 0 1 0 0,0 1-26 0 0,0 0 0 0 0,0 0 0 0 0,0 0 0 0 0,0 1 0 0 0,0 0 0 0 0,-9 4 1 0 0,-2 4-14 0 0,0 0 1 0 0,-29 24-1 0 0,45-34-231 0 0,-47 39 307 0 0,-77 67-92 0 0,109-91-225 0 0,0 1 1 0 0,1 1-1 0 0,1 0 1 0 0,1 0-1 0 0,-16 30 0 0 0,26-43 4 0 0,0 0-1 0 0,0 0 1 0 0,1 0-1 0 0,0 1 1 0 0,0-1-1 0 0,0 0 1 0 0,0 1-1 0 0,0 6 1 0 0,1-10 1 0 0,1 0 1 0 0,-1-1-1 0 0,0 1 1 0 0,1 0-1 0 0,-1 0 1 0 0,0-1-1 0 0,1 1 1 0 0,-1 0 0 0 0,1-1-1 0 0,-1 1 1 0 0,1 0-1 0 0,0-1 1 0 0,-1 1-1 0 0,1-1 1 0 0,0 1-1 0 0,-1-1 1 0 0,1 1-1 0 0,0-1 1 0 0,0 1 0 0 0,1 0 7 0 0,2 2 20 0 0,1 0 0 0 0,-1-1 0 0 0,1 1 0 0 0,0-1 0 0 0,-1 0 0 0 0,1-1 0 0 0,0 1 0 0 0,0-1 0 0 0,0 0-1 0 0,0 0 1 0 0,1-1 0 0 0,-1 1 0 0 0,0-1 0 0 0,0 0 0 0 0,0-1 0 0 0,0 1 0 0 0,0-1 0 0 0,1 0 0 0 0,4-2 0 0 0,6-1 119 0 0,0-2 0 0 0,0 0-1 0 0,-1 0 1 0 0,24-15 0 0 0,-1-4 196 0 0,69-60 0 0 0,-94 74-326 0 0,-9 8-12 0 0,13-12 20 0 0,-1 0 0 0 0,26-30 1 0 0,-39 42-24 0 0,0-1 1 0 0,0-1 0 0 0,0 1-1 0 0,0 0 1 0 0,-1-1 0 0 0,0 1-1 0 0,0-1 1 0 0,0 0 0 0 0,0 0-1 0 0,-1 0 1 0 0,0 0 0 0 0,0 0-1 0 0,0 0 1 0 0,0 0 0 0 0,-1 0-1 0 0,0 0 1 0 0,0 0 0 0 0,-1-6-1 0 0,0 9 59 0 0,1 0-1 0 0,-1 0 1 0 0,0 0-1 0 0,0 0 1 0 0,0 0 0 0 0,0 0-1 0 0,0 0 1 0 0,0 1-1 0 0,0-1 1 0 0,-1 0-1 0 0,1 1 1 0 0,0-1-1 0 0,-1 1 1 0 0,0-1 0 0 0,1 1-1 0 0,-4-3 1 0 0,-2 1-516 0 0,1 0 1 0 0,0 0 0 0 0,-12-3 0 0 0,12 4-171 0 0,4 1-508 0 0,0 1-107 0 0,-9-2-18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4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208 157 5063 0 0,'-1'2'390'0'0,"-11"10"559"0"0,1-1 0 0 0,-2 0 0 0 0,-18 13 0 0 0,-46 25 4097 0 0,64-41-4722 0 0,1 1 0 0 0,0 0-1 0 0,-12 13 1 0 0,22-21 101 0 0,4-3-319 0 0,21-19-29 0 0,0 2 1 0 0,1 1 0 0 0,0 0 0 0 0,2 2 0 0 0,30-14 0 0 0,-1 4 612 0 0,92-30-1 0 0,-134 52-193 0 0,1 0 0 0 0,18-2 0 0 0,-31 6-434 0 0,0 0-1 0 0,0 0 1 0 0,0 0-1 0 0,1 0 0 0 0,-1 0 1 0 0,0 0-1 0 0,0 1 1 0 0,0-1-1 0 0,0 1 1 0 0,0-1-1 0 0,0 0 0 0 0,0 1 1 0 0,0 0-1 0 0,0-1 1 0 0,0 1-1 0 0,0 0 1 0 0,-1-1-1 0 0,1 1 1 0 0,0 0-1 0 0,0 0 0 0 0,-1 0 1 0 0,1 0-1 0 0,0-1 1 0 0,-1 1-1 0 0,1 0 1 0 0,0 2-1 0 0,0 0-16 0 0,1 0 0 0 0,-1 0 0 0 0,0 0 0 0 0,-1 0 0 0 0,1 0 0 0 0,0 0 0 0 0,-1 0 0 0 0,1 3 0 0 0,-1 1-30 0 0,-1-1-1 0 0,1 1 1 0 0,-1 0-1 0 0,-1-1 1 0 0,1 1 0 0 0,-1-1-1 0 0,0 0 1 0 0,-4 9-1 0 0,-3 2 21 0 0,-1 0-1 0 0,-15 20 1 0 0,35-66-142 0 0,6-3-258 0 0,33-47 0 0 0,-39 65 220 0 0,1 1 0 0 0,0 0 0 0 0,0 1 0 0 0,1 0 0 0 0,23-17 0 0 0,-24 23 110 0 0,0-1-1 0 0,1 1 1 0 0,0 1-1 0 0,-1 0 0 0 0,2 1 1 0 0,-1 0-1 0 0,0 1 1 0 0,14-2-1 0 0,-21 5 41 0 0,0 0 0 0 0,0 0 0 0 0,0 0 0 0 0,0 0 0 0 0,0 1 0 0 0,0 0 0 0 0,-1 0 0 0 0,1 0 0 0 0,5 2 0 0 0,1 2 136 0 0,1 0-1 0 0,12 7 1 0 0,-21-10-72 0 0,-1 0 0 0 0,1 0 0 0 0,0 1 0 0 0,-1-1 0 0 0,1 1 0 0 0,-1-1 0 0 0,0 1 0 0 0,1 0 0 0 0,-1 0 0 0 0,-1 0 1 0 0,1 0-1 0 0,0 0 0 0 0,1 5 0 0 0,0 0 75 0 0,-1 0 0 0 0,0 1 1 0 0,3 15-1 0 0,-3 26 184 0 0,-2-43-332 0 0,-1-2 52 0 0,-2 7-36 0 0,-5 22-85 0 0,2-10-1215 0 0,6-21 260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49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0 10135 0 0,'0'0'2388'0'0,"-1"4"-928"0"0,-2 20-334 0 0,-1 0-1 0 0,-2-1 1 0 0,0 1 0 0 0,-12 27-1 0 0,-45 91 182 0 0,58-132-1163 0 0,-34 70-26 0 0,-3-2-1 0 0,-55 76 1 0 0,55-91-200 0 0,-55 105 0 0 0,69-100-648 0 0,18-41-2938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3 280 6447 0 0,'0'0'499'0'0,"1"-2"-62"0"0,1-2-14 0 0,6-12 1847 0 0,0-1 0 0 0,2 2 1 0 0,18-26-1 0 0,-12 23-1567 0 0,-2 1-257 0 0,0 1 1 0 0,1 1-1 0 0,1 0 1 0 0,18-13-1 0 0,-18 16-349 0 0,1 1-1 0 0,0 1 1 0 0,1 0-1 0 0,0 1 1 0 0,22-7 0 0 0,-34 14-87 0 0,0 1 0 0 0,1-1 0 0 0,-1 1 0 0 0,0 1 0 0 0,0-1 1 0 0,1 1-1 0 0,-1 0 0 0 0,12 2 0 0 0,-13-1 7 0 0,-1 0-1 0 0,1 0 1 0 0,-1 1 0 0 0,1 0 0 0 0,-1 0-1 0 0,0 0 1 0 0,1 1 0 0 0,-1-1 0 0 0,0 1-1 0 0,-1 0 1 0 0,1 0 0 0 0,-1 0-1 0 0,5 4 1 0 0,0 3 38 0 0,0 0 0 0 0,0 0 0 0 0,-1 1 1 0 0,0 0-1 0 0,-1 0 0 0 0,0 1 0 0 0,-1-1 0 0 0,0 1 0 0 0,4 19 0 0 0,-7-22 10 0 0,0 0-1 0 0,-1 0 1 0 0,0 1 0 0 0,-1-1-1 0 0,1 0 1 0 0,-2 1 0 0 0,0-1-1 0 0,0 0 1 0 0,0 1 0 0 0,-1-1-1 0 0,-1 0 1 0 0,1 0 0 0 0,-8 15-1 0 0,3-11 1 0 0,-1-1 0 0 0,0 0 1 0 0,0-1-1 0 0,-1 0 0 0 0,-1 0 0 0 0,0-1 0 0 0,0 0 0 0 0,-1-1 1 0 0,0 0-1 0 0,-1-1 0 0 0,-13 8 0 0 0,-19 8 24 0 0,-82 33-1 0 0,125-57-90 0 0,-27 12-271 0 0,-2-1-1 0 0,-47 11 0 0 0,73-22 111 0 0,1 1 0 0 0,-1-1 0 0 0,1 0 1 0 0,-1 1-1 0 0,1-2 0 0 0,-1 1 0 0 0,1 0 0 0 0,-1-1 0 0 0,1 0 0 0 0,-4 0 0 0 0,5-3-1058 0 0,2-9-270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0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124 103 12175 0 0,'-1'1'562'0'0,"-27"14"211"0"0,21-12-641 0 0,0 1 0 0 0,1-1 0 0 0,0 1-1 0 0,-1 0 1 0 0,-10 10 0 0 0,12-9 72 0 0,1 1 1 0 0,-1 0 0 0 0,1 1 0 0 0,0-1 0 0 0,1 1-1 0 0,-1-1 1 0 0,1 1 0 0 0,1 0 0 0 0,-1 1 0 0 0,1-1 0 0 0,1 0-1 0 0,-1 1 1 0 0,1-1 0 0 0,0 0 0 0 0,1 1 0 0 0,0 0-1 0 0,0-1 1 0 0,0 1 0 0 0,1-1 0 0 0,0 1 0 0 0,1-1-1 0 0,4 13 1 0 0,-4-14-130 0 0,0 0 0 0 0,1 0 0 0 0,0 0 0 0 0,0 0 0 0 0,0-1 0 0 0,1 0 0 0 0,0 1 0 0 0,0-1 1 0 0,0 0-1 0 0,0-1 0 0 0,10 9 0 0 0,-9-10 29 0 0,-1 0 0 0 0,1-1 0 0 0,0 1 0 0 0,0-1-1 0 0,0 0 1 0 0,0 0 0 0 0,0 0 0 0 0,0-1 0 0 0,1 0 0 0 0,-1 0 0 0 0,0 0 0 0 0,1-1 0 0 0,-1 1 0 0 0,0-1 0 0 0,9-2 0 0 0,-7 1 38 0 0,0 0 1 0 0,0-1-1 0 0,-1 0 0 0 0,1-1 1 0 0,-1 0-1 0 0,0 1 0 0 0,0-2 1 0 0,0 1-1 0 0,0-1 0 0 0,5-5 0 0 0,10-7 326 0 0,21-25 0 0 0,-38 37-433 0 0,5-5 43 0 0,-2 0 0 0 0,1-1-1 0 0,-1 0 1 0 0,0-1 0 0 0,-1 1 0 0 0,8-20 0 0 0,22-75 363 0 0,-27 75-1841 0 0,23-55 0 0 0,-29 80-1084 0 0,1-5-4850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7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767 783 12439 0 0,'-2'2'566'0'0,"-5"4"3"0"0,-2 0-175 0 0,2 0-1 0 0,-1 1 0 0 0,1 0 0 0 0,-1 0 1 0 0,-11 17 3122 0 0,24-25-3332 0 0,-1 1 1 0 0,0-1-1 0 0,0-1 1 0 0,0 1 0 0 0,0-1-1 0 0,-1 1 1 0 0,1-1 0 0 0,0 0-1 0 0,-1 0 1 0 0,1-1-1 0 0,4-3 1 0 0,2-1 41 0 0,49-36 195 0 0,-1-3-1 0 0,-2-2 1 0 0,84-94-1 0 0,-108 106-459 0 0,-2-2-1 0 0,-2-1 0 0 0,46-84 0 0 0,-57 88-275 0 0,-1-1-1 0 0,-2-1 1 0 0,-1 0 0 0 0,-3-1 0 0 0,9-48 0 0 0,-19 82 269 0 0,1 1 1 0 0,-1-1-1 0 0,1 1 0 0 0,-1-1 1 0 0,0 1-1 0 0,-1-1 0 0 0,0-3 1 0 0,1 6-47 0 0,-2 1 10 0 0,-3 1 49 0 0,-1 1 0 0 0,1 0-1 0 0,0 0 1 0 0,0 0 0 0 0,0 0 0 0 0,0 1-1 0 0,0 0 1 0 0,0 0 0 0 0,1 0 0 0 0,-1 1-1 0 0,-4 4 1 0 0,-4 5-15 0 0,1 1-1 0 0,-14 18 1 0 0,-164 272 193 0 0,136-210-84 0 0,-122 229 122 0 0,122-221-156 0 0,-102 173 653 0 0,128-233-528 0 0,-2-2 0 0 0,-1 0 0 0 0,-2-2 0 0 0,-47 41 0 0 0,10-23 77 0 0,-132 81 1 0 0,126-88-468 0 0,47-28-697 0 0,28-21 367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0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65 9671 0 0,'29'-52'1279'0'0,"-28"48"2386"0"0,-3-4 137 0 0,-1 8-3743 0 0,1 0 1 0 0,-1 1 0 0 0,0-1 0 0 0,0 1 0 0 0,0 0 0 0 0,1 0 0 0 0,-1 0 0 0 0,0 0 0 0 0,1 1 0 0 0,-1-1 0 0 0,1 1 0 0 0,-1-1 0 0 0,1 1 0 0 0,0 0 0 0 0,0 0-1 0 0,0 0 1 0 0,0 0 0 0 0,-3 5 0 0 0,-4 5 157 0 0,1 1 0 0 0,-10 21-1 0 0,8-16-58 0 0,-24 49 83 0 0,2 2-1 0 0,-29 95 1 0 0,-118 352 105 0 0,91-279-130 0 0,51-160-650 0 0,36-75 354 0 0,-2 2-270 0 0,1-1 0 0 0,0 0 0 0 0,-1 0 1 0 0,1 1-1 0 0,-1-1 0 0 0,-3 2 1 0 0,-4 4-6449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1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10591 0 0,'0'0'6312'0'0,"2"2"-4658"0"0,2 0-1538 0 0,0 0 1 0 0,-1 0-1 0 0,1 0 1 0 0,0-1-1 0 0,0 1 0 0 0,0-1 1 0 0,1 0-1 0 0,-1-1 1 0 0,0 1-1 0 0,0-1 1 0 0,1 0-1 0 0,-1 0 1 0 0,0 0-1 0 0,7-1 1 0 0,11-2 126 0 0,33-10 0 0 0,-38 9-90 0 0,61-19 269 0 0,33-7-204 0 0,-102 28-198 0 0,0 1 1 0 0,1 0-1 0 0,18 1 0 0 0,-24 0-62 0 0,1 1 1 0 0,-1-1-1 0 0,0 1 0 0 0,0 0 0 0 0,0 0 0 0 0,0 1 1 0 0,0-1-1 0 0,0 1 0 0 0,0 0 0 0 0,5 3 1 0 0,-6 0-1327 0 0,3 12-463 0 0,0 4-88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69 3679 0 0,'0'0'167'0'0,"2"2"-7"0"0,5 4 988 0 0,-1 0 0 0 0,1-1 0 0 0,0 0 0 0 0,0 0 0 0 0,0-1 0 0 0,1 0 0 0 0,-1 0 0 0 0,1-1 0 0 0,0 0 0 0 0,12 3 0 0 0,-6-3-513 0 0,1 0 0 0 0,0-1 1 0 0,0-1-1 0 0,-1-1 0 0 0,22-1 1 0 0,-19 0-345 0 0,13-1 334 0 0,30-6-1 0 0,-52 6-560 0 0,1 0 1 0 0,-1 0-1 0 0,0-1 1 0 0,0 0 0 0 0,0 0-1 0 0,-1-1 1 0 0,1 0 0 0 0,9-7-1 0 0,-13 10-51 0 0,1-2-12 0 0,4-13 78 0 0,-4 4-12 0 0,-5 10-65 0 0,1 0 1 0 0,-1 1-1 0 0,0-1 0 0 0,0 0 0 0 0,0 1 1 0 0,0-1-1 0 0,0 0 0 0 0,0 1 0 0 0,-1-1 0 0 0,1 0 1 0 0,-1 1-1 0 0,1-1 0 0 0,-1 1 0 0 0,1-1 1 0 0,-1 1-1 0 0,0-1 0 0 0,0 1 0 0 0,1-1 1 0 0,-1 1-1 0 0,0 0 0 0 0,-1 0 0 0 0,1-1 0 0 0,0 1 1 0 0,0 0-1 0 0,0 0 0 0 0,-1 0 0 0 0,1 0 1 0 0,0 0-1 0 0,-1 0 0 0 0,1 1 0 0 0,-1-1 1 0 0,1 0-1 0 0,-1 1 0 0 0,-2-1 0 0 0,-2-1-27 0 0,1 1 0 0 0,-1 0 0 0 0,1 0 0 0 0,-1 0 0 0 0,1 1 0 0 0,-1 0 0 0 0,1 0 0 0 0,-1 0 0 0 0,-6 2 0 0 0,-6 3-209 0 0,1 0-1 0 0,-1 1 1 0 0,2 0-1 0 0,-1 2 1 0 0,1 0-1 0 0,0 1 1 0 0,0 0-1 0 0,-22 19 1 0 0,12-7 114 0 0,2 1-1 0 0,0 2 1 0 0,-36 47-1 0 0,53-62 152 0 0,0 1 0 0 0,0 0 0 0 0,1 0 0 0 0,1 0 0 0 0,-9 23 1 0 0,13-31-18 0 0,0 1 0 0 0,0 0 1 0 0,1 0-1 0 0,-1 0 0 0 0,1 0 1 0 0,-1 0-1 0 0,1 0 0 0 0,0 0 1 0 0,0 0-1 0 0,0 0 0 0 0,1 0 1 0 0,-1 0-1 0 0,1 0 1 0 0,-1 0-1 0 0,1 0 0 0 0,0 0 1 0 0,0 0-1 0 0,1-1 0 0 0,-1 1 1 0 0,0 0-1 0 0,1-1 0 0 0,0 1 1 0 0,0-1-1 0 0,-1 1 0 0 0,1-1 1 0 0,1 0-1 0 0,-1 0 0 0 0,3 2 1 0 0,0 0 9 0 0,1-1 1 0 0,0 0 0 0 0,0 0-1 0 0,0 0 1 0 0,0-1 0 0 0,0 0-1 0 0,1 0 1 0 0,-1-1 0 0 0,1 1-1 0 0,-1-1 1 0 0,10 0-1 0 0,9-1 135 0 0,42-5 1 0 0,-51 3-149 0 0,-14 2-34 0 0,2 0-705 0 0,-1-1 1 0 0,0 1-1 0 0,1-1 0 0 0,-1 0 1 0 0,1 0-1 0 0,-1 0 1 0 0,4-2-1 0 0,7-3-5868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0 12815 0 0,'0'0'1158'0'0,"-3"0"-914"0"0,-3 1-134 0 0,-1 1-1 0 0,0-1 1 0 0,1 1 0 0 0,-1 0 0 0 0,1 0 0 0 0,0 1 0 0 0,-1 0 0 0 0,1 0 0 0 0,-6 5 0 0 0,2-1 32 0 0,2 0 0 0 0,-1 0 1 0 0,1 1-1 0 0,0 0 0 0 0,-6 10 1 0 0,-7 11 263 0 0,2 2 1 0 0,-25 50-1 0 0,33-59-244 0 0,-75 161 225 0 0,-55 99 74 0 0,-82 70-473 0 0,223-351 6 0 0,-16 21-43 0 0,-26 48 1 0 0,39-64-232 0 0,0-1 0 0 0,0 1 1 0 0,1 0-1 0 0,0 0 1 0 0,0 0-1 0 0,1 1 1 0 0,0-1-1 0 0,0 0 0 0 0,0 0 1 0 0,1 1-1 0 0,0-1 1 0 0,0 1-1 0 0,0-1 1 0 0,3 10-1 0 0,-3-14-1187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2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1 395 7831 0 0,'3'0'356'0'0,"38"3"406"0"0,68-4 0 0 0,-62-3 1776 0 0,0-3 0 0 0,86-23 0 0 0,355-148 808 0 0,-145 43-2296 0 0,-268 106-3437 0 0,-42 15 924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 6447 0 0,'0'0'586'0'0,"0"3"-486"0"0,2 6 477 0 0,-1 1-1 0 0,-1-1 1 0 0,0 1 0 0 0,0 0 0 0 0,-1-1 0 0 0,0 1-1 0 0,-1-1 1 0 0,0 0 0 0 0,0 1 0 0 0,-4 8 0 0 0,-8 16 720 0 0,-23 43 1 0 0,16-34-860 0 0,-20 44 261 0 0,-38 77-77 0 0,55-119-525 0 0,-46 63 0 0 0,29-57-43 0 0,-75 71 0 0 0,-4 3 91 0 0,94-95-310 0 0,0-2 0 0 0,-40 32-1 0 0,65-59 38 0 0,3-4-125 0 0,19-24 239 0 0,2 0 0 0 0,0 1 0 0 0,2 1 0 0 0,0 2 1 0 0,2 0-1 0 0,1 2 0 0 0,0 1 0 0 0,2 1 0 0 0,36-17 0 0 0,1 6 38 0 0,-56 26 72 0 0,-1 1 1 0 0,1 0-1 0 0,0 0 0 0 0,16-1 1 0 0,-24 4-55 0 0,-1 0 1 0 0,0-1 0 0 0,0 2 0 0 0,1-1 0 0 0,-1 0 0 0 0,0 0-1 0 0,1 1 1 0 0,-1-1 0 0 0,0 1 0 0 0,0 0 0 0 0,0-1 0 0 0,1 1-1 0 0,-1 0 1 0 0,0 0 0 0 0,0 1 0 0 0,0-1 0 0 0,0 0 0 0 0,-1 1-1 0 0,1-1 1 0 0,0 1 0 0 0,-1 0 0 0 0,1-1 0 0 0,-1 1 0 0 0,1 0-1 0 0,-1 0 1 0 0,0 0 0 0 0,0 0 0 0 0,0 0 0 0 0,0 0 0 0 0,0 0-1 0 0,0 0 1 0 0,0 1 0 0 0,0 2 0 0 0,1 6 155 0 0,0 1-1 0 0,-1-1 1 0 0,-1 0 0 0 0,0 1-1 0 0,-1 16 1 0 0,-3 1 121 0 0,-2 1-1 0 0,0-2 1 0 0,-16 41-1 0 0,12-36-196 0 0,-14 63 1 0 0,24-94-534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2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79 11687 0 0,'-1'2'532'0'0,"-22"39"163"0"0,3-8 157 0 0,19-32 49 0 0,1 0-803 0 0,0-1 0 0 0,0 1 0 0 0,-1-1 0 0 0,1 1 0 0 0,0-1-1 0 0,0 1 1 0 0,0-1 0 0 0,0 1 0 0 0,-1-1 0 0 0,1 1 0 0 0,0-1 0 0 0,0 1 0 0 0,0 0-1 0 0,0-1 1 0 0,0 1 0 0 0,0-1 0 0 0,1 1 0 0 0,-1-1 0 0 0,0 1 0 0 0,0-1-1 0 0,0 1 1 0 0,0-1 0 0 0,1 1 0 0 0,-1-1 0 0 0,0 1 0 0 0,1-1 0 0 0,-1 1 0 0 0,0-1-1 0 0,1 1 1 0 0,-1-1 0 0 0,0 0 0 0 0,1 1 0 0 0,-1-1 0 0 0,1 0 0 0 0,-1 1 0 0 0,1-1-1 0 0,-1 0 1 0 0,0 0 0 0 0,1 1 0 0 0,-1-1 0 0 0,1 0 0 0 0,0 0 0 0 0,-1 0-1 0 0,1 0 1 0 0,-1 1 0 0 0,1-1 0 0 0,-1 0 0 0 0,1 0 0 0 0,-1 0 0 0 0,1 0 0 0 0,0-1-1 0 0,3 2-4 0 0,0-1-1 0 0,1 0 1 0 0,-1 0-1 0 0,0 0 1 0 0,5-2-1 0 0,18-4 192 0 0,-1-2-1 0 0,-1 0 0 0 0,1-2 1 0 0,-2-1-1 0 0,1-1 1 0 0,35-24-1 0 0,-53 31-251 0 0,-1 0 0 0 0,0-1 0 0 0,0 1 0 0 0,8-10 0 0 0,-3-1-15 0 0,-10 10-19 0 0,-1 3 3 0 0,0 2-1 0 0,0 1 0 0 0,0-1 0 0 0,0 0 0 0 0,0 0 0 0 0,0 1 0 0 0,0-1 0 0 0,0 0 0 0 0,0 1 0 0 0,0-1 0 0 0,0 0 0 0 0,-1 0 0 0 0,1 1 0 0 0,0-1 0 0 0,-1-1 0 0 0,0 1 0 0 0,0 0 0 0 0,-1 0 0 0 0,1 0 0 0 0,0 1 0 0 0,-1-1 0 0 0,1 0 1 0 0,-1 1-1 0 0,1-1 0 0 0,0 1 0 0 0,-1-1 0 0 0,0 1 0 0 0,1-1 0 0 0,-1 1 0 0 0,1 0 0 0 0,-1 0 0 0 0,1 0 0 0 0,-1 0 0 0 0,0 0 0 0 0,1 0 0 0 0,-1 1 0 0 0,1-1 0 0 0,-3 1 0 0 0,-36 10-17 0 0,25-5 7 0 0,1 0 1 0 0,0 1-1 0 0,1 1 0 0 0,0 0 1 0 0,0 1-1 0 0,0 1 0 0 0,1-1 1 0 0,-11 13-1 0 0,8-6 11 0 0,0 1 0 0 0,1 1 1 0 0,1 0-1 0 0,0 0 0 0 0,-9 22 0 0 0,18-33-1 0 0,0 1 0 0 0,1 0 1 0 0,0 0-1 0 0,1 0 0 0 0,0 0 0 0 0,0 0 0 0 0,0 0 0 0 0,0 14 0 0 0,2-18 0 0 0,0 0-1 0 0,1-1 0 0 0,-1 1 1 0 0,1 0-1 0 0,-1-1 1 0 0,1 1-1 0 0,0-1 0 0 0,0 1 1 0 0,1-1-1 0 0,-1 1 1 0 0,1-1-1 0 0,0 0 0 0 0,0 1 1 0 0,0-1-1 0 0,0 0 1 0 0,0 0-1 0 0,1-1 1 0 0,-1 1-1 0 0,1 0 0 0 0,0-1 1 0 0,4 3-1 0 0,4 2-24 0 0,1-1 0 0 0,0-1 0 0 0,0 0-1 0 0,1-1 1 0 0,25 5 0 0 0,-15-3-59 0 0,-5-1-487 0 0,1-1 0 0 0,21 1 0 0 0,-18-4-1205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4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0 10423 0 0,'0'0'942'0'0,"0"3"-774"0"0,0 2-121 0 0,-1 1 0 0 0,0 0 0 0 0,0-1 0 0 0,0 1 0 0 0,-1-1-1 0 0,1 1 1 0 0,-1-1 0 0 0,-4 8 0 0 0,-28 42 1667 0 0,17-28-842 0 0,-220 357 2794 0 0,177-294-3648 0 0,-38 65-1190 0 0,91-143-951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166 474 6447 0 0,'-26'9'1393'0'0,"1"1"-1"0"0,1 2 0 0 0,0 1 0 0 0,-41 28 1 0 0,64-40-307 0 0,1-2-1063 0 0,0 0-1 0 0,1 0 0 0 0,-1 0 1 0 0,1 0-1 0 0,-1 0 0 0 0,1 0 0 0 0,-1 0 1 0 0,1 0-1 0 0,0 0 0 0 0,-1 0 1 0 0,1 0-1 0 0,1 0 0 0 0,1-3 23 0 0,28-33 188 0 0,18-25-97 0 0,89-122 142 0 0,15 13 636 0 0,-143 161-776 0 0,0 1 0 0 0,1 1 0 0 0,0 0 0 0 0,0 0 0 0 0,1 1 0 0 0,0 0 0 0 0,0 1 0 0 0,26-9 0 0 0,-28 12 28 0 0,1 1 0 0 0,-1 0 0 0 0,1 1 0 0 0,-1 0 0 0 0,1 0 0 0 0,0 1 0 0 0,-1 0 0 0 0,1 1 0 0 0,0 0 0 0 0,-1 1 0 0 0,0 0 0 0 0,12 4 0 0 0,-11-2-56 0 0,0 1 1 0 0,-1-1-1 0 0,1 2 0 0 0,-1 0 0 0 0,0 0 1 0 0,0 1-1 0 0,-1 0 0 0 0,0 0 0 0 0,0 1 1 0 0,0 1-1 0 0,-1-1 0 0 0,-1 1 0 0 0,1 1 0 0 0,-2-1 1 0 0,1 1-1 0 0,-1 1 0 0 0,-1-1 0 0 0,0 1 1 0 0,5 15-1 0 0,-5-13-83 0 0,-2 0 0 0 0,0 0 0 0 0,0 0 1 0 0,-1 1-1 0 0,-1-1 0 0 0,0 1 0 0 0,-1-1 0 0 0,-1 1 0 0 0,0 0 1 0 0,0-1-1 0 0,-2 0 0 0 0,0 1 0 0 0,0-1 0 0 0,-1 0 0 0 0,0-1 1 0 0,-11 22-1 0 0,8-21 1 0 0,-1 0-1 0 0,0-1 1 0 0,-1 0 0 0 0,0 0-1 0 0,-1-1 1 0 0,0 0 0 0 0,-1-1-1 0 0,0 0 1 0 0,-1-1 0 0 0,1 0-1 0 0,-2 0 1 0 0,-23 11 0 0 0,-7 0-11 0 0,-1-1 1 0 0,-1-3-1 0 0,-51 13 1 0 0,-142 18-939 0 0,184-41 515 0 0,31-4-355 0 0,-32 8 0 0 0,52-10-540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5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5527 0 0,'0'0'822'0'0,"2"-1"507"0"0,65-37 6012 0 0,15-9-4201 0 0,-72 43-2884 0 0,17-10 358 0 0,1 2 0 0 0,0 1 0 0 0,1 1 0 0 0,40-9 0 0 0,-67 19-576 0 0,-1-1 1 0 0,1 1 0 0 0,-1 0 0 0 0,1-1 0 0 0,-1 1 0 0 0,1 0 0 0 0,-1 0 0 0 0,1 0 0 0 0,-1 0-1 0 0,1 0 1 0 0,0 0 0 0 0,-1 1 0 0 0,3 0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132 355 15551 0 0,'0'0'712'0'0,"-2"0"-16"0"0,-5 2-617 0 0,1 0 0 0 0,-1 0 1 0 0,0-1-1 0 0,0 0 0 0 0,0 0 0 0 0,-12-1 0 0 0,4-1 1061 0 0,-31-5 1 0 0,45 6-440 0 0,0-1-583 0 0,1 1 0 0 0,-1 0 0 0 0,1 0 0 0 0,-1-1 0 0 0,1 1 0 0 0,0 0-1 0 0,-1 0 1 0 0,1-1 0 0 0,-1 1 0 0 0,1-1 0 0 0,0 1 0 0 0,-1 0 0 0 0,1-1 0 0 0,0 1 0 0 0,0-1-1 0 0,-1 1 1 0 0,1 0 0 0 0,0-2 0 0 0,1-2-25 0 0,0 0 1 0 0,0 0-1 0 0,1 1 0 0 0,0-1 0 0 0,0 0 0 0 0,0 0 1 0 0,0 1-1 0 0,0-1 0 0 0,3-2 0 0 0,30-32 31 0 0,-20 22-73 0 0,18-16-44 0 0,0 2 1 0 0,2 1 0 0 0,2 1-1 0 0,0 2 1 0 0,2 2 0 0 0,63-30-1 0 0,-91 49-13 0 0,-1 0 0 0 0,1 1 0 0 0,0 0 0 0 0,0 0 0 0 0,1 1 0 0 0,-1 1 0 0 0,1 0 0 0 0,-1 1 0 0 0,15-1 0 0 0,-23 2 5 0 0,-1 1 0 0 0,1-1 1 0 0,0 1-1 0 0,-1-1 0 0 0,1 1 0 0 0,-1 0 0 0 0,0 0 0 0 0,1 0 0 0 0,-1 0 1 0 0,0 1-1 0 0,1-1 0 0 0,-1 1 0 0 0,3 1 0 0 0,-4-2 6 0 0,0 0 0 0 0,0 0 0 0 0,0 0-1 0 0,0 0 1 0 0,0 0 0 0 0,-1 0 0 0 0,1 0 0 0 0,0 0 0 0 0,0 0-1 0 0,-1 0 1 0 0,1 0 0 0 0,0 0 0 0 0,-1 1 0 0 0,0-1 0 0 0,1 0-1 0 0,-1 0 1 0 0,1 1 0 0 0,-1-1 0 0 0,0 0 0 0 0,0 1 0 0 0,0-1-1 0 0,0 0 1 0 0,0 0 0 0 0,0 1 0 0 0,0-1 0 0 0,0 0 0 0 0,-1 1-1 0 0,0 1 1 0 0,1 0 15 0 0,-2 5 55 0 0,2-6-6 0 0,0 0-16 0 0,-6 22-30 0 0,-1 0-1 0 0,-17 42 1 0 0,-6 22 47 0 0,27-77-66 0 0,1 0 1 0 0,0 0 0 0 0,0 0 0 0 0,2 1 0 0 0,-1-1-1 0 0,2 16 1 0 0,1-18-104 0 0,0-1 0 0 0,0 0 0 0 0,0 1 1 0 0,1-1-1 0 0,0 0 0 0 0,1 0 0 0 0,0-1 0 0 0,0 1 0 0 0,0-1 0 0 0,1 0 0 0 0,0 0 0 0 0,1 0 1 0 0,0-1-1 0 0,0 1 0 0 0,0-1 0 0 0,1-1 0 0 0,9 7 0 0 0,-14-10-116 0 0,1-1 0 0 0,0 0-1 0 0,0 0 1 0 0,-1 0 0 0 0,1 0 0 0 0,0-1 0 0 0,0 1-1 0 0,0-1 1 0 0,0 1 0 0 0,0-1 0 0 0,5 0-1 0 0,0-1-344 0 0,0 0 0 0 0,-1-1 1 0 0,8-2-1 0 0,8-3-654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7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17935 0 0,'0'0'5536'0'0,"2"0"-5057"0"0,7 1-221 0 0,0-1-1 0 0,1 0 1 0 0,-1-1 0 0 0,0 0-1 0 0,12-2 1 0 0,49-14 344 0 0,-54 12-509 0 0,182-42 530 0 0,-3 1-1712 0 0,-67 7-7070 0 0,-99 28 584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40 10135 0 0,'0'0'5330'0'0,"-1"2"-3952"0"0,-3 14-1146 0 0,0-1 0 0 0,1 1 0 0 0,1 0 0 0 0,0 0 0 0 0,1 17 1 0 0,7 85 1542 0 0,0-11-987 0 0,-4-68-790 0 0,-1-19 9 0 0,-1 38 0 0 0,-1-47 52 0 0,-1-10-4 0 0,1-1-51 0 0,-1 0 0 0 0,1 0 1 0 0,0-1-1 0 0,0 1 1 0 0,0 0-1 0 0,0-1 1 0 0,0 1-1 0 0,0-1 1 0 0,0 1-1 0 0,0-1 1 0 0,0 1-1 0 0,0-1 1 0 0,0 1-1 0 0,0-1 1 0 0,1 0-1 0 0,-1 0 1 0 0,0 0-1 0 0,0 1 1 0 0,1-1-1 0 0,-1 0 0 0 0,0 0 1 0 0,1 0-1 0 0,-1 0 1 0 0,1 0-1 0 0,-1 0 1 0 0,1 0-1 0 0,0 0 1 0 0,-1-2-1 0 0,0 1 13 0 0,1-2 13 0 0,-1-1 0 0 0,0 1 1 0 0,1 0-1 0 0,0 0 0 0 0,0 0 0 0 0,0 0 0 0 0,0 0 0 0 0,1-1 0 0 0,0 1 1 0 0,0 0-1 0 0,0 0 0 0 0,0 0 0 0 0,1 0 0 0 0,-1 1 0 0 0,1-1 0 0 0,3-4 1 0 0,3-7 214 0 0,1 1 0 0 0,19-21 0 0 0,-8 12-35 0 0,1 1 0 0 0,1 1-1 0 0,35-25 1 0 0,81-47 258 0 0,-115 78-396 0 0,26-14 98 0 0,88-39 1 0 0,-122 62-309 0 0,0 1-1 0 0,1 0 1 0 0,16-2-1 0 0,2 1-3659 0 0,-18 4 1870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5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42 7831 0 0,'-3'-1'603'0'0,"-10"-3"-1181"0"0,-19-7 5424 0 0,-53-11 0 0 0,56 19-4725 0 0,19 3-108 0 0,1 1 1 0 0,0-1-1 0 0,-1 2 1 0 0,1 0 0 0 0,0 0-1 0 0,0 0 1 0 0,0 1-1 0 0,0 1 1 0 0,0-1 0 0 0,1 2-1 0 0,-1-1 1 0 0,1 1-1 0 0,-13 10 1 0 0,-5 7-38 0 0,0 0-1 0 0,-31 38 1 0 0,47-50 18 0 0,1 1 1 0 0,1 0-1 0 0,-13 22 0 0 0,19-30 13 0 0,0 0 0 0 0,0 0 0 0 0,1 0 0 0 0,0 1-1 0 0,-1-1 1 0 0,1 0 0 0 0,0 1 0 0 0,1-1 0 0 0,-1 1-1 0 0,1 0 1 0 0,-1-1 0 0 0,1 1 0 0 0,0-1-1 0 0,1 1 1 0 0,-1-1 0 0 0,0 1 0 0 0,1 0 0 0 0,0-1-1 0 0,2 7 1 0 0,-2-8 11 0 0,0-1 0 0 0,0 1-1 0 0,0 0 1 0 0,0-1 0 0 0,0 0-1 0 0,1 1 1 0 0,-1-1 0 0 0,0 0 0 0 0,1 1-1 0 0,-1-1 1 0 0,0 0 0 0 0,1 0-1 0 0,0 0 1 0 0,-1 0 0 0 0,1-1-1 0 0,2 2 1 0 0,0-1 54 0 0,-1 0 0 0 0,0-1 0 0 0,1 1-1 0 0,-1-1 1 0 0,0 0 0 0 0,1 0 0 0 0,-1 0 0 0 0,6-1 0 0 0,1-1 179 0 0,0-1 0 0 0,0 0 1 0 0,0 0-1 0 0,19-10 0 0 0,-1-1 210 0 0,9-4-20 0 0,-1-1 0 0 0,57-40 0 0 0,-83 52-371 0 0,-9 6-9 0 0,-1 3-98 0 0,-2 3 34 0 0,0 0 0 0 0,1-1 1 0 0,-1 1-1 0 0,1 0 1 0 0,-1 7-1 0 0,2-6-14 0 0,0-4-73 0 0,1 1-7 0 0,1-1-138 0 0,-1 0 0 0 0,1 1 1 0 0,0-1-1 0 0,0 0 1 0 0,0 0-1 0 0,0-1 1 0 0,0 1-1 0 0,1 0 0 0 0,-1-1 1 0 0,1 1-1 0 0,-1-1 1 0 0,5 2-1 0 0,-4-2-1357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6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483 101 9671 0 0,'83'-75'2218'0'0,"-51"49"5996"0"0,-33 30-7767 0 0,-8 15-340 0 0,-1 0 0 0 0,0 0 1 0 0,-24 30-1 0 0,5-6-71 0 0,-149 238 296 0 0,17 12 120 0 0,59-64-25 0 0,86-189-667 0 0,3 0 1 0 0,2 1-1 0 0,-12 77 0 0 0,22-115-1726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26 137 9671 0 0,'0'0'748'0'0,"-2"1"-318"0"0,-13 12 2928 0 0,14-11-2211 0 0,0 0-426 0 0,0 1-413 0 0,0 0-1 0 0,0 1 1 0 0,0-1-1 0 0,0 1 1 0 0,0 0-1 0 0,1-1 1 0 0,-1 1-1 0 0,1 0 1 0 0,0-1-1 0 0,1 1 1 0 0,-1 4-1 0 0,12 45 1095 0 0,-4-22-1142 0 0,-7-26-261 0 0,4 21 44 0 0,10 30-1 0 0,-7-36-42 0 0,-5-16 0 0 0,1-1 0 0 0,5 6 0 0 0,-7-8 28 0 0,-1-1 1 0 0,1 1-1 0 0,0 0 0 0 0,-1-1 0 0 0,1 0 1 0 0,0 1-1 0 0,0-1 0 0 0,-1 0 0 0 0,1 0 0 0 0,0 0 1 0 0,0 0-1 0 0,0 0 0 0 0,-1 0 0 0 0,1 0 1 0 0,0-1-1 0 0,0 1 0 0 0,-1-1 0 0 0,1 1 1 0 0,0-1-1 0 0,-1 0 0 0 0,1 0 0 0 0,-1 1 0 0 0,1-1 1 0 0,1-2-1 0 0,5-2 164 0 0,0-1 0 0 0,14-13 1 0 0,-22 18-185 0 0,45-42 627 0 0,-2-3 0 0 0,45-62 0 0 0,-2-16-1779 0 0,-72 105-346 0 0,0 1-4141 0 0,-2 3-1460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71 174 11519 0 0,'0'0'887'0'0,"3"0"-583"0"0,22 3 1916 0 0,1-1 0 0 0,0-1 1 0 0,-1-2-1 0 0,48-6 0 0 0,-63 5-1899 0 0,0 1 0 0 0,-1-2 0 0 0,17-4-1 0 0,33-21 217 0 0,-51 24-537 0 0,-6 3-20 0 0,1 0-1 0 0,-1-1 0 0 0,0 1 1 0 0,1-1-1 0 0,-1 1 1 0 0,0-1-1 0 0,0 0 0 0 0,0 0 1 0 0,0 0-1 0 0,0 0 1 0 0,3-4-1 0 0,-4 4-41 0 0,0-1-1 0 0,0 1 1 0 0,-1 0 0 0 0,1 0-1 0 0,-1 0 1 0 0,1-1 0 0 0,-1 1 0 0 0,0-5-1 0 0,1-3-65 0 0,-1 8 93 0 0,1 0-1 0 0,-1 1 1 0 0,0-1-1 0 0,0 0 1 0 0,0 0 0 0 0,0 0-1 0 0,0 0 1 0 0,-1 0-1 0 0,0-1 1 0 0,-3-20-63 0 0,3 18 41 0 0,-7-10 45 0 0,3 12 14 0 0,2 3-3 0 0,0 0-4 0 0,0-1 0 0 0,0 1 0 0 0,0-1 0 0 0,0 1 0 0 0,0 0 0 0 0,0 0 0 0 0,0 0 0 0 0,0 1 0 0 0,0-1 0 0 0,-5 2 0 0 0,-31 11-55 0 0,38-12 58 0 0,-19 7-11 0 0,0 1 0 0 0,1 1 0 0 0,0 1 0 0 0,1 0 1 0 0,0 2-1 0 0,1 0 0 0 0,0 1 0 0 0,1 1 0 0 0,1 0 0 0 0,-15 19 0 0 0,18-19 4 0 0,2 0-1 0 0,0 1 1 0 0,0 0-1 0 0,1 0 0 0 0,1 1 1 0 0,1 0-1 0 0,0 0 0 0 0,2 1 1 0 0,0 0-1 0 0,0 0 0 0 0,2 0 1 0 0,-2 21-1 0 0,5-29 10 0 0,0 0 1 0 0,0 0-1 0 0,1 0 0 0 0,0-1 1 0 0,1 1-1 0 0,0-1 0 0 0,5 16 1 0 0,-5-20-2 0 0,0-1 0 0 0,0 0 1 0 0,0 1-1 0 0,1-1 0 0 0,-1 0 0 0 0,1 0 1 0 0,0-1-1 0 0,0 1 0 0 0,0-1 0 0 0,1 1 1 0 0,-1-1-1 0 0,1 0 0 0 0,0 0 0 0 0,0 0 1 0 0,0-1-1 0 0,0 1 0 0 0,6 1 0 0 0,-1-1-42 0 0,-1-1 0 0 0,0 0-1 0 0,1 0 1 0 0,-1-1-1 0 0,1 0 1 0 0,-1-1-1 0 0,1 0 1 0 0,0 0-1 0 0,-1-1 1 0 0,15-2 0 0 0,-7-1-586 0 0,-1 0 1 0 0,0 0 0 0 0,0-2-1 0 0,-1 0 1 0 0,15-8 0 0 0,10-10-1458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353 177 6447 0 0,'0'0'586'0'0,"0"3"-486"0"0,0 12-216 0 0,-1 40 3758 0 0,2-25 7429 0 0,1-33-10847 0 0,12-23 4 0 0,12-30 0 0 0,2-3-23 0 0,8-18-205 0 0,-28 49-18 0 0,-9 18-36 0 0,0 5 6 0 0,1 4 35 0 0,-1 0 0 0 0,1 1 1 0 0,0-1-1 0 0,-1 0 0 0 0,1 0 0 0 0,0 1 0 0 0,-1-1 0 0 0,1 0 0 0 0,-1 1 0 0 0,1-1 1 0 0,-1 0-1 0 0,1 1 0 0 0,-1-1 0 0 0,1 1 0 0 0,-1-1 0 0 0,0 1 0 0 0,1-1 0 0 0,-1 1 1 0 0,0 0-1 0 0,0-1 0 0 0,1 1 0 0 0,-1 0 0 0 0,0-1 0 0 0,-1 1 0 0 0,-18-2-210 0 0,9 4 114 0 0,1 0 0 0 0,-1 1 1 0 0,1 0-1 0 0,0 1 0 0 0,0 0 1 0 0,0 0-1 0 0,-15 10 0 0 0,-60 47-452 0 0,84-61 557 0 0,-30 24-49 0 0,1 1 0 0 0,1 1-1 0 0,1 1 1 0 0,2 2 0 0 0,-30 40-1 0 0,49-58 46 0 0,1 1 0 0 0,0-1 0 0 0,0 1 0 0 0,1 0 0 0 0,1 0-1 0 0,0 0 1 0 0,-3 19 0 0 0,6-26 9 0 0,1 0 0 0 0,-1 1 0 0 0,1-1 0 0 0,0 0-1 0 0,1 0 1 0 0,-1 0 0 0 0,1 0 0 0 0,0 0 0 0 0,3 8 0 0 0,-3-10-2 0 0,0 0 1 0 0,1 0 0 0 0,-1-1 0 0 0,1 1 0 0 0,0 0-1 0 0,0-1 1 0 0,0 1 0 0 0,0-1 0 0 0,0 0 0 0 0,0 0-1 0 0,1 1 1 0 0,-1-2 0 0 0,1 1 0 0 0,0 0 0 0 0,-1 0-1 0 0,6 1 1 0 0,-2-1 7 0 0,0 0-1 0 0,0 0 0 0 0,0-1 1 0 0,0 0-1 0 0,0 0 0 0 0,0-1 1 0 0,0 0-1 0 0,1 0 1 0 0,-1 0-1 0 0,0-1 0 0 0,0 0 1 0 0,0 0-1 0 0,7-2 0 0 0,6-3 45 0 0,-1 0-1 0 0,34-17 0 0 0,-28 9-6 0 0,0-2 0 0 0,0 0-1 0 0,-2-2 1 0 0,24-23 0 0 0,-35 31-17 0 0,14-19-1 0 0,-14 14-15 0 0,-5 5 44 0 0,-6 7 14 0 0,-2 4-14 0 0,-3 0-55 0 0,-1 1 1 0 0,1 0-1 0 0,0 0 1 0 0,0 0-1 0 0,1 1 1 0 0,-1 0-1 0 0,0 0 1 0 0,1 0 0 0 0,0 0-1 0 0,-1 1 1 0 0,1-1-1 0 0,1 1 1 0 0,-1 0-1 0 0,0 0 1 0 0,1 1-1 0 0,0-1 1 0 0,0 1 0 0 0,-3 7-1 0 0,-3 7 3 0 0,9-14-27 0 0,1-2-115 0 0,1 0 59 0 0,2-1-187 0 0,-1 1 0 0 0,1 0-1 0 0,0-1 1 0 0,0 0 0 0 0,-1 0 0 0 0,1 0-1 0 0,1 0 1 0 0,-1-1 0 0 0,0 1 0 0 0,0-1-1 0 0,1 0 1 0 0,-1-1 0 0 0,0 1 0 0 0,1-1-1 0 0,-1 1 1 0 0,1-1 0 0 0,5-1 0 0 0,21-4-1443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7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94 330 2303 0 0,'-2'2'167'0'0,"-50"41"3118"0"0,21-19 7535 0 0,31-24-10653 0 0,0 0-1 0 0,0 1 1 0 0,-1-1 0 0 0,1 0-1 0 0,0 1 1 0 0,-1-1-1 0 0,1 0 1 0 0,0 0-1 0 0,-1 1 1 0 0,1-1 0 0 0,0 0-1 0 0,-1 0 1 0 0,1 0-1 0 0,0 1 1 0 0,-1-1-1 0 0,1 0 1 0 0,-1 0 0 0 0,1 0-1 0 0,0 0 1 0 0,-1 0-1 0 0,1 0 1 0 0,-1 0-1 0 0,0 0 1 0 0,4-8 756 0 0,13-16-814 0 0,18-20 25 0 0,2 1 1 0 0,2 2 0 0 0,1 2 0 0 0,65-50 0 0 0,28 0-195 0 0,-123 83 56 0 0,0 1 0 0 0,16-6 0 0 0,-24 10 4 0 0,0 1 0 0 0,0-1 0 0 0,0 1 0 0 0,-1 0 0 0 0,1 0 0 0 0,0-1 0 0 0,0 1 0 0 0,0 0 0 0 0,0 0 0 0 0,0 0 0 0 0,0 0 0 0 0,0 0 0 0 0,2 0 0 0 0,-1 1 0 0 0,0 1 0 0 0,0-1 0 0 0,0 1 0 0 0,0-1 0 0 0,0 1 0 0 0,0 0 0 0 0,0-1 0 0 0,-1 1 0 0 0,1 0 0 0 0,-1 0 0 0 0,1 0 0 0 0,1 5 0 0 0,14 30 60 0 0,-10-15-26 0 0,-1 0-1 0 0,-1 1 1 0 0,-1-1-1 0 0,-1 1 1 0 0,0 26-1 0 0,-1-4 109 0 0,-1-18-116 0 0,-1-25-166 0 0,3 10-1219 0 0,3 8-10667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8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183 452 3679 0 0,'0'0'167'0'0,"3"-1"-7"0"0,24 0 17838 0 0,-26-2-17882 0 0,-1-1-1 0 0,0 1 0 0 0,0 0 0 0 0,-1 0 1 0 0,1 0-1 0 0,-1 0 0 0 0,0-1 0 0 0,1 1 1 0 0,-1 0-1 0 0,-1 0 0 0 0,1 0 0 0 0,0 0 1 0 0,-1 1-1 0 0,1-1 0 0 0,-1 0 0 0 0,0 1 1 0 0,0-1-1 0 0,0 1 0 0 0,0-1 0 0 0,-5-3 0 0 0,-8-6-90 0 0,-1 1-1 0 0,-22-12 0 0 0,17 11 6 0 0,-21-16 0 0 0,37 24-27 0 0,-1-1 0 0 0,1 1 0 0 0,0-1 0 0 0,1 0-1 0 0,-1-1 1 0 0,1 1 0 0 0,0-1 0 0 0,-4-8 0 0 0,6 10-22 0 0,1 0 1 0 0,0 0-1 0 0,0 0 0 0 0,0 0 0 0 0,0 0 1 0 0,1 0-1 0 0,-1 0 0 0 0,1-1 0 0 0,0 1 1 0 0,1 0-1 0 0,-1 0 0 0 0,1 0 0 0 0,0-1 0 0 0,0 1 1 0 0,0 0-1 0 0,0 0 0 0 0,1 0 0 0 0,-1 1 1 0 0,1-1-1 0 0,4-6 0 0 0,0 1-53 0 0,0-1 1 0 0,1 1-1 0 0,0 0 0 0 0,0 1 1 0 0,1 0-1 0 0,13-11 0 0 0,-10 10 32 0 0,1 0-1 0 0,0 0 0 0 0,1 2 1 0 0,0 0-1 0 0,0 0 1 0 0,0 1-1 0 0,1 0 1 0 0,-1 2-1 0 0,1-1 0 0 0,1 2 1 0 0,-1 0-1 0 0,0 0 1 0 0,16 0-1 0 0,-10 3 148 0 0,-1 0-1 0 0,1 1 1 0 0,-1 1-1 0 0,1 1 1 0 0,-1 1-1 0 0,0 1 1 0 0,0 0 0 0 0,0 1-1 0 0,-1 1 1 0 0,0 1-1 0 0,30 18 1 0 0,-44-23-82 0 0,1 0 0 0 0,-1 1 0 0 0,-1 0 0 0 0,1 0 1 0 0,0 0-1 0 0,-1 0 0 0 0,0 0 0 0 0,0 1 0 0 0,4 8 1 0 0,-3-5-15 0 0,-1 0 1 0 0,0-1-1 0 0,0 1 1 0 0,-1 1 0 0 0,2 12-1 0 0,-4-6-11 0 0,-1-10-7 0 0,0 0-1 0 0,-1 0 1 0 0,1 0-1 0 0,-1 0 1 0 0,0 0-1 0 0,0-1 1 0 0,-1 1-1 0 0,0 0 0 0 0,1-1 1 0 0,-1 0-1 0 0,-1 0 1 0 0,1 0-1 0 0,-1 0 1 0 0,0 0-1 0 0,-5 4 1 0 0,-8 5-106 0 0,0-1 1 0 0,-29 15-1 0 0,32-20 62 0 0,-71 40-309 0 0,-50 29-280 0 0,90-52 5 0 0,43-23 358 0 0,4-3-1439 0 0,10-16 523 0 0,25-26-1 0 0,-15 19-455 0 0,9-12-4418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26 8287 0 0,'1'-2'382'0'0,"1"0"-247"0"0,2-17 526 0 0,-4 17 847 0 0,5 24-277 0 0,-1 0 0 0 0,-1 1 1 0 0,-1-1-1 0 0,-1 1 0 0 0,-1-1 1 0 0,-1 1-1 0 0,-5 33 0 0 0,-1-24-833 0 0,0-1 1 0 0,-2 0-1 0 0,-2 0 0 0 0,-22 45 0 0 0,5-23-951 0 0,-56 81 0 0 0,-44 34 1114 0 0,104-139-551 0 0,12-16-9 0 0,1 1 1 0 0,0 0 0 0 0,1 1 0 0 0,0 0 0 0 0,-14 31 0 0 0,23-43 1 0 0,0-1 0 0 0,1 0 0 0 0,-1 1 0 0 0,0-1 0 0 0,1 1 1 0 0,0 0-1 0 0,-1-1 0 0 0,1 1 0 0 0,0-1 0 0 0,0 1 0 0 0,1-1 0 0 0,-1 1 0 0 0,0 0 0 0 0,1-1 1 0 0,0 1-1 0 0,0-1 0 0 0,-1 1 0 0 0,1-1 0 0 0,0 0 0 0 0,3 5 0 0 0,-1-4-10 0 0,-1-1 0 0 0,1 1 0 0 0,0-1-1 0 0,0 1 1 0 0,-1-1 0 0 0,2 0 0 0 0,-1 0-1 0 0,0 0 1 0 0,0 0 0 0 0,1-1 0 0 0,-1 0-1 0 0,0 1 1 0 0,8 0 0 0 0,-5 0-501 0 0,0-1 1 0 0,0 0-1 0 0,0-1 1 0 0,0 1-1 0 0,12-2 1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50 2759 0 0,'1'-1'207'0'0,"31"-31"5366"0"0,-17 16 4365 0 0,-27 15-8988 0 0,7 2-847 0 0,1-1 0 0 0,-1 1 0 0 0,1 0 0 0 0,-1 0 0 0 0,1 0 0 0 0,0 1 0 0 0,0-1 0 0 0,-6 4-1 0 0,-32 20 311 0 0,26-15-333 0 0,-223 141 49 0 0,211-134-225 0 0,-1 0 0 0 0,-1-2 0 0 0,-50 19 0 0 0,68-30 83 0 0,10-3-56 0 0,7-1-130 0 0,-1 1 180 0 0,0 0 1 0 0,0 0-1 0 0,8 3 1 0 0,8 1-31 0 0,2 0 45 0 0,0 0 1 0 0,-1 1-1 0 0,1 1 0 0 0,-1 2 0 0 0,32 17 1 0 0,-43-21-5 0 0,-1-1 0 0 0,0 0 1 0 0,1 0-1 0 0,0-1 0 0 0,0 0 1 0 0,19 3-1 0 0,4-1 74 0 0,-32-4-33 0 0,0-1 1 0 0,0 0 0 0 0,0 0-1 0 0,0 1 1 0 0,1-1 0 0 0,-1 1-1 0 0,0-1 1 0 0,0 1 0 0 0,0 0 0 0 0,0-1-1 0 0,0 1 1 0 0,0 0 0 0 0,0 0-1 0 0,0-1 1 0 0,0 1 0 0 0,-1 0-1 0 0,2 1 1 0 0,-1 0 112 0 0,0 1 39 0 0,-1 2-117 0 0,0 1 0 0 0,0-1 1 0 0,-1 0-1 0 0,0 0 0 0 0,1 0 0 0 0,-2 0 1 0 0,1-1-1 0 0,-1 1 0 0 0,1 0 0 0 0,-1 0 1 0 0,0-1-1 0 0,-1 1 0 0 0,1-1 0 0 0,-1 0 0 0 0,0 0 1 0 0,0 0-1 0 0,-1 0 0 0 0,1 0 0 0 0,-1 0 1 0 0,1-1-1 0 0,-8 5 0 0 0,1 1-7 0 0,-1-2-1 0 0,1 1 1 0 0,-1-1-1 0 0,-1-1 1 0 0,1 0-1 0 0,-1-1 1 0 0,0 0-1 0 0,0 0 1 0 0,-15 2-1 0 0,-21 4 119 0 0,-68 5-1 0 0,97-14-145 0 0,0-2-1 0 0,-1 0 1 0 0,1-2-1 0 0,0 0 1 0 0,0 0-1 0 0,-31-10 0 0 0,46 11-24 0 0,1-1-1 0 0,0 1 0 0 0,0-1 0 0 0,0 1 0 0 0,0-1 1 0 0,1 0-1 0 0,-1 0 0 0 0,0-1 0 0 0,1 1 0 0 0,-1 0 1 0 0,1-1-1 0 0,0 1 0 0 0,0-1 0 0 0,0 0 0 0 0,0 0 1 0 0,0 0-1 0 0,1 0 0 0 0,-2-4 0 0 0,1 2-21 0 0,0 0 0 0 0,0-1 0 0 0,1 1-1 0 0,0-1 1 0 0,0 1 0 0 0,1-1 0 0 0,-1 0 0 0 0,1 1-1 0 0,1-12 1 0 0,0 15-59 0 0,1 4-1601 0 0,35 26 430 0 0,-23-16-628 0 0,28 17-1 0 0,-13-14-4439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7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62 391 5527 0 0,'0'0'498'0'0,"-1"1"-406"0"0,-5 13-61 0 0,-7-4 6234 0 0,9-8-3860 0 0,3-1-1771 0 0,-1 0 1 0 0,0 0 0 0 0,0 0-1 0 0,1-1 1 0 0,-1 1-1 0 0,0-1 1 0 0,0 1-1 0 0,0-1 1 0 0,0 1-1 0 0,-3-1 1 0 0,3 0-17 0 0,1-1-70 0 0,-1-2-402 0 0,1-1 0 0 0,-1 1 0 0 0,1 0 0 0 0,0 0 0 0 0,0 0 0 0 0,0-1 0 0 0,0 1 0 0 0,1-1 0 0 0,-1 1 0 0 0,1-1 0 0 0,0 1 0 0 0,0-6-1 0 0,1 1-28 0 0,0 1 0 0 0,1-1 0 0 0,0 1-1 0 0,0-1 1 0 0,5-7 0 0 0,2-4-32 0 0,1 0 0 0 0,1 0 1 0 0,0 1-1 0 0,2 0 0 0 0,16-17 1 0 0,79-74-89 0 0,-96 97 11 0 0,1 2 0 0 0,0 0 0 0 0,0 0-1 0 0,23-11 1 0 0,-28 17-537 0 0,1 0 0 0 0,-1 1 0 0 0,16-3 0 0 0,-16 4-964 0 0,1 1-1 0 0,-1 0 1 0 0,1 1 0 0 0,12 0-1 0 0,3 2-5642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1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449 118 7831 0 0,'8'-9'257'0'0,"1"1"-1"0"0,0 0 1 0 0,0 1 0 0 0,0 0-1 0 0,14-7 1 0 0,52-23 4033 0 0,-39 21-1577 0 0,-5 5-273 0 0,-34 26-2059 0 0,-1-8-280 0 0,1 1 1 0 0,-1-1-1 0 0,-1 0 0 0 0,1 0 1 0 0,-1 0-1 0 0,-1 0 0 0 0,-6 7 0 0 0,-6 7 153 0 0,-215 321 1729 0 0,113-155-1802 0 0,89-140-165 0 0,-39 55-53 0 0,-41 65-78 0 0,97-147 209 0 0,-1 1-3593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1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71 180 4607 0 0,'-3'0'208'0'0,"-28"0"32"0"0,17 2-240 0 0,11-1 351 0 0,1 0-1 0 0,-1 1 0 0 0,-11 10 12245 0 0,16-11-11830 0 0,4 3-522 0 0,0-1 1 0 0,1 0-1 0 0,-1 0 1 0 0,1-1-1 0 0,0 0 0 0 0,0 0 1 0 0,0 0-1 0 0,0-1 1 0 0,0 0-1 0 0,0 0 0 0 0,0-1 1 0 0,0 0-1 0 0,10-1 1 0 0,6-1 344 0 0,1-2 1 0 0,41-11-1 0 0,215-76 1236 0 0,-213 67-1953 0 0,2 4-1 0 0,0 2 1 0 0,94-10 0 0 0,-61 12-5275 0 0,-73 12-2243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96 3679 0 0,'0'0'284'0'0,"-1"-2"-14"0"0,1-1 106 0 0,-1 0 0 0 0,1 1-1 0 0,0-1 1 0 0,-1 0 0 0 0,1 0 0 0 0,1 1 0 0 0,-1-1 0 0 0,0 0 0 0 0,1 1 0 0 0,-1-1-1 0 0,2-3 1 0 0,-1 4 707 0 0,0 0-695 0 0,0-1-205 0 0,0 0-83 0 0,1 1-1 0 0,-1-1 1 0 0,0 0 0 0 0,0 0 0 0 0,-1 1 0 0 0,1-1 0 0 0,0 0-1 0 0,-1-6 1 0 0,0 9-38 0 0,0-1 0 0 0,0 0-1 0 0,0 0 1 0 0,0 1-1 0 0,0-1 1 0 0,0 0 0 0 0,-1 1-1 0 0,1-1 1 0 0,0 0 0 0 0,0 1-1 0 0,-1-1 1 0 0,1 0 0 0 0,-1 1-1 0 0,1-1 1 0 0,0 0-1 0 0,-1 1 1 0 0,1-1 0 0 0,-1 1-1 0 0,0-1 1 0 0,1 1 0 0 0,-1-1-1 0 0,1 1 1 0 0,-1 0 0 0 0,0-1-1 0 0,1 1 1 0 0,-1 0-1 0 0,0-1 1 0 0,1 1 0 0 0,-1 0-1 0 0,0 0 1 0 0,0 0 0 0 0,-1-1-1 0 0,-1 1 64 0 0,0-1-1 0 0,-1 0 0 0 0,1 1 1 0 0,0 0-1 0 0,-6 0 0 0 0,-4 2 178 0 0,1 1-1 0 0,0 0 0 0 0,0 0 1 0 0,-21 10-1 0 0,-45 26 531 0 0,-37 33 1103 0 0,49-30-894 0 0,-5 4 232 0 0,68-45-633 0 0,56 7-240 0 0,-35-8-331 0 0,-1-1-1 0 0,0-1 1 0 0,0-1-1 0 0,0 0 0 0 0,18-7 1 0 0,81-37 2 0 0,-11 4-197 0 0,-105 43 123 0 0,1 0 1 0 0,-1 0-1 0 0,1 1 0 0 0,0-1 0 0 0,-1 0 0 0 0,0 1 1 0 0,1-1-1 0 0,-1 1 0 0 0,1-1 0 0 0,-1 1 1 0 0,1-1-1 0 0,-1 1 0 0 0,0-1 0 0 0,1 1 0 0 0,-1-1 1 0 0,0 1-1 0 0,0-1 0 0 0,1 1 0 0 0,-1-1 0 0 0,0 1 1 0 0,0 0-1 0 0,0-1 0 0 0,0 1 0 0 0,0 0-1 0 0,1 1 2 0 0,-1 0 0 0 0,1 1 0 0 0,-1-1 0 0 0,0 1 0 0 0,0-1 0 0 0,0 1 0 0 0,0-1 0 0 0,-1 1 0 0 0,1-1 0 0 0,-1 0 0 0 0,1 1 0 0 0,-1-1 0 0 0,-1 4 0 0 0,-17 31-20 0 0,12-24 19 0 0,-18 37 88 0 0,25-50-90 0 0,-1 1-1 0 0,1-1 0 0 0,0 0 0 0 0,0 1 0 0 0,0-1 0 0 0,-1 0 0 0 0,1 1 0 0 0,0-1 0 0 0,0 1 0 0 0,0-1 0 0 0,0 1 1 0 0,0-1-1 0 0,0 0 0 0 0,0 1 0 0 0,0-1 0 0 0,0 1 0 0 0,0-1 0 0 0,0 1 0 0 0,0-1 0 0 0,0 0 0 0 0,0 1 0 0 0,0 0 1 0 0,1-1-70 0 0,0 0 1 0 0,1 0-1 0 0,-1 0 1 0 0,0 0-1 0 0,0 0 1 0 0,0 0-1 0 0,0 0 1 0 0,0-1-1 0 0,0 1 1 0 0,0 0-1 0 0,0-1 1 0 0,0 1 0 0 0,0-1-1 0 0,2 0 1 0 0,17-11-1077 0 0,7-7-211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56 13591 0 0,'0'0'622'0'0,"1"-2"-13"0"0,14-19-368 0 0,13-11 8283 0 0,-28 35-8256 0 0,-1 12-188 0 0,-2-1 0 0 0,1 0-1 0 0,-2 0 1 0 0,0 0 0 0 0,-1 0-1 0 0,-7 15 1 0 0,0 0-5 0 0,-192 436 340 0 0,55-227-665 0 0,136-220 236 0 0,2-1-265 0 0,8-12-385 0 0,0 0-1 0 0,0 0 0 0 0,0 0 1 0 0,-1-1-1 0 0,-7 7 1 0 0,8-8-1328 0 0,-8 1-318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2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13 201 10135 0 0,'0'0'778'0'0,"-2"0"-506"0"0,-9 0 7793 0 0,14 2-7676 0 0,2 1-303 0 0,1 0 0 0 0,-1-1-1 0 0,1 0 1 0 0,-1 0 0 0 0,1 0 0 0 0,0 0 0 0 0,-1-1-1 0 0,1 0 1 0 0,0-1 0 0 0,0 1 0 0 0,0-1-1 0 0,11-1 1 0 0,10-2 253 0 0,40-9 1 0 0,-63 12-318 0 0,39-11 76 0 0,80-31 1 0 0,39-29 91 0 0,-40 15-129 0 0,-117 54-81 0 0,4-2-690 0 0,0 0 1 0 0,1 0-1 0 0,-1 1 0 0 0,1 0 1 0 0,-1 1-1 0 0,20-2 0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3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31 5063 0 0,'0'0'390'0'0,"1"2"-252"0"0,8 11 477 0 0,23 39 10318 0 0,-30-48-10560 0 0,1-1 1 0 0,-1 1-1 0 0,1-1 0 0 0,0 0 0 0 0,0-1 0 0 0,0 1 0 0 0,1 0 0 0 0,-1-1 1 0 0,1 0-1 0 0,-1 1 0 0 0,1-1 0 0 0,0-1 0 0 0,0 1 0 0 0,0-1 1 0 0,6 2-1 0 0,-1 0-52 0 0,1-1 0 0 0,-1-1-1 0 0,1 0 1 0 0,-1 0 0 0 0,16-1 0 0 0,-19-1-287 0 0,0 0 1 0 0,0 0-1 0 0,0-1 1 0 0,0 0-1 0 0,-1 0 0 0 0,1-1 1 0 0,0 1-1 0 0,-1-1 1 0 0,0 0-1 0 0,1-1 0 0 0,-1 1 1 0 0,5-6-1 0 0,4-3 72 0 0,0-1-1 0 0,19-26 1 0 0,-27 32-207 0 0,-1 0 1 0 0,0 0-1 0 0,0 0 0 0 0,4-10 0 0 0,-8 15-72 0 0,-7 2-382 0 0,0 1 403 0 0,0 0 1 0 0,0 0-1 0 0,0 0 0 0 0,0 1 0 0 0,0 0 0 0 0,-10 5 1 0 0,-39 24-452 0 0,29-16 368 0 0,-125 78-204 0 0,117-69 331 0 0,1 1-1 0 0,-37 37 1 0 0,45-31 108 0 0,14-13-2 0 0,11-14 3 0 0,0-1 11 0 0,0 0 28 0 0,0 0 1 0 0,0 0-1 0 0,0-1 1 0 0,1 1-1 0 0,-1 0 0 0 0,1 0 1 0 0,-1 0-1 0 0,1 0 1 0 0,0 0-1 0 0,0-1 0 0 0,0 1 1 0 0,0 0-1 0 0,1-1 1 0 0,-1 1-1 0 0,4 3 1 0 0,-2-2 36 0 0,12 21 559 0 0,-2 1 0 0 0,16 38 0 0 0,-27-58-600 0 0,15 26 194 0 0,-17-32-223 0 0,1 1-1 0 0,-1-1 0 0 0,1 1 0 0 0,-1-1 0 0 0,1 1 1 0 0,0-1-1 0 0,-1 0 0 0 0,1 1 0 0 0,0-1 0 0 0,-1 0 0 0 0,1 1 1 0 0,0-1-1 0 0,0 0 0 0 0,-1 0 0 0 0,1 0 0 0 0,0 0 1 0 0,0 0-1 0 0,-1 0 0 0 0,1 0 0 0 0,1 0 0 0 0,0 0 8 0 0,3 1-20 0 0,0-1 0 0 0,-1 0-1 0 0,1-1 1 0 0,0 1-1 0 0,0-1 1 0 0,0 0-1 0 0,-1 0 1 0 0,1 0 0 0 0,0-1-1 0 0,6-2 1 0 0,5-4-206 0 0,22-13 1 0 0,-18 8-1130 0 0,0 1-4232 0 0,-1-3-1977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6911 0 0,'0'-2'528'0'0,"2"0"-427"0"0,1-18 9832 0 0,0 20-9183 0 0,-2 0-679 0 0,-1 0 1 0 0,1 0-1 0 0,0 0 0 0 0,0 0 0 0 0,0 0 0 0 0,0 0 1 0 0,0 1-1 0 0,0-1 0 0 0,0 0 0 0 0,0 0 0 0 0,-1 1 1 0 0,1-1-1 0 0,0 1 0 0 0,0-1 0 0 0,0 1 0 0 0,-1-1 1 0 0,1 1-1 0 0,0-1 0 0 0,0 1 0 0 0,-1-1 0 0 0,1 1 1 0 0,-1 0-1 0 0,1 0 0 0 0,-1-1 0 0 0,1 1 0 0 0,-1 0 1 0 0,1 0-1 0 0,-1 0 0 0 0,1 1 0 0 0,7 12 91 0 0,-2 0 0 0 0,1 1 0 0 0,6 27 0 0 0,7 48 619 0 0,-9-37-602 0 0,1 9-1480 0 0,-11-60 169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742 121 6447 0 0,'7'-9'435'0'0,"49"-61"157"0"0,-46 58 2799 0 0,21-17 6091 0 0,-33 31-9200 0 0,-92 132 912 0 0,-60 118-892 0 0,44-66-316 0 0,-30 40-279 0 0,43-70-417 0 0,27-44 47 0 0,21-37 17 0 0,24-39 306 0 0,-39 77 0 0 0,24-25 455 0 0,39-86-208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4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0 5983 0 0,'-1'2'5888'0'0,"-29"37"-3887"0"0,-42 43 1 0 0,-43 31-2045 0 0,109-106 107 0 0,-8 6-70 0 0,1-1 55 0 0,0 0 0 0 0,1 1 1 0 0,1 0-1 0 0,-16 24 0 0 0,26-36-34 0 0,1 0 1 0 0,-1-1-1 0 0,1 1 0 0 0,-1 0 0 0 0,1 0 1 0 0,0 0-1 0 0,-1 0 0 0 0,1 0 0 0 0,0 0 1 0 0,0 0-1 0 0,0 0 0 0 0,0 0 0 0 0,0 1 0 0 0,0 1 48 0 0,-1-2-44 0 0,1-1-1 0 0,0 1 1 0 0,0 0-1 0 0,0 0 1 0 0,0-1-1 0 0,0 1 0 0 0,0 0 1 0 0,0-1-1 0 0,1 1 1 0 0,-1 0-1 0 0,0 0 1 0 0,0-1-1 0 0,0 1 1 0 0,1 0-1 0 0,-1-1 1 0 0,0 1-1 0 0,1 0 1 0 0,-1-1-1 0 0,1 1 0 0 0,-1-1 1 0 0,1 1-1 0 0,0 0 44 0 0,-1 0-39 0 0,1 0-1 0 0,-1 0 0 0 0,1 0 0 0 0,0 0 1 0 0,-1 0-1 0 0,1-1 0 0 0,0 1 1 0 0,0 0-1 0 0,-1 0 0 0 0,1-1 0 0 0,0 1 1 0 0,0-1-1 0 0,0 1 0 0 0,0-1 1 0 0,0 1-1 0 0,0-1 0 0 0,0 1 1 0 0,1-1-1 0 0,2 2 52 0 0,1 0-5 0 0,0 0 1 0 0,0-1 0 0 0,0 0 0 0 0,1 0 0 0 0,-1 0 0 0 0,0 0 0 0 0,1-1 0 0 0,-1 0 0 0 0,1 0 0 0 0,-1 0 0 0 0,10-2 0 0 0,0-1 156 0 0,0-1 1 0 0,28-10-1 0 0,-29 9-108 0 0,0-1-1 0 0,-1-1 1 0 0,1 0 0 0 0,-2-1-1 0 0,1 0 1 0 0,21-19 0 0 0,-30 22-94 0 0,1 0 0 0 0,-1 1 1 0 0,1-2-1 0 0,-1 1 1 0 0,-1 0-1 0 0,1-1 1 0 0,-1 0-1 0 0,0 0 1 0 0,0 0-1 0 0,-1 0 1 0 0,0 0-1 0 0,0 0 0 0 0,0-1 1 0 0,-1 1-1 0 0,0-1 1 0 0,0 1-1 0 0,-1-1 1 0 0,0-6-1 0 0,-3-21-149 0 0,-9-45 0 0 0,8 61-170 0 0,2 3-187 0 0,2 8-5109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53 14655 0 0,'3'-8'4138'0'0,"-12"16"-3804"0"0,1 1 0 0 0,0 0 1 0 0,0 0-1 0 0,-8 13 1 0 0,-25 46 122 0 0,22-36-388 0 0,13-22-62 0 0,0 0-1 0 0,1 1 0 0 0,0-1 1 0 0,1 1-1 0 0,0 0 1 0 0,0 0-1 0 0,2 1 0 0 0,-1-1 1 0 0,-1 19-1 0 0,6-15-6 0 0,5-2 0 0 0,-5-11 10 0 0,0 1 0 0 0,0-2 0 0 0,0 1-1 0 0,1 0 1 0 0,-1 0 0 0 0,0-1 0 0 0,1 1 0 0 0,-1-1-1 0 0,1 1 1 0 0,0-1 0 0 0,-1 0 0 0 0,1 0 0 0 0,0-1 0 0 0,0 1-1 0 0,-1 0 1 0 0,1-1 0 0 0,0 0 0 0 0,0 1 0 0 0,0-1-1 0 0,5-1 1 0 0,2 0 48 0 0,0 0 0 0 0,0-1 0 0 0,0 0 0 0 0,15-5 0 0 0,-8 2-9 0 0,0-1 0 0 0,0 0-1 0 0,-1-2 1 0 0,0 0-1 0 0,29-20 1 0 0,-28 15-26 0 0,-1-1 0 0 0,-1 0-1 0 0,-1-2 1 0 0,18-22 0 0 0,3-8 55 0 0,-3-1 0 0 0,35-69 0 0 0,-66 115 554 0 0,-3 4-536 0 0,-12 19-37 0 0,2 1 0 0 0,1 0 0 0 0,-13 37 0 0 0,18-43-32 0 0,1 0 0 0 0,1 1 0 0 0,1-1 0 0 0,1 1-1 0 0,0 0 1 0 0,1 21 0 0 0,0-32-25 0 0,1-2-2 0 0,6 18-15 0 0,1-3-99 0 0,-5-17 47 0 0,0-1-52 0 0,-1-1 43 0 0,-1-1 1 0 0,0 1-1 0 0,1-1 1 0 0,-1 1 0 0 0,0-1-1 0 0,1 1 1 0 0,-1-1-1 0 0,1 0 1 0 0,-1 1-1 0 0,1-1 1 0 0,-1 1-1 0 0,1-1 1 0 0,-1 0-1 0 0,1 0 1 0 0,-1 1-1 0 0,1-1 1 0 0,0 0 0 0 0,-1 0-1 0 0,2 1 1 0 0,-1-1-204 0 0,1 1-780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 17711 0 0,'0'0'1603'0'0,"-2"0"-1236"0"0,-4 0-146 0 0,-1 1 0 0 0,1 0 1 0 0,-1 0-1 0 0,1 1 0 0 0,-1 0 1 0 0,1 0-1 0 0,0 0 0 0 0,0 1 1 0 0,0-1-1 0 0,0 2 0 0 0,-6 3 1 0 0,-8 8-112 0 0,-30 27 1 0 0,23-18 114 0 0,2-3-199 0 0,-55 50 27 0 0,73-64-52 0 0,1 0 1 0 0,0 1 0 0 0,0 0 0 0 0,1 0 0 0 0,-1 0 0 0 0,2 0 0 0 0,-1 1 0 0 0,-4 15 0 0 0,8-23 1 0 0,1 0 0 0 0,-1 1 0 0 0,1-1 0 0 0,-1 0 0 0 0,1 0 0 0 0,0 1 0 0 0,0-1 0 0 0,0 0 0 0 0,-1 1 0 0 0,1-1 0 0 0,0 0 0 0 0,1 1-1 0 0,-1-1 1 0 0,0 0 0 0 0,0 1 0 0 0,0-1 0 0 0,1 0 0 0 0,-1 0 0 0 0,1 1 0 0 0,-1-1 0 0 0,1 0 0 0 0,0 0 0 0 0,-1 0 0 0 0,1 1 0 0 0,0-1 0 0 0,0 0 0 0 0,-1 0 0 0 0,1 0 0 0 0,0 0 0 0 0,0-1 0 0 0,0 1-1 0 0,0 0 1 0 0,1 0 0 0 0,-1-1 0 0 0,0 1 0 0 0,0 0 0 0 0,0-1 0 0 0,1 1 0 0 0,-1-1 0 0 0,0 0 0 0 0,0 1 0 0 0,1-1 0 0 0,-1 0 0 0 0,3 0 0 0 0,3 1 23 0 0,0-1 0 0 0,0 0 0 0 0,0 0 0 0 0,0-1 0 0 0,0 0 0 0 0,0 0 0 0 0,8-3 0 0 0,4-2 97 0 0,-2-1 0 0 0,1-1-1 0 0,-1 0 1 0 0,0-1 0 0 0,26-19-1 0 0,-33 21-40 0 0,-1-1 1 0 0,0 0-1 0 0,0 0 0 0 0,-1-1 0 0 0,0 0 0 0 0,0 0 1 0 0,-1-1-1 0 0,0 0 0 0 0,-1 0 0 0 0,6-14 0 0 0,-10 18-225 0 0,0-1 0 0 0,0 0 0 0 0,-1 0 0 0 0,1-9 0 0 0,2-11-3923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4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13 487 11975 0 0,'0'0'923'0'0,"-1"2"-602"0"0,-11 23 7734 0 0,14-28-7251 0 0,85-172 3374 0 0,-71 148-3929 0 0,2 0 1 0 0,1 1-1 0 0,0 1 1 0 0,29-28-1 0 0,-26 34-218 0 0,0 1 0 0 0,2 1 0 0 0,0 1 1 0 0,0 1-1 0 0,1 2 0 0 0,1 0 0 0 0,1 1 0 0 0,48-14 0 0 0,-39 18-34 0 0,0 0 1 0 0,52-3-1 0 0,-73 9-33 0 0,-12 2-516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5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61 12695 0 0,'21'-12'299'0'0,"1"1"0"0"0,1 1-1 0 0,0 1 1 0 0,34-9 0 0 0,-42 17 1099 0 0,-13 1 681 0 0,-3 4-1726 0 0,-3 5-190 0 0,0-1 1 0 0,-1 1-1 0 0,0-1 0 0 0,0 1 1 0 0,-1-2-1 0 0,0 1 0 0 0,0 0 0 0 0,-11 8 1 0 0,-67 52 963 0 0,46-39-857 0 0,-39 30 158 0 0,32-26-395 0 0,1 2 1 0 0,-43 45 0 0 0,72-63-34 0 0,13-12 0 0 0,1 0 0 0 0,-5 6-4 0 0,1-1 9 0 0,2-2-59 0 0,-2 11 42 0 0,5-13 14 0 0,1-1-3 0 0,1 10 1 0 0,5 8 0 0 0,-3-17 0 0 0,-1-2 0 0 0,0 1 2 0 0,1-1 1 0 0,-1 1-1 0 0,0-1 0 0 0,1 0 0 0 0,0 0 1 0 0,0-1-1 0 0,0 1 0 0 0,1-1 0 0 0,-1 0 0 0 0,1 0 1 0 0,0 0-1 0 0,0 0 0 0 0,0-1 0 0 0,0 0 0 0 0,0 0 1 0 0,0-1-1 0 0,1 1 0 0 0,-1-1 0 0 0,9 1 1 0 0,-3-1-17 0 0,0-1 1 0 0,0 0 0 0 0,1-1 0 0 0,-1 0-1 0 0,0-1 1 0 0,0 0 0 0 0,0-1 0 0 0,16-6 0 0 0,0-1-1089 0 0,1-1-402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6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8751 0 0,'-2'2'4008'0'0,"-7"4"-2763"0"0,1 0 0 0 0,0 1 0 0 0,-10 11 0 0 0,-37 50 895 0 0,28-30-1420 0 0,14-21-495 0 0,2 2-1 0 0,-10 19 0 0 0,14-24-153 0 0,2-7-20 0 0,2 0 0 0 0,-1 0-1 0 0,1 0 1 0 0,0 0 0 0 0,0 1-1 0 0,1-1 1 0 0,0 1 0 0 0,-1 14-1 0 0,2-14 48 0 0,1 5 74 0 0,1-10-138 0 0,-1 0 165 0 0,10 6-50 0 0,-7-7-121 0 0,-1-1-14 0 0,0 0 0 0 0,0 0 0 0 0,0 0 0 0 0,0 0 0 0 0,0-1 0 0 0,0 1-1 0 0,0-1 1 0 0,0 0 0 0 0,1 1 0 0 0,-1-1 0 0 0,0 0 0 0 0,0 0 0 0 0,0 0 0 0 0,1-1 0 0 0,-1 1 0 0 0,0-1-1 0 0,0 1 1 0 0,0-1 0 0 0,0 1 0 0 0,0-1 0 0 0,0 0 0 0 0,0 0 0 0 0,3-2 0 0 0,6-3 42 0 0,0-1 1 0 0,16-13 0 0 0,-11 7-25 0 0,-1 0 0 0 0,0-2 0 0 0,-1 0 0 0 0,0 0 0 0 0,-1-1 0 0 0,-1-1 0 0 0,-1 0 0 0 0,12-22 0 0 0,-20 31-133 0 0,1-1 0 0 0,-2 0 0 0 0,1 1 0 0 0,-1-1 0 0 0,-1 0 0 0 0,1-1 0 0 0,-2 1-1 0 0,1 0 1 0 0,-1 0 0 0 0,-1-12 0 0 0,-4 9-175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6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55 288 7367 0 0,'-1'2'568'0'0,"-2"6"-249"0"0,0-1-1 0 0,-1 0 0 0 0,-8 11 1 0 0,8-11 1516 0 0,-1-1 0 0 0,0 0 1 0 0,-12 12 4774 0 0,19-21-6250 0 0,37-35-94 0 0,2 1 0 0 0,63-44 0 0 0,-98 77-254 0 0,7-6-12 0 0,194-140 0 0 0,-197 143-15 0 0,0 0-1 0 0,0 1 1 0 0,1 0 0 0 0,0 0-1 0 0,16-5 1 0 0,-26 11 15 0 0,0 0 0 0 0,0 0-1 0 0,0 0 1 0 0,0 0 0 0 0,0 0-1 0 0,-1 0 1 0 0,1 0 0 0 0,0 0-1 0 0,0 1 1 0 0,0-1 0 0 0,0 0-1 0 0,0 1 1 0 0,0-1 0 0 0,-1 0-1 0 0,1 1 1 0 0,0-1 0 0 0,0 1 0 0 0,-1-1-1 0 0,1 1 1 0 0,0 0 0 0 0,0-1-1 0 0,-1 1 1 0 0,1 0 0 0 0,-1-1-1 0 0,1 1 1 0 0,0 1 0 0 0,9 19 124 0 0,-8-13-61 0 0,0 0-1 0 0,0 1 1 0 0,-1-1 0 0 0,-1 0-1 0 0,1 0 1 0 0,-2 1 0 0 0,1-1-1 0 0,-3 13 1 0 0,-2 8 244 0 0,-11 30 0 0 0,3-15-93 0 0,9-28-164 0 0,3-9-32 0 0,3 15-41 0 0,-2-9-178 0 0,1 8-139 0 0,-2-6-4098 0 0,-1-3-2596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6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19439 0 0,'0'0'2186'0'0,"-2"0"-1776"0"0,-4 1-295 0 0,0 1 0 0 0,1-1-1 0 0,-1 1 1 0 0,0 0 0 0 0,1 0 0 0 0,0 1 0 0 0,-1-1-1 0 0,1 1 1 0 0,-7 6 0 0 0,-5 4 575 0 0,-19 21-1 0 0,14-13-492 0 0,1-1-197 0 0,1 1 0 0 0,1 2 0 0 0,-29 42 0 0 0,23-28 0 0 0,9-15 0 0 0,2 0 0 0 0,-19 39 0 0 0,26-43-12 0 0,4-2-36 0 0,3-14 47 0 0,0-1 0 0 0,0 0 0 0 0,0 0 0 0 0,1 1 0 0 0,-1-1 0 0 0,0 0-1 0 0,1 0 1 0 0,-1 0 0 0 0,0 1 0 0 0,2 1 0 0 0,0-1 1 0 0,1 1 0 0 0,-1-1 0 0 0,0 0 0 0 0,1 1 0 0 0,-1-1 0 0 0,1 0 0 0 0,0-1 0 0 0,0 1 0 0 0,0-1 0 0 0,0 1 0 0 0,0-1 0 0 0,0 0 0 0 0,5 2 0 0 0,3-1 0 0 0,-1 1 0 0 0,21 1 0 0 0,15-3 3 0 0,66-7 0 0 0,-55 2-33 0 0,-46 3-740 0 0,-1-1 0 0 0,0 0-1 0 0,1 0 1 0 0,-1-1 0 0 0,14-7 0 0 0,-8 3-6609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7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 15919 0 0,'0'0'1818'0'0,"0"2"-1188"0"0,-16 31 2127 0 0,-14 41-577 0 0,-100 255-693 0 0,58-198-1400 0 0,-22 49-14 0 0,74-139-152 0 0,-12 30-268 0 0,29-62 301 0 0,0 0-1 0 0,1 0 0 0 0,0 0 1 0 0,0 0-1 0 0,1 0 1 0 0,0 10-1 0 0,1-17-153 0 0,-1-1 109 0 0,1-1 1 0 0,0 1-1 0 0,0-1 1 0 0,0 1-1 0 0,0-1 1 0 0,0 1-1 0 0,0-1 1 0 0,0 1-1 0 0,0-1 1 0 0,0 1-1 0 0,1-1 1 0 0,-1 0-1 0 0,0 1 1 0 0,0-1-1 0 0,0 1 1 0 0,0-1 0 0 0,1 1-1 0 0,-1-1 1 0 0,0 0-1 0 0,0 1 1 0 0,1-1-1 0 0,-1 1 1 0 0,1-1-1 0 0,8 8-2257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7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56 137 6911 0 0,'0'-2'528'0'0,"-2"-16"12583"0"0,0 20-12483 0 0,-3 5-344 0 0,0-1 1 0 0,0 1-1 0 0,1 0 1 0 0,-1 0-1 0 0,2 1 1 0 0,-1-1-1 0 0,1 1 1 0 0,0 0-1 0 0,-3 13 1 0 0,3 1-126 0 0,0 1 0 0 0,1 0 0 0 0,1 23 0 0 0,1-42-76 0 0,1 0 0 0 0,-1-1 0 0 0,1 1 0 0 0,0 0 0 0 0,0-1 0 0 0,1 1 0 0 0,-1-1 0 0 0,0 1 0 0 0,1-1-1 0 0,0 1 1 0 0,0-1 0 0 0,0 0 0 0 0,0 0 0 0 0,5 5 0 0 0,-3-6-10 0 0,-1 0 0 0 0,1 0 1 0 0,0 0-1 0 0,-1 0 0 0 0,1-1 0 0 0,0 1 0 0 0,0-1 0 0 0,0 0 0 0 0,0 0 1 0 0,0-1-1 0 0,0 1 0 0 0,1-1 0 0 0,-1 0 0 0 0,6 0 0 0 0,-6 0-56 0 0,19-7-19 0 0,-19 5 2 0 0,0 0 0 0 0,0-1 0 0 0,0 1 0 0 0,-1-1 0 0 0,1 0 0 0 0,-1 0 0 0 0,1 0 0 0 0,-1 0 0 0 0,0 0 0 0 0,3-6 0 0 0,27-41 0 0 0,-26 37 0 0 0,127-234-643 0 0,-133 244 491 0 0,0 1 0 0 0,0-1-1 0 0,0 0 1 0 0,0 0 0 0 0,0-5-1 0 0,-1 5-78 0 0,0 1-1077 0 0,0-3-1072 0 0,-1-2 1125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7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44 17447 0 0,'31'-43'7660'0'0,"-32"43"-7648"0"0,0 0-1 0 0,0 1 0 0 0,0-1 1 0 0,0 1-1 0 0,0-1 1 0 0,1 1-1 0 0,-1-1 0 0 0,0 1 1 0 0,0 0-1 0 0,0-1 0 0 0,1 1 1 0 0,-2 1-1 0 0,0 0 13 0 0,-32 29 48 0 0,10-12-3 0 0,-34 21 0 0 0,16-12-40 0 0,40-27-88 0 0,0 0-9 0 0,-4 5 1 0 0,6-5 62 0 0,-1-1-1 0 0,0 1 0 0 0,1 0 1 0 0,-1-1-1 0 0,1 1 0 0 0,-1 0 1 0 0,1-1-1 0 0,-1 1 1 0 0,1 0-1 0 0,0 0 0 0 0,-1 0 1 0 0,1-1-1 0 0,0 2 0 0 0,-1 1-5 0 0,1-3 8 0 0,-1 1 0 0 0,1 0 0 0 0,0-1 0 0 0,0 1 0 0 0,0-1 0 0 0,0 1 0 0 0,0 0 0 0 0,0-1 0 0 0,0 1 0 0 0,0-1 0 0 0,1 1 0 0 0,-1-1 0 0 0,0 1 0 0 0,0 0 0 0 0,0-1 0 0 0,1 1 0 0 0,-1-1 0 0 0,0 1 0 0 0,0-1 0 0 0,1 1 0 0 0,-1-1 0 0 0,1 1 0 0 0,0 1-7 0 0,2 2 2 0 0,-1 1 0 0 0,1-1 0 0 0,0 0 0 0 0,1 0 0 0 0,-1 0 0 0 0,1 0 0 0 0,-1 0 0 0 0,1-1 0 0 0,0 0 0 0 0,8 5 0 0 0,-3-2-22 0 0,0 1 1 0 0,-1 1-1 0 0,1-1 1 0 0,-1 2-1 0 0,9 11 1 0 0,-12-15 22 0 0,10 20 3 0 0,-8-13 15 0 0,-7-10 3 0 0,1 0 1 0 0,-1 0-1 0 0,0 0 1 0 0,1-1-1 0 0,-1 1 1 0 0,0 0-1 0 0,0 0 1 0 0,0 0-1 0 0,0 0 1 0 0,-1 0-1 0 0,1-1 1 0 0,0 1-1 0 0,-1 0 1 0 0,0 2-1 0 0,0-1 31 0 0,0-1-13 0 0,0 0 0 0 0,0 1-1 0 0,0-1 1 0 0,0 0 0 0 0,0 0-1 0 0,-1 0 1 0 0,1 0-1 0 0,-1 0 1 0 0,-1 2 0 0 0,-2 2 45 0 0,-3 2 47 0 0,1 0-1 0 0,-1 0 1 0 0,-1-1 0 0 0,1 0 0 0 0,-1-1 0 0 0,0 0 0 0 0,-16 8 0 0 0,-19 14 34 0 0,37-24-149 0 0,0 1-1 0 0,0-1 1 0 0,-9 4 0 0 0,14-7-4 0 0,-1 0 1 0 0,0 0 0 0 0,0 0 0 0 0,1-1 0 0 0,-1 1 0 0 0,0 0 0 0 0,0-1 0 0 0,0 0 0 0 0,0 0 0 0 0,0 0 0 0 0,0 0 0 0 0,0 0 0 0 0,-2-1-1 0 0,3 1-4 0 0,0-1 0 0 0,0 1 1 0 0,1-1-1 0 0,-1 0 0 0 0,0 1 0 0 0,1-1 0 0 0,-1 0 0 0 0,1 0 0 0 0,-1 0 0 0 0,1 0 0 0 0,0 0 0 0 0,-1-1 0 0 0,1 1 0 0 0,-2-3 0 0 0,2 3-1 0 0,1 0 0 0 0,-1 0 0 0 0,1 0 0 0 0,-1 0 0 0 0,1 0 0 0 0,0-1 1 0 0,-1 1-1 0 0,1 0 0 0 0,0 0 0 0 0,0 0 0 0 0,0 0 0 0 0,0-1 0 0 0,0 1 0 0 0,0 0 0 0 0,0 0 0 0 0,1-2 0 0 0,0-1-160 0 0,1 1 0 0 0,-1-1 0 0 0,1 1-1 0 0,0-1 1 0 0,0 1 0 0 0,0 0 0 0 0,0-1-1 0 0,6-4 1 0 0,7-7-1211 0 0,3-1-62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8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3223 0 0,'31'-17'469'0'0,"20"-11"-574"0"0,-18 8 9939 0 0,-31 19-9001 0 0,9-5 2355 0 0,-12 21-607 0 0,-31 49 765 0 0,-8 19-1170 0 0,34-69-2057 0 0,2 0-1 0 0,-1 0 1 0 0,2 0-1 0 0,-3 20 1 0 0,4 11-85 0 0,2-42-522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8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 19983 0 0,'0'0'1952'0'0,"1"-9"-1024"0"0,-11 18-2424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59 153 1375 0 0,'1'2'66'0'0,"1"3"-158"0"0,-1 0 0 0 0,1 0 0 0 0,-1 0 0 0 0,0 0 0 0 0,0 0 0 0 0,0 9 0 0 0,-1-8 1156 0 0,0-1-1 0 0,-1 1 1 0 0,1-1-1 0 0,-1 1 1 0 0,-1-1-1 0 0,1 0 1 0 0,-1 0-1 0 0,0 1 1 0 0,0-1-1 0 0,0 0 1 0 0,-1 0-1 0 0,1-1 1 0 0,-1 1-1 0 0,0 0 1 0 0,-1-1 0 0 0,1 0-1 0 0,-9 7 1 0 0,5-5 1817 0 0,5-7-2295 0 0,1 1-543 0 0,0-1-1 0 0,0 1 0 0 0,0-1 0 0 0,0 0 1 0 0,0 1-1 0 0,0-1 0 0 0,0 0 0 0 0,0 0 1 0 0,1 0-1 0 0,-1 1 0 0 0,0-1 0 0 0,0 0 1 0 0,1 0-1 0 0,-1 0 0 0 0,0 0 0 0 0,1-1 1 0 0,-1 1-1 0 0,1 0 0 0 0,-1 0 0 0 0,1 0 1 0 0,-1-2-1 0 0,1 1-5 0 0,0-1 0 0 0,0 1 0 0 0,1 0-1 0 0,-1 0 1 0 0,0 0 0 0 0,1 0 0 0 0,-1 0 0 0 0,1 0 0 0 0,0 0 0 0 0,0 0-1 0 0,1-3 1 0 0,3-3 17 0 0,1-1 0 0 0,-1 2-1 0 0,2-1 1 0 0,10-10-1 0 0,14-13-72 0 0,41-29-1 0 0,-55 46-75 0 0,1 2 1 0 0,1 1-1 0 0,0 0 0 0 0,26-10 0 0 0,-43 20 79 0 0,0 0 1 0 0,0 1-1 0 0,1-1 1 0 0,-1 0-1 0 0,0 1 0 0 0,0-1 1 0 0,1 1-1 0 0,-1 0 0 0 0,0 0 1 0 0,0 0-1 0 0,1 0 0 0 0,-1 0 1 0 0,0 0-1 0 0,3 1 0 0 0,-3 0 11 0 0,-1 0-1 0 0,1 0 0 0 0,-1 0 1 0 0,0 0-1 0 0,1 0 0 0 0,-1 0 0 0 0,0 0 1 0 0,0 0-1 0 0,0 0 0 0 0,1 1 0 0 0,-1-1 1 0 0,0 1-1 0 0,-1-1 0 0 0,1 0 0 0 0,0 1 1 0 0,0-1-1 0 0,-1 1 0 0 0,1 0 1 0 0,0 1-1 0 0,2 10 54 0 0,0-1 1 0 0,-1 0-1 0 0,1 24 1 0 0,-3-23 20 0 0,1 1 1 0 0,1-1-1 0 0,5 17 1 0 0,-2-19-17 0 0,-4-9-47 0 0,0-1-1 0 0,1 0 0 0 0,-1 0 1 0 0,0 1-1 0 0,1-1 1 0 0,-1 0-1 0 0,1 0 1 0 0,-1-1-1 0 0,1 1 0 0 0,0 0 1 0 0,-1 0-1 0 0,1-1 1 0 0,0 1-1 0 0,0-1 1 0 0,-1 1-1 0 0,1-1 0 0 0,0 0 1 0 0,0 0-1 0 0,-1 0 1 0 0,1 0-1 0 0,0 0 1 0 0,0 0-1 0 0,0 0 0 0 0,-1-1 1 0 0,1 1-1 0 0,0-1 1 0 0,2 0-1 0 0,6-3-9 0 0,0 0 0 0 0,0 0 1 0 0,14-9-1 0 0,-11 7-72 0 0,17-13-241 0 0,0 0-1 0 0,42-36 0 0 0,-49 35 10 0 0,2 1-1 0 0,1 1 1 0 0,49-25 0 0 0,-73 42 323 0 0,0 0-1 0 0,0 0 1 0 0,0 0 0 0 0,0 0-1 0 0,0 1 1 0 0,1-1 0 0 0,-1 1 0 0 0,0-1-1 0 0,0 1 1 0 0,1 0 0 0 0,-1 0 0 0 0,0 0-1 0 0,1 0 1 0 0,2 1 0 0 0,-4 0 7 0 0,0-1-1 0 0,0 1 1 0 0,-1-1 0 0 0,1 1 0 0 0,0 0 0 0 0,0 0 0 0 0,0-1 0 0 0,0 1 0 0 0,-1 0 0 0 0,1 0-1 0 0,0 0 1 0 0,-1 0 0 0 0,1 0 0 0 0,0 0 0 0 0,-1 0 0 0 0,1 0 0 0 0,-1 0 0 0 0,0 0-1 0 0,1 0 1 0 0,-1 0 0 0 0,0 0 0 0 0,0 1 0 0 0,0-1 0 0 0,0 0 0 0 0,0 0 0 0 0,0 0-1 0 0,0 0 1 0 0,0 0 0 0 0,0 3 0 0 0,-3 14 298 0 0,0 1-1 0 0,-1 0 1 0 0,-1-1-1 0 0,-12 29 1 0 0,8-24 173 0 0,-10 47 0 0 0,17-60-437 0 0,1 0-1 0 0,0-1 1 0 0,1 1 0 0 0,0 0-1 0 0,0-1 1 0 0,1 1 0 0 0,1-1-1 0 0,-1 1 1 0 0,6 13 0 0 0,-5-17-52 0 0,0 0 0 0 0,0-1 0 0 0,1 1 0 0 0,0-1 0 0 0,0 0 0 0 0,1 0 1 0 0,0 0-1 0 0,-1 0 0 0 0,1-1 0 0 0,1 1 0 0 0,-1-1 0 0 0,1 0 0 0 0,0 0 0 0 0,0-1 1 0 0,0 1-1 0 0,6 2 0 0 0,0-1-95 0 0,1-1-1 0 0,-1 0 1 0 0,1 0 0 0 0,0-1 0 0 0,-1-1 0 0 0,19 2-1 0 0,14-3-6940 0 0,-13-2-1140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8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63 10135 0 0,'0'0'464'0'0,"2"-1"-9"0"0,9-3-295 0 0,3 0 6816 0 0,-16 5-7416 0 0,-34 5 1236 0 0,1 2 0 0 0,0 1 0 0 0,1 2 0 0 0,-50 23 0 0 0,79-32-686 0 0,1 0 0 0 0,-1 0 0 0 0,1 1 0 0 0,-1 0 0 0 0,1 0 0 0 0,0 0 0 0 0,0 1 0 0 0,0-1 0 0 0,1 1 0 0 0,-1 0 0 0 0,1 0 0 0 0,0 0 0 0 0,-4 6 0 0 0,7-8-62 0 0,-1 0-1 0 0,1 0 1 0 0,0 0 0 0 0,0-1 0 0 0,-1 1-1 0 0,1 0 1 0 0,0 0 0 0 0,0 0 0 0 0,1 0-1 0 0,-1 0 1 0 0,0-1 0 0 0,1 1 0 0 0,0 2-1 0 0,8 20 194 0 0,-8-24-238 0 0,2 8 24 0 0,1-1 0 0 0,1 0-1 0 0,-1 0 1 0 0,1 0 0 0 0,0-1 0 0 0,1 0 0 0 0,-1 0 0 0 0,10 7 0 0 0,-3 0 23 0 0,-2-3-26 0 0,-5-7 18 0 0,4 2-20 0 0,-6-4 35 0 0,9 2 115 0 0,-10-3-151 0 0,0 0 0 0 0,-1 0 0 0 0,1 0 0 0 0,0 0 0 0 0,0-1 0 0 0,0 1 0 0 0,-1-1 0 0 0,1 0 0 0 0,0 1 0 0 0,-1-1 0 0 0,1 0-1 0 0,0 0 1 0 0,-1 0 0 0 0,1 0 0 0 0,1-2 0 0 0,-1 2 24 0 0,4-4 56 0 0,1-1 0 0 0,-2 1 0 0 0,1-1 0 0 0,-1 0 0 0 0,1-1 0 0 0,-2 1 0 0 0,7-11 0 0 0,24-55 98 0 0,-16 32-134 0 0,-17 35-82 0 0,6-9-75 0 0,-1 0 1 0 0,-1-1-1 0 0,0 0 0 0 0,6-26 0 0 0,-12 39-156 0 0,0 0-32 0 0,-2-5-62 0 0,0 1-1 0 0,0 0 1 0 0,-5-7 0 0 0,6 12 205 0 0,-1 0 1 0 0,1 0 0 0 0,0 1-1 0 0,-1-1 1 0 0,1 1 0 0 0,-1-1-1 0 0,1 1 1 0 0,0 0 0 0 0,-1-1-1 0 0,1 1 1 0 0,-1 0 0 0 0,1 0-1 0 0,-1 0 1 0 0,1 0 0 0 0,-1 0-1 0 0,1 0 1 0 0,-1 1 0 0 0,1-1-1 0 0,-1 1 1 0 0,1-1 0 0 0,-1 1-1 0 0,1-1 1 0 0,0 1 0 0 0,-1-1-1 0 0,1 1 1 0 0,-2 2 0 0 0,-4 6-1822 0 0,-1 3-4706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1 364 13359 0 0,'0'0'1027'0'0,"2"1"-670"0"0,3 1-351 0 0,8 0 4329 0 0,-12-2-4006 0 0,0 1 0 0 0,0-1 0 0 0,0 0 1 0 0,0 0-1 0 0,-1-1 0 0 0,1 1 0 0 0,0 0 1 0 0,0 0-1 0 0,0 0 0 0 0,0 0 0 0 0,-1-1 0 0 0,3 0 1 0 0,0-5-31 0 0,-3 4 56 0 0,3-7-157 0 0,-3 7-66 0 0,1 0-17 0 0,2-11-14 0 0,-2 8-81 0 0,-1 0-1 0 0,2 0 1 0 0,-1 1 0 0 0,0-1-1 0 0,1 0 1 0 0,0 1 0 0 0,0-1-1 0 0,0 1 1 0 0,1 0 0 0 0,3-5-1 0 0,44-46 3 0 0,-5 4 78 0 0,2 2 0 0 0,76-61 0 0 0,-120 108-67 0 0,-1 1 0 0 0,1-1 0 0 0,0 1 0 0 0,-1 0 0 0 0,1-1 0 0 0,0 1 0 0 0,0 1-1 0 0,-1-1 1 0 0,1 0 0 0 0,0 1 0 0 0,0 0 0 0 0,0-1 0 0 0,0 1 0 0 0,0 0 0 0 0,0 0 0 0 0,0 1 0 0 0,5 0 0 0 0,6 3 86 0 0,-11-3-111 0 0,-1 0 0 0 0,1 0 1 0 0,-1 1-1 0 0,0-1 0 0 0,1 1 0 0 0,-1-1 1 0 0,0 1-1 0 0,0 0 0 0 0,0 0 1 0 0,0 0-1 0 0,0 0 0 0 0,-1 0 0 0 0,1 1 1 0 0,-1-1-1 0 0,1 0 0 0 0,-1 1 0 0 0,0-1 1 0 0,0 1-1 0 0,0-1 0 0 0,0 1 1 0 0,0 0-1 0 0,-1-1 0 0 0,1 6 0 0 0,0 6 74 0 0,0-1 0 0 0,-2 0 0 0 0,-2 25 0 0 0,0-6 190 0 0,3-15-170 0 0,0 0 0 0 0,2 0 0 0 0,0 0 0 0 0,6 21 0 0 0,1-4 53 0 0,15 35-1 0 0,-18-55-141 0 0,0-1 0 0 0,1 0-1 0 0,1 0 1 0 0,9 12 0 0 0,-3-7-13 0 0,-9-15 0 0 0,0 0 0 0 0,3 3-34 0 0,1-1 1 0 0,-1 0-1 0 0,1 0 1 0 0,1-1-1 0 0,-1 0 0 0 0,1 0 1 0 0,-1-1-1 0 0,1-1 1 0 0,0 0-1 0 0,0 0 0 0 0,0-1 1 0 0,1 0-1 0 0,-1 0 1 0 0,18-3-1 0 0,-27 2-169 0 0,1 0 1 0 0,0 0-1 0 0,0-1 1 0 0,0 1-1 0 0,-1-1 1 0 0,1 1-1 0 0,0-1 0 0 0,-1 0 1 0 0,1 0-1 0 0,0 1 1 0 0,-1-1-1 0 0,1 0 0 0 0,-1-1 1 0 0,0 1-1 0 0,1 0 1 0 0,-1 0-1 0 0,3-3 0 0 0,5-7-1486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10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91 4607 0 0,'0'0'208'0'0,"0"-3"426"0"0,-1 0-661 0 0,0 2 611 0 0,1-1 1 0 0,-1 1-1 0 0,1 0 0 0 0,0-1 1 0 0,-1 1-1 0 0,1-1 1 0 0,0 1-1 0 0,0-1 0 0 0,0 1 1 0 0,0-1-1 0 0,0 1 0 0 0,0 0 1 0 0,1-1-1 0 0,-1 1 0 0 0,0-1 1 0 0,1 1-1 0 0,-1-1 0 0 0,1 1 1 0 0,-1 0-1 0 0,1-1 1 0 0,1 0-1 0 0,3-4-81 0 0,1 1 1 0 0,0 0-1 0 0,1 1 1 0 0,-1-1 0 0 0,1 1-1 0 0,8-3 1 0 0,10-8 748 0 0,-23 14-388 0 0,-2 3-735 0 0,0 4-98 0 0,0 0 0 0 0,0 0 0 0 0,-1 0 0 0 0,0 0-1 0 0,0 0 1 0 0,-1 0 0 0 0,1 0 0 0 0,-1-1-1 0 0,-5 11 1 0 0,-29 49 57 0 0,0-8-41 0 0,-64 114-171 0 0,98-169 4 0 0,6-3-691 0 0,15-7-1124 0 0,9-6-5839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10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8751 0 0,'0'0'936'0'0,"9"18"-936"0"0,0-1 0 0 0,1-1 840 0 0,3 0 144 0 0,1-4 24 0 0,1 1-4208 0 0,-1 3-848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10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109 219 13791 0 0,'-71'83'1518'0'0,"43"-49"1551"0"0,20-25-2184 0 0,7-7 227 0 0,5-7-1008 0 0,0 0-1 0 0,-1 0 1 0 0,6-9 0 0 0,3-6-15 0 0,28-28 122 0 0,2 2 0 0 0,58-49-1 0 0,-81 77 5 0 0,1 1 1 0 0,42-26-1 0 0,-55 39-85 0 0,1 0 1 0 0,-1 0 0 0 0,1 0-1 0 0,0 1 1 0 0,0 1 0 0 0,0-1-1 0 0,0 1 1 0 0,1 1 0 0 0,-1-1-1 0 0,0 1 1 0 0,1 1-1 0 0,16 0 1 0 0,-21 1-88 0 0,1 0 0 0 0,-1 0 0 0 0,0 0-1 0 0,1 1 1 0 0,-1-1 0 0 0,0 1 0 0 0,0 0 0 0 0,0 0-1 0 0,0 1 1 0 0,0-1 0 0 0,0 1 0 0 0,-1 0 0 0 0,1 0-1 0 0,-1 0 1 0 0,0 0 0 0 0,0 1 0 0 0,0-1 0 0 0,0 1-1 0 0,2 4 1 0 0,0 4-43 0 0,-2 3 0 0 0,-2-9 0 0 0,-1 1 0 0 0,0-1 0 0 0,-1 0 0 0 0,1 0 0 0 0,-3 9 0 0 0,2-7 0 0 0,-2 10-3 0 0,-2 10-35 0 0,2 0-1 0 0,0 0 1 0 0,2 36-1 0 0,2-55 28 0 0,0-1 1 0 0,0 1-1 0 0,1-1 0 0 0,0 0 1 0 0,0 0-1 0 0,1 0 0 0 0,0 0 1 0 0,1 0-1 0 0,-1 0 0 0 0,1-1 1 0 0,1 1-1 0 0,0-1 0 0 0,0 0 0 0 0,0-1 1 0 0,9 9-1 0 0,-9-11-123 0 0,0 0 0 0 0,0-1 0 0 0,0 0 0 0 0,0 0 0 0 0,0-1 0 0 0,1 1 0 0 0,-1-1 0 0 0,1 0 0 0 0,0-1 0 0 0,-1 1 0 0 0,1-1 1 0 0,0 0-1 0 0,0-1 0 0 0,0 1 0 0 0,0-1 0 0 0,0 0 0 0 0,0-1 0 0 0,0 0 0 0 0,0 0 0 0 0,-1 0 0 0 0,1 0 0 0 0,9-4 0 0 0,12-7-1417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1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16 4143 0 0,'2'-1'319'0'0,"34"-14"13318"0"0,-35 18-12826 0 0,-1 0-736 0 0,1 0 0 0 0,-1 0 0 0 0,0 0 1 0 0,0 0-1 0 0,0 0 0 0 0,0 0 0 0 0,-1 0 0 0 0,1 1 0 0 0,-1-1 1 0 0,0 0-1 0 0,1 0 0 0 0,-2 0 0 0 0,1-1 0 0 0,0 1 1 0 0,0 0-1 0 0,-1 0 0 0 0,0-1 0 0 0,1 1 0 0 0,-4 2 0 0 0,-5 9 29 0 0,-1-2 0 0 0,-16 15 0 0 0,26-25-87 0 0,-82 70 329 0 0,58-52-293 0 0,-22 16 6 0 0,26-21-13 0 0,-21 21 1 0 0,10-7-41 0 0,20-20 6 0 0,1 1 0 0 0,0 1 0 0 0,1-1 0 0 0,0 2 0 0 0,1-1 0 0 0,-11 19 0 0 0,20-29-3 0 0,0 0 0 0 0,-1 0 0 0 0,1 0 1 0 0,0 0-1 0 0,0 0 0 0 0,0 0 0 0 0,0 0 0 0 0,0 0 0 0 0,0 0 0 0 0,0 0 0 0 0,0 0 0 0 0,0 0 0 0 0,0 0 1 0 0,0 0-1 0 0,1 0 0 0 0,-1 0 0 0 0,0 0 0 0 0,1 0 0 0 0,-1 0 0 0 0,1 0 0 0 0,-1 0 0 0 0,1 0 1 0 0,1 2-1 0 0,17 15 44 0 0,-19-18-53 0 0,7 6 9 0 0,0-1 0 0 0,1 0 0 0 0,-1-1 0 0 0,1 0 0 0 0,0 0 0 0 0,0-1 0 0 0,1 1 0 0 0,16 3 0 0 0,-10-5-746 0 0,0 0-1 0 0,0-1 1 0 0,0 0 0 0 0,21-2 0 0 0,-9-2-5898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11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31 5063 0 0,'0'-2'390'0'0,"-1"-14"659"0"0,-2 12-391 0 0,1 3-129 0 0,-5-5 3290 0 0,4 5-3414 0 0,1 1 0 0 0,0 0 0 0 0,-1-1 0 0 0,1 1 0 0 0,-1 0 1 0 0,1 0-1 0 0,-4 1 0 0 0,-7 2 201 0 0,0 0 1 0 0,0 1-1 0 0,0 0 1 0 0,-23 12 0 0 0,8-4-6 0 0,12-5-285 0 0,0 0 1 0 0,0 2-1 0 0,1-1 0 0 0,1 2 0 0 0,-21 16 1 0 0,29-21-267 0 0,1 0 1 0 0,0 0-1 0 0,0 0 1 0 0,0 1-1 0 0,1 0 1 0 0,0 0 0 0 0,0 1-1 0 0,0-1 1 0 0,1 1-1 0 0,0-1 1 0 0,0 1 0 0 0,1 0-1 0 0,-1 0 1 0 0,2 0-1 0 0,-2 9 1 0 0,3-13-34 0 0,0 0-1 0 0,0 0 1 0 0,0 0 0 0 0,0 0 0 0 0,1-1-1 0 0,-1 1 1 0 0,1 0 0 0 0,0 0 0 0 0,0-1 0 0 0,0 1-1 0 0,0-1 1 0 0,0 1 0 0 0,1-1 0 0 0,-1 1-1 0 0,1-1 1 0 0,0 0 0 0 0,0 1 0 0 0,-1-1-1 0 0,1 0 1 0 0,0 0 0 0 0,1-1 0 0 0,3 4 0 0 0,1 0 80 0 0,1 0 1 0 0,0-1 0 0 0,0 0 0 0 0,0-1 0 0 0,14 5 0 0 0,-4-2 57 0 0,0-2-1 0 0,19 4 1 0 0,-22-8-82 0 0,-3-1 6 0 0,-11 1-72 0 0,0-1 0 0 0,0 1-1 0 0,-1 0 1 0 0,1-1 0 0 0,0 1 0 0 0,0-1-1 0 0,-1 1 1 0 0,1-1 0 0 0,0 1 0 0 0,-1-1 0 0 0,1 1-1 0 0,0-1 1 0 0,-1 0 0 0 0,1 1 0 0 0,-1-1-1 0 0,1 0 1 0 0,-1 1 0 0 0,1-1 0 0 0,-1 0-1 0 0,1 0 1 0 0,-1 0 0 0 0,0 1 0 0 0,0-1-1 0 0,1-1 1 0 0,2-20 91 0 0,-8-17 36 0 0,0 0-39 0 0,5 28-178 0 0,0 0 0 0 0,1 0 0 0 0,1-1 1 0 0,-1 1-1 0 0,2 0 0 0 0,0 0 0 0 0,0 1 0 0 0,1-1 0 0 0,0 1 0 0 0,1-1 0 0 0,0 1 0 0 0,1 0 1 0 0,0 1-1 0 0,0 0 0 0 0,1 0 0 0 0,0 0 0 0 0,16-14 0 0 0,-12 16-992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1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6 236 12607 0 0,'0'0'3454'0'0,"-2"1"-2308"0"0,-2 1 1691 0 0,5-5-1197 0 0,8-12-813 0 0,18-20-1043 0 0,-9 13 259 0 0,2 0 0 0 0,1 2 0 0 0,0 0 0 0 0,1 2 0 0 0,1 0 0 0 0,1 2 0 0 0,38-21 0 0 0,-57 35-39 0 0,0 0 0 0 0,0 0 0 0 0,0 0-1 0 0,0 1 1 0 0,0 0 0 0 0,0 0 0 0 0,8 0 0 0 0,-10 1 333 0 0,-2 0-320 0 0,0 0 0 0 0,0 0-1 0 0,0 0 1 0 0,0 0 0 0 0,-1 0 0 0 0,1 0-1 0 0,0 1 1 0 0,0-1 0 0 0,0 0 0 0 0,0 0-1 0 0,0 1 1 0 0,0-1 0 0 0,0 1 0 0 0,0-1-1 0 0,-1 1 1 0 0,1-1 0 0 0,0 1 0 0 0,0-1-1 0 0,-1 1 1 0 0,1 0 0 0 0,0-1 0 0 0,-1 1-1 0 0,1 0 1 0 0,0 0 0 0 0,-1 0 0 0 0,1-1-1 0 0,-1 2 1 0 0,3 2-6 0 0,-1-1 0 0 0,0 1 1 0 0,0-1-1 0 0,0 1 0 0 0,2 5 0 0 0,0 18-11 0 0,-1-12 0 0 0,-2-1 0 0 0,0 1 0 0 0,0 0 0 0 0,-4 24 0 0 0,2 20-16 0 0,1-57-96 0 0,0 1-149 0 0,-3 22-825 0 0,2-22 120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1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 6911 0 0,'0'0'974'0'0,"-1"2"291"0"0,-17 43 4568 0 0,-6 14-4681 0 0,-16 41 379 0 0,-6 18-436 0 0,22-47-764 0 0,-97 270 710 0 0,65-193-913 0 0,26-65 64 0 0,29-81 8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12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60 3223 0 0,'0'0'143'0'0,"-2"-1"-3"0"0,-23 0 18765 0 0,28 2-18460 0 0,6 2-258 0 0,-1-1-1 0 0,0 0 0 0 0,1 0 1 0 0,-1-1-1 0 0,1 0 0 0 0,-1-1 1 0 0,1 0-1 0 0,14-1 0 0 0,74-17 458 0 0,-52 9-430 0 0,28-1-541 0 0,1 3 0 0 0,89 2 0 0 0,-155 6-644 0 0,-1-2 0 0 0,1 1-1 0 0,0-1 1 0 0,-1 0 0 0 0,1 0 0 0 0,-1-1 0 0 0,1 0 0 0 0,-1-1 0 0 0,0 1-1 0 0,9-5 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0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382 346 1375 0 0,'2'-1'8635'0'0,"29"-21"-3315"0"0,-21 15-4992 0 0,-1-1 1 0 0,0 0 0 0 0,0-1-1 0 0,-1 1 1 0 0,11-17 0 0 0,34-57 371 0 0,-44 66-543 0 0,0 0 1 0 0,-2-1 0 0 0,8-22 0 0 0,-14 34-87 0 0,1-1 1 0 0,-1 1-1 0 0,0 0 1 0 0,-1-1-1 0 0,0 0 1 0 0,1 1-1 0 0,-2-1 1 0 0,0-8-1 0 0,1 12-64 0 0,-1 1-1 0 0,1-1 1 0 0,0 1 0 0 0,-1 0-1 0 0,1-1 1 0 0,-1 1-1 0 0,1 0 1 0 0,-1 0 0 0 0,1-1-1 0 0,-1 1 1 0 0,0 0-1 0 0,0 0 1 0 0,0 0 0 0 0,0 0-1 0 0,0 0 1 0 0,0 0 0 0 0,0 0-1 0 0,0 0 1 0 0,0 0-1 0 0,0 1 1 0 0,0-1 0 0 0,0 0-1 0 0,-1 1 1 0 0,1-1-1 0 0,0 1 1 0 0,0-1 0 0 0,-1 1-1 0 0,1 0 1 0 0,-1-1-1 0 0,1 1 1 0 0,0 0 0 0 0,-1 0-1 0 0,1 0 1 0 0,0 0-1 0 0,-1 0 1 0 0,1 0 0 0 0,-1 0-1 0 0,1 1 1 0 0,-2-1 0 0 0,-8 4-82 0 0,-1-1 0 0 0,-17 10 1 0 0,6-4-60 0 0,-15 9-132 0 0,1 1 1 0 0,-62 43-1 0 0,69-41 260 0 0,1 1-1 0 0,0 2 1 0 0,-46 51 0 0 0,58-57 175 0 0,2 2-1 0 0,0 0 1 0 0,1 1 0 0 0,1 1-1 0 0,1 0 1 0 0,-15 38 0 0 0,25-54-74 0 0,0 0 0 0 0,1 0 1 0 0,0 1-1 0 0,0-1 0 0 0,-1 12 1 0 0,2-15-41 0 0,0 0 1 0 0,0 0 0 0 0,1 0-1 0 0,-1 1 1 0 0,1-1 0 0 0,0 0 0 0 0,0 0-1 0 0,0 0 1 0 0,0 0 0 0 0,0 0-1 0 0,1 0 1 0 0,2 3 0 0 0,-4-5-35 0 0,1-1 0 0 0,-1 1-1 0 0,1-1 1 0 0,0 1 0 0 0,0-1 0 0 0,-1 1 0 0 0,1-1 0 0 0,0 1 0 0 0,0-1-1 0 0,-1 0 1 0 0,1 1 0 0 0,0-1 0 0 0,0 0 0 0 0,0 0 0 0 0,0 1-1 0 0,-1-1 1 0 0,1 0 0 0 0,2 0 0 0 0,0 0 48 0 0,2 1-5 0 0,1 0-1 0 0,-1-1 1 0 0,0 0 0 0 0,0 0-1 0 0,1 0 1 0 0,-1 0 0 0 0,0-1-1 0 0,0 0 1 0 0,0 0 0 0 0,10-4-1 0 0,3-2 158 0 0,28-15-1 0 0,-20 9-125 0 0,12-9-81 0 0,-1-1 0 0 0,-1-2 0 0 0,51-45 0 0 0,-72 57-155 0 0,-13 12-42 0 0,-1 3-1071 0 0,2 1 1208 0 0,-1 0 0 0 0,-1-1 0 0 0,1 1 0 0 0,0 1 0 0 0,1 4 1 0 0,8 32-163 0 0,-9-30 196 0 0,-1-7 11 0 0,-1-1 0 0 0,1 0 0 0 0,0 0 1 0 0,0 0-1 0 0,-1 1 0 0 0,2-1 0 0 0,-1 0 0 0 0,0 0 0 0 0,0 0 1 0 0,1 0-1 0 0,-1-1 0 0 0,1 1 0 0 0,-1 0 0 0 0,1-1 0 0 0,0 1 1 0 0,0-1-1 0 0,-1 1 0 0 0,1-1 0 0 0,0 0 0 0 0,0 0 0 0 0,1 1 1 0 0,3 0-1 0 0,-2-1-42 0 0,1 0 1 0 0,0 0 0 0 0,0 0-1 0 0,1-1 1 0 0,-1 0 0 0 0,0 0-1 0 0,0 0 1 0 0,0-1 0 0 0,8-1-1 0 0,10-3-165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1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23 10135 0 0,'0'2'778'0'0,"-1"0"-638"0"0,1 0 0 0 0,-1-1 1 0 0,1 1-1 0 0,0 0 1 0 0,0 0-1 0 0,0 0 1 0 0,0 0-1 0 0,0 0 0 0 0,0-1 1 0 0,1 1-1 0 0,-1 0 1 0 0,1 0-1 0 0,0 2 0 0 0,2 7 3240 0 0,-1-9-1683 0 0,3 0-1342 0 0,0 1 0 0 0,0-1 1 0 0,0 0-1 0 0,0 0 0 0 0,1-1 0 0 0,-1 0 0 0 0,0 1 0 0 0,1-2 0 0 0,-1 1 0 0 0,11-1 1 0 0,6-1 336 0 0,31-5 1 0 0,-15 0-306 0 0,44-4-231 0 0,45-5-32 0 0,-46 8-46 0 0,-79 7-147 0 0,-12-12-191 0 0,8 9 250 0 0,-1 1-1 0 0,0 0 0 0 0,0 0 1 0 0,0 0-1 0 0,0 0 0 0 0,0 0 1 0 0,0 1-1 0 0,-1-1 1 0 0,1 1-1 0 0,-1 0 0 0 0,1 0 1 0 0,-1 0-1 0 0,-5 0 0 0 0,-7 0-27 0 0,-29 1-1 0 0,23 0-10 0 0,4 1 14 0 0,0 0-1 0 0,0 1 1 0 0,0 1-1 0 0,0 0 1 0 0,-18 7-1 0 0,25-7 4 0 0,1 1-1 0 0,-1 1 0 0 0,1-1 0 0 0,0 2 0 0 0,1-1 0 0 0,-1 1 1 0 0,1 1-1 0 0,0 0 0 0 0,-11 11 0 0 0,16-13 34 0 0,0 0 0 0 0,0 1-1 0 0,0-1 1 0 0,1 1 0 0 0,0 0 0 0 0,1 0-1 0 0,-1 0 1 0 0,1 0 0 0 0,0 0 0 0 0,0 0-1 0 0,1 1 1 0 0,0-1 0 0 0,0 1 0 0 0,1-1-1 0 0,-1 1 1 0 0,1-1 0 0 0,1 1 0 0 0,-1-1-1 0 0,3 9 1 0 0,-1-2 8 0 0,2 0 0 0 0,0 0 0 0 0,0-1 0 0 0,1 1-1 0 0,0-1 1 0 0,1 0 0 0 0,1-1 0 0 0,12 18 0 0 0,-12-20-190 0 0,0 0 1 0 0,1 0 0 0 0,0-1-1 0 0,12 9 1 0 0,-15-13-1115 0 0,0 0 0 0 0,0-1 0 0 0,1 0 0 0 0,-1 0 0 0 0,10 3 0 0 0,2-2-4864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1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0,'0'2'143'0'0,"0"14"1243"0"0,1-1 0 0 0,1 0 0 0 0,0 0 0 0 0,0 0-1 0 0,2 0 1 0 0,0 0 0 0 0,0 0 0 0 0,1-1 0 0 0,1 0 0 0 0,1 0 0 0 0,14 22 0 0 0,-11-21-115 0 0,1-1-1 0 0,1 0 1 0 0,18 17 0 0 0,-9-12-1009 0 0,37 24-1 0 0,-23-19 172 0 0,1-2 1 0 0,2-1-1 0 0,0-3 0 0 0,77 28 1 0 0,-81-39-381 0 0,-20-7-53 0 0,9-4-66 0 0,-21 2-23 0 0,0 1-111 0 0,0 0-21 0 0,-2 1 195 0 0,3-2-763 0 0,0-1 0 0 0,-1 1 0 0 0,1-1 0 0 0,-1 1 0 0 0,1-1-1 0 0,-1 0 1 0 0,0 0 0 0 0,2-4 0 0 0,1-3-1147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1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623 112 6447 0 0,'0'-18'662'0'0,"0"-39"-733"0"0,-3 20 7423 0 0,0 38-6255 0 0,-2 2-830 0 0,0 1 1 0 0,0-1-1 0 0,1 1 0 0 0,-1 0 0 0 0,1 0 1 0 0,0 0-1 0 0,0 1 0 0 0,0-1 0 0 0,-5 9 0 0 0,-27 53 1006 0 0,25-44-648 0 0,2-5-512 0 0,-54 94 1319 0 0,56-100-1309 0 0,-2 1-1 0 0,0-1 1 0 0,0-1 0 0 0,-1 0-1 0 0,0 0 1 0 0,-1-1 0 0 0,-12 8-1 0 0,-20 8-666 0 0,0-2 1 0 0,-83 29-1 0 0,70-29 175 0 0,40-17-437 0 0,0 0 0 0 0,0-1 0 0 0,-26 4 0 0 0,39-8-63 0 0,6-3-435 0 0,10-9 709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1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1 5063 0 0,'0'0'390'0'0,"-2"0"-252"0"0,-11 6 1116 0 0,1 1 0 0 0,0 0 0 0 0,0 0 0 0 0,0 1 0 0 0,1 0 0 0 0,-11 12 0 0 0,8-6-331 0 0,1 0 1 0 0,0 1-1 0 0,-18 29 1 0 0,3 6-639 0 0,3 1 0 0 0,-22 58 0 0 0,9-18 876 0 0,-23 54-754 0 0,-34 72-157 0 0,75-179-233 0 0,-1 0 0 0 0,-3-1 0 0 0,-40 49 1 0 0,55-75-362 0 0,1 0 0 0 0,0 1 1 0 0,-10 21-1 0 0</inkml:trace>
  <inkml:trace contextRef="#ctx0" brushRef="#br0" timeOffset="1">164 503 15807 0 0,'-12'2'220'0'0,"-1"1"1"0"0,0 0-1 0 0,1 1 0 0 0,0 0 0 0 0,0 1 1 0 0,0 0-1 0 0,0 1 0 0 0,1 0 0 0 0,0 1 0 0 0,0 0 1 0 0,-16 15-1 0 0,26-22-169 0 0,1 0 0 0 0,-1 1 0 0 0,1-1 1 0 0,0 0-1 0 0,-1 1 0 0 0,1-1 0 0 0,0 0 0 0 0,-1 1 1 0 0,1-1-1 0 0,0 1 0 0 0,0-1 0 0 0,-1 1 0 0 0,1-1 1 0 0,0 1-1 0 0,0-1 0 0 0,0 0 0 0 0,0 1 0 0 0,0-1 1 0 0,0 1-1 0 0,-1-1 0 0 0,1 1 0 0 0,0 0 0 0 0,0-1 1 0 0,1 1-1 0 0,7 9 610 0 0,-6-8-588 0 0,1-1 0 0 0,-1 1-1 0 0,1-1 1 0 0,0 1 0 0 0,-1-1-1 0 0,1 0 1 0 0,0 0 0 0 0,0 0-1 0 0,0 0 1 0 0,0-1 0 0 0,0 1 0 0 0,0-1-1 0 0,4 0 1 0 0,5 0 134 0 0,0 0-1 0 0,13-3 1 0 0,-11 1-29 0 0,121-16 492 0 0,-1-7 1 0 0,-2-5-1 0 0,130-47 0 0 0,-136 38 97 0 0,-124 38-844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14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8751 0 0,'0'0'794'0'0,"0"2"-652"0"0,-1 6 732 0 0,-4 23-987 0 0,0-9 17509 0 0,6-22-17373 0 0,-1 1-1 0 0,0-1 1 0 0,0 1-1 0 0,0 0 1 0 0,1-1-1 0 0,-1 1 1 0 0,0 0 0 0 0,1-1-1 0 0,-1 1 1 0 0,0-1-1 0 0,1 1 1 0 0,-1-1-1 0 0,1 1 1 0 0,-1-1-1 0 0,1 1 1 0 0,-1-1-1 0 0,1 0 1 0 0,-1 1-1 0 0,1-1 1 0 0,-1 0-1 0 0,2 1 1 0 0,-1-1-2 0 0,-1 1 1 0 0,1-1 0 0 0,0 1 0 0 0,-1-1 0 0 0,1 0 0 0 0,-1 1-1 0 0,1-1 1 0 0,-1 1 0 0 0,1 0 0 0 0,-1-1 0 0 0,1 1 0 0 0,-1-1-1 0 0,1 1 1 0 0,-1 0 0 0 0,3-1 53 0 0,0-1-151 0 0,0 0 0 0 0,0 0 1 0 0,-1 0-1 0 0,1 0 0 0 0,0-1 1 0 0,-1 1-1 0 0,1-1 1 0 0,2-2-1 0 0,12-14-8603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6:4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1215 33 9871 0 0,'6'-7'898'0'0,"-3"3"-769"0"0,-2 2-109 0 0,0 1 0 0 0,0-1 0 0 0,0 1 0 0 0,0-1 0 0 0,0 1 0 0 0,0 0 0 0 0,0 0 0 0 0,1 0 0 0 0,-1 0 0 0 0,11-7 6955 0 0,-14 16-6273 0 0,0-5-583 0 0,1 0 0 0 0,-1 0 0 0 0,0-1 0 0 0,0 1 0 0 0,0 0 0 0 0,-1-1 0 0 0,1 1 0 0 0,-1-1 1 0 0,1 0-1 0 0,-1 0 0 0 0,-5 3 0 0 0,0 0 89 0 0,1-2 1 0 0,-1 1-1 0 0,-14 4 1 0 0,-270 65 424 0 0,113-47-1016 0 0,-4 0-358 0 0,157-21 509 0 0,1 2-1 0 0,0 0 0 0 0,1 2 1 0 0,-1 0-1 0 0,-39 23 0 0 0,62-31 97 0 0,22-12-261 0 0,-15 8 353 0 0,0 0-1 0 0,1 0 1 0 0,-1 1 0 0 0,1 0 0 0 0,-1 0-1 0 0,1 1 1 0 0,0-1 0 0 0,0 1 0 0 0,-1 1-1 0 0,1-1 1 0 0,0 1 0 0 0,8 0 0 0 0,-11 0 35 0 0,-1 1 0 0 0,1-1 0 0 0,-1 1 0 0 0,1 0 0 0 0,-1 0 0 0 0,1 0 0 0 0,-1 0 0 0 0,1 0 0 0 0,-1 0 0 0 0,0 0 1 0 0,0 1-1 0 0,0 0 0 0 0,1-1 0 0 0,-2 1 0 0 0,1 0 0 0 0,0 0 0 0 0,0 0 0 0 0,0 0 0 0 0,-1 0 0 0 0,1 0 0 0 0,-1 0 1 0 0,0 1-1 0 0,0-1 0 0 0,0 1 0 0 0,0-1 0 0 0,0 1 0 0 0,0-1 0 0 0,-1 1 0 0 0,1 3 0 0 0,1 5 43 0 0,-1 0 0 0 0,-1 0 0 0 0,0 0-1 0 0,0 0 1 0 0,-1 0 0 0 0,0 0 0 0 0,-1 0 0 0 0,-1 0-1 0 0,-5 16 1 0 0,0-5 48 0 0,-1 0-1 0 0,-1 0 1 0 0,-18 27-1 0 0,-13 14 63 0 0,-3-2 0 0 0,-59 65 0 0 0,-80 76 160 0 0,173-190-304 0 0,6-7-3 0 0,1-1 0 0 0,-1 0 0 0 0,0 0-1 0 0,-9 7 1 0 0,12-10-74 0 0,19-13-59 0 0,2 1 333 0 0,0 1 1 0 0,0 1 0 0 0,1 0-1 0 0,28-6 1 0 0,90-16 1373 0 0,-106 24-1142 0 0,6 1-43 0 0,-1 1 0 0 0,63 1 0 0 0,-83 4-1120 0 0,30 5-1 0 0,-47-5 167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6:44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9 107 5063 0 0,'0'0'232'0'0,"-3"8"32"0"0,2-7-5 0 0,0 0 0 0 0,1 0 0 0 0,-1 0 0 0 0,1 0 0 0 0,-1 0 0 0 0,1 0 0 0 0,0 1 0 0 0,-1-1 0 0 0,1 0 0 0 0,0 0 0 0 0,0 0-1 0 0,0 0 1 0 0,0 1 0 0 0,0-1 0 0 0,0 0 0 0 0,0 0 0 0 0,0 0 0 0 0,1 2 0 0 0,-1-3-30 0 0,0 1 0 0 0,1 0 1 0 0,-1 0-1 0 0,1-1 0 0 0,0 1 1 0 0,-1 0-1 0 0,1-1 0 0 0,-1 1 0 0 0,1 0 1 0 0,0-1-1 0 0,-1 1 0 0 0,1-1 1 0 0,0 1-1 0 0,0-1 0 0 0,0 1 0 0 0,-1-1 1 0 0,3 1-1 0 0,1 0 210 0 0,0 0-1 0 0,1 0 1 0 0,-1-1 0 0 0,1 1-1 0 0,-1-1 1 0 0,7 0 0 0 0,12-3 332 0 0,0-1 1 0 0,-1-1 0 0 0,39-13-1 0 0,-22 6-317 0 0,148-49 617 0 0,-144 46-1057 0 0,-14 6-227 0 0,34-6 0 0 0,-23 8-5776 0 0,-38 7 5585 0 0,15-4-6256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6:44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14047 0 0,'0'0'1412'0'0,"1"1"-1293"0"0,21 26 873 0 0,1-2 0 0 0,0 0 1 0 0,2-2-1 0 0,34 25 0 0 0,-21-20-612 0 0,0 2-1 0 0,-2 2 0 0 0,-2 1 1 0 0,-1 2-1 0 0,33 43 0 0 0,0 22-168 0 0,-65-99-186 0 0,5-8-2155 0 0,-1-2 336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6:44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1 13327 0 0,'0'0'1210'0'0,"0"2"-996"0"0,-5 18-291 0 0,2-9 496 0 0,0 0 1 0 0,-1 0 0 0 0,0 0-1 0 0,-1 0 1 0 0,-5 10-1 0 0,-63 86 1692 0 0,59-90-1987 0 0,0 0 0 0 0,-2-1 1 0 0,-31 25-1 0 0,-51 29-8 0 0,-158 82 0 0 0,219-133-105 0 0,35-18 113 0 0,17 12 69 0 0,-10-11-190 0 0,-1 0 1 0 0,1 0-1 0 0,0-1 0 0 0,0 0 0 0 0,0 0 0 0 0,1 0 1 0 0,-1 0-1 0 0,0-1 0 0 0,0 0 0 0 0,8-1 0 0 0,8-1-469 0 0,24-6-1 0 0,-42 8 376 0 0,25-7-1672 0 0,1-2-4645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6:45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7 1375 0 0,'3'-6'17480'0'0,"-3"13"-17147"0"0,-1 0 0 0 0,0-1 0 0 0,0 1 0 0 0,-1 0 0 0 0,0 0 0 0 0,0-1-1 0 0,0 1 1 0 0,-4 6 0 0 0,-32 51 51 0 0,15-26-193 0 0,-19 37-34 0 0,-36 63-2705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0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 5983 0 0,'0'0'542'0'0,"-2"3"-446"0"0,-160 323 12161 0 0,93-178-10993 0 0,-141 225 0 0 0,65-138-1175 0 0,144-234-90 0 0,-6 10-15 0 0,-1 0 1 0 0,-15 17-1 0 0,21-26-240 0 0,5-18-505 0 0,4-7-253 0 0,1 1 0 0 0,2 0 0 0 0,0 1 0 0 0,18-29 0 0 0,-27 47 813 0 0,26-41-5495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6:46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36 14479 0 0,'1'-1'331'0'0,"0"-1"-216"0"0,0 0 0 0 0,0 0-1 0 0,0-1 1 0 0,0 1 0 0 0,0 0 0 0 0,-1 0 0 0 0,1-1 0 0 0,-1 1-1 0 0,1-5 1 0 0,0-1 3285 0 0,-2 10-2993 0 0,-7 7-171 0 0,2 1 0 0 0,0-1 1 0 0,0 1-1 0 0,1 1 1 0 0,0-1-1 0 0,-4 13 1 0 0,-2 4 13 0 0,-45 116 348 0 0,-13 26-531 0 0,44-112-65 0 0,-13 24-1948 0 0,37-79 1534 0 0,0 0 0 0 0,0-1-1 0 0,-1 1 1 0 0,1 0 0 0 0,0 0-1 0 0,-1-1 1 0 0,-2 3 0 0 0,-4 1-5922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6:4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28 139 8751 0 0,'-8'2'910'0'0,"-11"-1"8383"0"0,30-5-5460 0 0,-2 2-4978 0 0,141-18 3201 0 0,16-2-1184 0 0,-72 1-585 0 0,214-36 122 0 0,-240 45-2598 0 0,-48 8 37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6:4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14423 0 0,'0'0'2332'0'0,"2"0"-1482"0"0,66 0 2351 0 0,110-2-45 0 0,-122-1-2878 0 0,67-12 0 0 0,-51 0-182 0 0,-1-2 1 0 0,129-51-1 0 0,-16-5-828 0 0,-61 33-3330 0 0,-108 36 2288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6:4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34 15087 0 0,'28'-34'4854'0'0,"-28"46"-3943"0"0,0-7-689 0 0,0 0-1 0 0,0 0 1 0 0,0 1 0 0 0,-1-1-1 0 0,-1 7 1 0 0,-3 4-132 0 0,-1-2 0 0 0,0 1 0 0 0,-1-1 0 0 0,-1 0 1 0 0,-17 25-1 0 0,-57 59 489 0 0,54-66-522 0 0,-18 17-46 0 0,45-48 43 0 0,5-1-43 0 0,0-1-1 0 0,0 0 0 0 0,0 0 0 0 0,1 0 0 0 0,-1-1 0 0 0,4-2 1 0 0,9-2-12 0 0,8 0 4 0 0,0 1-1 0 0,49-4 0 0 0,51 7 265 0 0,18-2 214 0 0,-83-2-2361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6:47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5 15119 0 0,'3'-4'7087'0'0,"-10"32"-6826"0"0,-1 0 0 0 0,-1-1 1 0 0,-24 47-1 0 0,-50 78 391 0 0,45-87-316 0 0,-69 105 64 0 0,18-31-260 0 0,65-98 47 0 0,-26 63-1 0 0,27-40 214 0 0,21-58-403 0 0,1 1 0 0 0,0 0 0 0 0,0 0 1 0 0,0 0-1 0 0,1 0 0 0 0,-1 0 1 0 0,3 9-1 0 0,-2-14-419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6:48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5063 0 0,'0'0'4866'0'0,"-2"1"-4588"0"0,-6 7 508 0 0,-2 0 0 0 0,1-1-1 0 0,-1 0 1 0 0,-21 11-1 0 0,30-17-617 0 0,-1 0-1 0 0,0 0 1 0 0,0 0-1 0 0,1 1 1 0 0,-1-1 0 0 0,0 0-1 0 0,1 1 1 0 0,0-1-1 0 0,-1 1 1 0 0,1 0-1 0 0,0-1 1 0 0,0 1-1 0 0,0 0 1 0 0,0 0-1 0 0,0 0 1 0 0,0 0 0 0 0,0 0-1 0 0,1 0 1 0 0,-1 0-1 0 0,1 0 1 0 0,-1 0-1 0 0,1 0 1 0 0,0 0-1 0 0,0 0 1 0 0,0 0-1 0 0,0 0 1 0 0,0 0 0 0 0,1 4-1 0 0,-1-3-104 0 0,1 1 1 0 0,0-1-1 0 0,0 0 0 0 0,0 1 1 0 0,1-1-1 0 0,-1 0 0 0 0,1 0 1 0 0,0 0-1 0 0,-1 0 0 0 0,1 0 1 0 0,1 0-1 0 0,-1 0 0 0 0,0-1 1 0 0,1 1-1 0 0,4 3 0 0 0,4 0 47 0 0,0 0 0 0 0,1-1 0 0 0,-1-1 0 0 0,1 0-1 0 0,0 0 1 0 0,0-1 0 0 0,14 1 0 0 0,-5 0-32 0 0,25 8 0 0 0,-43-10-78 0 0,1-1 1 0 0,-1 0 0 0 0,0 1-1 0 0,0-1 1 0 0,0 1-1 0 0,0 0 1 0 0,0 0-1 0 0,0 0 1 0 0,-1 0 0 0 0,1 1-1 0 0,-1-1 1 0 0,1 1-1 0 0,-1-1 1 0 0,0 1 0 0 0,0 0-1 0 0,0 0 1 0 0,0 0-1 0 0,-1 0 1 0 0,1 0-1 0 0,-1 1 1 0 0,0-1 0 0 0,0 0-1 0 0,0 1 1 0 0,1 3-1 0 0,-2 1 0 0 0,1-1 0 0 0,-1 1 0 0 0,-1-1 0 0 0,1 1 0 0 0,-1-1 0 0 0,-1 1 0 0 0,1-1-1 0 0,-1 0 1 0 0,0 0 0 0 0,-5 10 0 0 0,-2 3 0 0 0,-1-2-1 0 0,-1 1 0 0 0,0-2 1 0 0,-1 1-1 0 0,-1-2 0 0 0,-29 30 1 0 0,21-26 11 0 0,-1-2 1 0 0,-1 0-1 0 0,0-1 1 0 0,-42 22 0 0 0,33-25 10 0 0,20-10 10 0 0,1-4-166 0 0,11-1 83 0 0,0 1 1 0 0,0-1 0 0 0,0 0-1 0 0,0 1 1 0 0,0-1 0 0 0,0 0-1 0 0,0 1 1 0 0,0-1 0 0 0,0 0-1 0 0,0 0 1 0 0,0 1 0 0 0,0-1-1 0 0,0 0 1 0 0,0 1 0 0 0,1-1-1 0 0,-1 0 1 0 0,1 0 0 0 0,-1 0-11 0 0,7-13-1702 0 0,5-2-4881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6:48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0 10135 0 0,'0'0'1248'0'0,"1"3"-189"0"0,-1 5-356 0 0,0 1 0 0 0,0-1 1 0 0,-1 1-1 0 0,0-1 0 0 0,0 0 0 0 0,-4 12 0 0 0,-18 52 308 0 0,18-58-700 0 0,-14 35 230 0 0,-3-2 0 0 0,-39 66 0 0 0,-66 81-374 0 0,62-99-318 0 0,64-94-23 0 0,7-14-9978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6:49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2 497 5983 0 0,'0'0'9887'0'0,"-1"-7"-8078"0"0,1 0-1577 0 0,1 0 0 0 0,0 1-1 0 0,0-1 1 0 0,1 1 0 0 0,0-1 0 0 0,0 1-1 0 0,0 0 1 0 0,1 0 0 0 0,4-7 0 0 0,6-10-100 0 0,18-21 1 0 0,-7 9 116 0 0,-2 4-164 0 0,0 1-1 0 0,2 0 0 0 0,2 2 1 0 0,0 1-1 0 0,32-24 1 0 0,-39 35 57 0 0,1 2 0 0 0,0 0-1 0 0,1 2 1 0 0,0 0 0 0 0,1 1 0 0 0,1 1 0 0 0,-1 2 0 0 0,46-12 0 0 0,-60 19-113 0 0,0 0 0 0 0,0 0-1 0 0,0 1 1 0 0,0 0 0 0 0,0 1 0 0 0,0 0-1 0 0,-1 0 1 0 0,1 1 0 0 0,0 0 0 0 0,-1 0-1 0 0,1 1 1 0 0,-1 0 0 0 0,1 0 0 0 0,-1 1-1 0 0,0-1 1 0 0,-1 2 0 0 0,1-1-1 0 0,-1 1 1 0 0,0 0 0 0 0,0 0 0 0 0,0 1-1 0 0,-1-1 1 0 0,1 1 0 0 0,-1 1 0 0 0,-1-1-1 0 0,6 9 1 0 0,-8-11-26 0 0,-1 0 0 0 0,1 0 1 0 0,-1 0-1 0 0,1 1 0 0 0,-1-1 0 0 0,0 0 0 0 0,-1 0 0 0 0,1 1 0 0 0,-1-1 0 0 0,0 0 1 0 0,0 1-1 0 0,0-1 0 0 0,-1 7 0 0 0,-1-4 9 0 0,0 0 0 0 0,0-1 0 0 0,0 1 0 0 0,-1-1 0 0 0,0 0 0 0 0,0 1 0 0 0,-8 9 0 0 0,1-3 8 0 0,-1-1 0 0 0,0 0 0 0 0,0-1 0 0 0,-1-1 0 0 0,0 0 0 0 0,-21 13 0 0 0,-102 59 39 0 0,-36 23 26 0 0,161-98-115 0 0,0-1 1 0 0,-14 5-1 0 0,22-10-88 0 0,3-2-999 0 0,0-1 921 0 0,1 1 0 0 0,-1 0 0 0 0,0-1 0 0 0,0 1 0 0 0,1 0 0 0 0,-1 0 0 0 0,0 0 0 0 0,2-1 0 0 0,0 0-192 0 0,10-8-1796 0 0,1-1-4404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6:49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491 275 3679 0 0,'0'0'9922'0'0,"6"-7"-9085"0"0,-5 5-591 0 0,1 0-1 0 0,-1-1 1 0 0,0 1 0 0 0,0-1 0 0 0,0 1-1 0 0,0-1 1 0 0,0 0 0 0 0,-1 1-1 0 0,1-1 1 0 0,-1 0 0 0 0,0 1 0 0 0,0-4-1 0 0,-2-35 958 0 0,1 28-845 0 0,1 12-346 0 0,-2-27 139 0 0,-1 0-1 0 0,-2 1 1 0 0,-12-44-1 0 0,17 69-155 0 0,-1 1-1 0 0,0 0 1 0 0,1-1-1 0 0,-1 1 1 0 0,0 0-1 0 0,0 0 1 0 0,0-1 0 0 0,0 1-1 0 0,0 0 1 0 0,-1 0-1 0 0,1 0 1 0 0,0 0-1 0 0,0 0 1 0 0,-1 1-1 0 0,1-1 1 0 0,0 0-1 0 0,-1 1 1 0 0,1-1 0 0 0,-1 0-1 0 0,1 1 1 0 0,-1 0-1 0 0,1-1 1 0 0,-1 1-1 0 0,1 0 1 0 0,-1 0-1 0 0,1 0 1 0 0,-1 0-1 0 0,0 0 1 0 0,1 0 0 0 0,-2 1-1 0 0,-5 0-68 0 0,1 0 0 0 0,-1 1 0 0 0,1 0-1 0 0,-13 5 1 0 0,7-1 25 0 0,1 0 0 0 0,0 1 0 0 0,1 1 1 0 0,0 0-1 0 0,0 0 0 0 0,0 1 0 0 0,1 0 0 0 0,1 1 0 0 0,-17 20 0 0 0,14-12 83 0 0,0 0 0 0 0,0 0 1 0 0,2 1-1 0 0,0 1 0 0 0,-10 31 0 0 0,19-48-2 0 0,0 0 1 0 0,0 0-1 0 0,0 0 0 0 0,1 1 0 0 0,-1-1 0 0 0,1 0 0 0 0,0 0 1 0 0,0 1-1 0 0,0-1 0 0 0,0 0 0 0 0,1 0 0 0 0,0 5 0 0 0,0-7-4 0 0,-1 0-1 0 0,1 0 1 0 0,0 0-1 0 0,-1 1 1 0 0,1-1-1 0 0,0 0 1 0 0,0 0-1 0 0,0 0 1 0 0,0 0-1 0 0,0 0 1 0 0,0 0-1 0 0,0 0 1 0 0,0-1-1 0 0,0 1 0 0 0,0 0 1 0 0,0-1-1 0 0,0 1 1 0 0,1 0-1 0 0,-1-1 1 0 0,0 0-1 0 0,1 1 1 0 0,-1-1-1 0 0,0 0 1 0 0,1 1-1 0 0,-1-1 1 0 0,0 0-1 0 0,1 0 1 0 0,-1 0-1 0 0,0 0 1 0 0,1 0-1 0 0,1-1 1 0 0,7-1 77 0 0,1 0 0 0 0,-1 0 1 0 0,0-1-1 0 0,-1-1 1 0 0,1 0-1 0 0,0 0 1 0 0,10-6-1 0 0,3-4-27 0 0,33-27-1 0 0,-49 37-79 0 0,-1-1 0 0 0,-1 0 0 0 0,1 0 0 0 0,0 0 0 0 0,-1-1-1 0 0,0 0 1 0 0,-1 0 0 0 0,1 0 0 0 0,6-14 0 0 0,-10 19-103 0 0,-4 1-199 0 0,1 1 243 0 0,0-1-1 0 0,0 1 0 0 0,0 0 1 0 0,0 0-1 0 0,-4 2 0 0 0,0 0 37 0 0,0 2-1 0 0,0-1 0 0 0,0 1 1 0 0,0 0-1 0 0,1 0 0 0 0,0 0 1 0 0,0 1-1 0 0,0-1 1 0 0,-6 12-1 0 0,-2 5-104 0 0,-14 35-1 0 0,14-29 104 0 0,2-2 26 0 0,1 0 1 0 0,1 1-1 0 0,2 0 0 0 0,-5 31 0 0 0,-9 116 11 0 0,16-123 0 0 0,-81 604 440 0 0,68-572 70 0 0,-53 146 1 0 0,66-214-139 0 0,-1 0 0 0 0,-1 0-1 0 0,0-1 1 0 0,-18 25 0 0 0,24-39-360 0 0,1 0 1 0 0,0 0-1 0 0,0 0 0 0 0,-1 0 0 0 0,1 0 1 0 0,0 0-1 0 0,0 0 0 0 0,-1 0 0 0 0,1 0 0 0 0,0 0 1 0 0,0 0-1 0 0,-1 0 0 0 0,1 0 0 0 0,0 0 1 0 0,0-1-1 0 0,-1 1 0 0 0,1 0 0 0 0,0 0 0 0 0,0 0 1 0 0,0 0-1 0 0,0-1 0 0 0,-1 1 0 0 0,1 0 1 0 0,0 0-1 0 0,0 0 0 0 0,0-1 0 0 0,0 1 1 0 0,0 0-1 0 0,-1 0 0 0 0,1-1 0 0 0,0 1 0 0 0,0 0 1 0 0,0 0-1 0 0,0-1 0 0 0,0 1 0 0 0,-4-10 214 0 0,2 1-101 0 0,1-1-1 0 0,0 1 1 0 0,0-1-1 0 0,1 0 1 0 0,0 1-1 0 0,1-1 1 0 0,2-11-1 0 0,-1 2-2 0 0,29-220-1026 0 0,-19 155-1193 0 0,-5 25 504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6:5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34 14743 0 0,'0'0'1568'0'0,"-2"-8"-1568"0"0,2 2 2656 0 0,0-1 1280 0 0,9 2-3704 0 0,-1 2-232 0 0,0 0-120 0 0,1 1 16 0 0,1 2-6024 0 0,0 2-1200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1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115 615 5063 0 0,'-3'1'390'0'0,"-46"32"555"0"0,2 5 4535 0 0,47-38-5434 0 0,0 0-1 0 0,0 1 1 0 0,0-1 0 0 0,-1 0 0 0 0,1 0-1 0 0,0 1 1 0 0,0-1 0 0 0,-1 0 0 0 0,1 0-1 0 0,0 1 1 0 0,-1-1 0 0 0,1 0 0 0 0,0 0-1 0 0,-1 0 1 0 0,1 0 0 0 0,0 0 0 0 0,-1 1-1 0 0,1-1 1 0 0,0 0 0 0 0,-1 0 0 0 0,1 0-1 0 0,0 0 1 0 0,-1 0 0 0 0,1 0 0 0 0,0 0-1 0 0,-1 0 1 0 0,1 0 0 0 0,0 0 0 0 0,-1 0-1 0 0,1 0 1 0 0,-1-1 0 0 0,1 1 0 0 0,0 0-1 0 0,-1 0 1 0 0,1 0 0 0 0,0 0 0 0 0,0-1-1 0 0,-1 1 1 0 0,1 0 0 0 0,-1-1 8 0 0,1-1 1 0 0,-1 1-1 0 0,1 0 1 0 0,-1 0-1 0 0,1-1 0 0 0,0 1 1 0 0,0 0-1 0 0,0 0 1 0 0,-1-1-1 0 0,1 1 1 0 0,1-2-1 0 0,-1-5 66 0 0,1 0 1 0 0,3-14-1 0 0,4-1-11 0 0,1 0 0 0 0,2 1 0 0 0,15-27 0 0 0,-7 14 4 0 0,3-3 290 0 0,1 2 0 0 0,49-59 1 0 0,-53 74-117 0 0,1 0-1 0 0,1 2 1 0 0,1 0 0 0 0,0 1 0 0 0,2 2 0 0 0,39-23 0 0 0,-3 9 792 0 0,107-36 0 0 0,-126 50-673 0 0,71-21 414 0 0,-100 34-712 0 0,1 0-1 0 0,0 1 0 0 0,-1 1 0 0 0,1 0 0 0 0,0 1 0 0 0,24 2 0 0 0,-35-2-94 0 0,1 0 0 0 0,0 1 0 0 0,0-1 0 0 0,-1 1 0 0 0,1 0 0 0 0,-1 0-1 0 0,1 0 1 0 0,0 0 0 0 0,-1 0 0 0 0,0 1 0 0 0,1-1 0 0 0,-1 1 0 0 0,0-1 0 0 0,0 1-1 0 0,3 2 1 0 0,-4-2-12 0 0,0 0-1 0 0,0 0 1 0 0,0 0-1 0 0,0 1 1 0 0,0-1-1 0 0,0 0 1 0 0,0 0 0 0 0,-1 1-1 0 0,1-1 1 0 0,-1 0-1 0 0,0 1 1 0 0,0-1-1 0 0,0 0 1 0 0,0 1-1 0 0,0-1 1 0 0,0 1-1 0 0,0-1 1 0 0,-2 3-1 0 0,0 7 4 0 0,-2 0 0 0 0,0-1 0 0 0,0 0 0 0 0,-1 0-1 0 0,-11 21 1 0 0,-41 50 31 0 0,31-46-29 0 0,-8 12-55 0 0,-60 63 0 0 0,67-84 14 0 0,-1-1-1 0 0,0-1 1 0 0,-46 28-1 0 0,-56 23-334 0 0,115-69 329 0 0,0-1 1 0 0,0 0-1 0 0,-1-1 0 0 0,0 0 0 0 0,0-1 1 0 0,0-1-1 0 0,-17 1 0 0 0,24-4-44 0 0,1 0 0 0 0,0-1 0 0 0,0 0 0 0 0,0 0 0 0 0,0 0 0 0 0,0-1 0 0 0,-9-4 0 0 0,16 6 1 0 0,1-1 0 0 0,-1 1-1 0 0,0-1 1 0 0,0 1 0 0 0,0-1-1 0 0,1 0 1 0 0,-1 1 0 0 0,0-1 0 0 0,0 0-1 0 0,1 1 1 0 0,-1-1 0 0 0,1 0-1 0 0,-1 0 1 0 0,1 0 0 0 0,-1 0 0 0 0,1 0-1 0 0,0 0 1 0 0,-1 1 0 0 0,1-1-1 0 0,0 0 1 0 0,-1-2 0 0 0,1 1-229 0 0,0 1-1 0 0,0-1 1 0 0,-1 0-1 0 0,1 0 1 0 0,0 0 0 0 0,1 0-1 0 0,-1 0 1 0 0,0 1 0 0 0,1-3-1 0 0,5-9-5778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0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0 919 0 0,'0'0'15338'0'0,"3"12"-14182"0"0,-4-6-1013 0 0,1 1 1 0 0,-1 0 0 0 0,0-1 0 0 0,-1 1 0 0 0,0-1 0 0 0,0 1 0 0 0,0-1 0 0 0,-4 8 0 0 0,-5 7-47 0 0,-14 19 1 0 0,13-22-39 0 0,-64 89 122 0 0,56-78-181 0 0,-25 30 0 0 0,38-53 0 0 0,2-2 14 0 0,4-3 55 0 0,3-1-38 0 0,0-1 0 0 0,0 0-1 0 0,0 0 1 0 0,0 0 0 0 0,-1 0 0 0 0,1 0 0 0 0,0 0 0 0 0,-1 0-1 0 0,3-3 1 0 0,4-2 42 0 0,2 0-53 0 0,1 1 0 0 0,0-1 0 0 0,0 1 0 0 0,0 1 0 0 0,1 0 0 0 0,13-2 0 0 0,-2 2 14 0 0,0 1-1 0 0,40 1 0 0 0,-53 2-33 0 0,-7-1-10 0 0,1 1-1 0 0,-1-1 0 0 0,0 0 0 0 0,0 0 1 0 0,0 0-1 0 0,0-1 0 0 0,0 1 1 0 0,0-1-1 0 0,0 1 0 0 0,0-1 1 0 0,4-4-1 0 0,-6 5-5 0 0,39-30-1050 0 0,-3 2-3637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02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7 11519 0 0,'0'0'887'0'0,"0"-1"-583"0"0,1-4 4052 0 0,-1 6-4075 0 0,-12 24 180 0 0,3-6-272 0 0,-1 0 0 0 0,-23 34 0 0 0,19-34-81 0 0,-20 39-1 0 0,4-5 214 0 0,-53 94 1031 0 0,48-89-909 0 0,-41 72 257 0 0,57-95-462 0 0,-24 65 0 0 0,33-62-132 0 0,11-38-152 0 0,-1 0-1 0 0,1 0 1 0 0,-1 1-1 0 0,0-1 1 0 0,1 0-1 0 0,-1 0 1 0 0,1 0-1 0 0,-1 0 1 0 0,1 0-1 0 0,-1 0 1 0 0,1 0-1 0 0,-1 0 0 0 0,1 0 1 0 0,-1 0-1 0 0,1 0 1 0 0,-1 0-1 0 0,1 0 1 0 0,-1 0-1 0 0,1 0 1 0 0,0-1-1 0 0,14-6-1141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03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355 174 919 0 0,'-2'0'67'0'0,"-17"3"147"0"0,-2 0 16357 0 0,21-4-16443 0 0,0-1-1 0 0,1 0 1 0 0,-1 1-1 0 0,0-1 1 0 0,1 1-1 0 0,0-1 1 0 0,-1 1-1 0 0,1-1 1 0 0,0 1-1 0 0,0-1 1 0 0,0 1-1 0 0,0-1 1 0 0,2-1-1 0 0,20-18 131 0 0,-16 15-58 0 0,15-11 3 0 0,1 0-1 0 0,39-20 1 0 0,-37 23-107 0 0,-5 2 9 0 0,21-8 0 0 0,-36 17-49 0 0,0 1 0 0 0,0 0-1 0 0,0 1 1 0 0,1-1 0 0 0,-1 1 0 0 0,0 0 0 0 0,1 1-1 0 0,-1-1 1 0 0,11 1 0 0 0,-15 0-43 0 0,0 1 1 0 0,0-1-1 0 0,0 0 0 0 0,0 1 1 0 0,-1-1-1 0 0,1 1 0 0 0,0-1 1 0 0,0 1-1 0 0,-1-1 0 0 0,1 1 1 0 0,0 0-1 0 0,-1-1 1 0 0,1 1-1 0 0,-1 0 0 0 0,1-1 1 0 0,-1 1-1 0 0,1 0 0 0 0,-1 0 1 0 0,1 1-1 0 0,5 15 47 0 0,-5-12-47 0 0,-1 1 1 0 0,0 0 0 0 0,0 0 0 0 0,0-1 0 0 0,0 1 0 0 0,-1 0 0 0 0,0-1 0 0 0,0 1 0 0 0,-1-1 0 0 0,1 1 0 0 0,-1-1 0 0 0,-1 1 0 0 0,1-1 0 0 0,-1 0 0 0 0,1 0 0 0 0,-8 8 0 0 0,-3 4-1 0 0,0 0 0 0 0,-2-2 1 0 0,-18 16-1 0 0,-47 36-13 0 0,10-9 0 0 0,17-13-69 0 0,-2-2 0 0 0,-91 53-1 0 0,86-56 70 0 0,-5 3 0 0 0,119-54 0 0 0,-6-1 233 0 0,1 3 0 0 0,90-7 0 0 0,-100 13-148 0 0,-16 2 199 0 0,42 3 0 0 0,9 1 1 0 0,-73-3-365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0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49 5527 0 0,'31'-49'11906'0'0,"-32"51"-11285"0"0,-11 27 329 0 0,-2 0 0 0 0,-26 43 1 0 0,30-56-761 0 0,-8 13 29 0 0,-25 30 0 0 0,28-41-181 0 0,-18 15 1 0 0,-9 10 84 0 0,21-22-38 0 0,20-20 108 0 0,3-2-106 0 0,98-17-12 0 0,-55 8-78 0 0,67-5 0 0 0,-103 15 3 0 0,16-2-39 0 0,-1-8-2719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03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7 13903 0 0,'0'0'2079'0'0,"0"0"-1915"0"0,0 0 0 0 0,0-1 0 0 0,0 1 0 0 0,0 0 0 0 0,0 0 0 0 0,0-1 0 0 0,0 1 0 0 0,0 0 0 0 0,0-1 1 0 0,0 1-1 0 0,0 0 0 0 0,0-1 0 0 0,0 1 0 0 0,-1 0 0 0 0,1 0 0 0 0,0-1 0 0 0,0 1 0 0 0,0 0 0 0 0,0 0 0 0 0,-1-1 0 0 0,1 1 0 0 0,-68 138 2214 0 0,28-52-2046 0 0,5-17-154 0 0,-59 122 260 0 0,71-137-25 0 0,-26 91 0 0 0,44-124-228 0 0,1 0-1 0 0,-2 38 1 0 0,5-15-7789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0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158 380 1375 0 0,'-2'1'107'0'0,"-17"10"4440"0"0,2-1 1742 0 0,7-4-5618 0 0,9-4 469 0 0,-3 11 51 0 0,3-10-1081 0 0,0-1-1 0 0,0 0 1 0 0,1 1 0 0 0,-1-1 0 0 0,0 1 0 0 0,1-1 0 0 0,-1 4 0 0 0,1 8 206 0 0,1 6 236 0 0,-2 1 0 0 0,-5 35 0 0 0,5-49-437 0 0,-1-1-1 0 0,0 1 0 0 0,0-1 0 0 0,0 0 0 0 0,-1 1 0 0 0,0-1 0 0 0,0-1 1 0 0,-1 1-1 0 0,0 0 0 0 0,0-1 0 0 0,0 0 0 0 0,-9 9 0 0 0,11-12 25 0 0,0 0 0 0 0,-1 0 1 0 0,1 0-1 0 0,-1 0 0 0 0,1 0 0 0 0,-1-1 0 0 0,-3 2 0 0 0,5-2-119 0 0,0-1 0 0 0,1 0 0 0 0,-1 0 0 0 0,0 0 1 0 0,1 0-1 0 0,-1 0 0 0 0,0 0 0 0 0,1 0 0 0 0,-1-1 0 0 0,0 1 0 0 0,1 0 0 0 0,-1 0 0 0 0,0 0 0 0 0,1-1 0 0 0,-1 1 0 0 0,1 0 1 0 0,-1-1-1 0 0,0 1 0 0 0,1 0 0 0 0,-1-1 0 0 0,1 1 0 0 0,-1-1 0 0 0,1 1 0 0 0,0-1 0 0 0,-1 1 0 0 0,1-1 0 0 0,-1 1 0 0 0,1-1 1 0 0,0 1-1 0 0,-1-1 0 0 0,1 0 0 0 0,0 1 0 0 0,0-1 0 0 0,-1 0 0 0 0,1 1 0 0 0,0-2 0 0 0,-1-2-17 0 0,0 0 0 0 0,1 0 0 0 0,-1 1 0 0 0,1-1-1 0 0,0 0 1 0 0,0 0 0 0 0,0 0 0 0 0,1 0 0 0 0,-1 0 0 0 0,1 1-1 0 0,0-1 1 0 0,0 0 0 0 0,0 0 0 0 0,1 1 0 0 0,2-6 0 0 0,4-7-128 0 0,0 1 1 0 0,12-15-1 0 0,10-11-283 0 0,3 1 0 0 0,70-68 0 0 0,-51 57 86 0 0,-21 19 143 0 0,64-50 0 0 0,-66 62 367 0 0,0 2 0 0 0,1 0 0 0 0,0 2 0 0 0,1 1 0 0 0,48-15 0 0 0,61-7 401 0 0,-95 26-450 0 0,-40 12-64 0 0,4 6-6 0 0,-9-5-64 0 0,1 0-1 0 0,0 0 1 0 0,-1 0-1 0 0,1 0 1 0 0,-1 0 0 0 0,0 0-1 0 0,0 0 1 0 0,0 0-1 0 0,0 0 1 0 0,0 0-1 0 0,0 0 1 0 0,0 0-1 0 0,-1 3 1 0 0,-9 27 7 0 0,4-17 3 0 0,-2-1 0 0 0,0 0 1 0 0,-10 13-1 0 0,-5 10-16 0 0,-13 21 56 0 0,8-13 65 0 0,2 1 1 0 0,-27 67-1 0 0,11 9-120 0 0,39-109 0 0 0,2 0 0 0 0,5 0-14 0 0,-3-9 15 0 0,8 24-532 0 0,-8-24 426 0 0,-1-1-166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0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1375 0 0,'-11'8'111'0'0,"7"-4"2646"0"0,3-2-1342 0 0,-1 1-1 0 0,0-1 0 0 0,1 1 0 0 0,-1-1 1 0 0,1 1-1 0 0,-2 3 0 0 0,1 3 374 0 0,1-8-1020 0 0,10 17 1067 0 0,-7-17-1724 0 0,0 1 1 0 0,-1-1 0 0 0,1 0-1 0 0,0 0 1 0 0,0 0-1 0 0,0 0 1 0 0,0 0-1 0 0,0 0 1 0 0,1-1 0 0 0,-1 1-1 0 0,0-1 1 0 0,0 1-1 0 0,0-1 1 0 0,1 0-1 0 0,-1 0 1 0 0,0 0 0 0 0,0 0-1 0 0,4-1 1 0 0,6 0 274 0 0,-1-1 0 0 0,13-4 1 0 0,-22 6-351 0 0,44-12 261 0 0,62-6 1 0 0,-42 14-8428 0 0,-53 4 1943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08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6447 0 0,'0'0'14862'0'0,"1"0"-13936"0"0,50 0 1564 0 0,63 0-640 0 0,-80 2-1991 0 0,-1-3 0 0 0,45-5 1 0 0,-58 3-3966 0 0,21-7 1 0 0,-28 5-3622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1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35 231 2759 0 0,'-2'0'207'0'0,"-3"0"94"0"0,-10-1 6960 0 0,14 1-7142 0 0,1-1 0 0 0,-1 1 0 0 0,1 0 0 0 0,-1 0 1 0 0,1-1-1 0 0,-1 1 0 0 0,1 0 0 0 0,-1-1 0 0 0,1 1 0 0 0,-1 0 0 0 0,1-1 0 0 0,0 1 1 0 0,-1-1-1 0 0,1 1 0 0 0,0-1 0 0 0,-1 1 0 0 0,1-1 0 0 0,-1-1 1411 0 0,0 1-942 0 0,-2-6-518 0 0,4 4 924 0 0,6 4 3830 0 0,-3 0-4799 0 0,0 0-1 0 0,-1-1 1 0 0,1 1 0 0 0,0-1 0 0 0,0 0-1 0 0,0 0 1 0 0,0 0 0 0 0,0 0 0 0 0,4-1 0 0 0,36-9 189 0 0,-42 10-204 0 0,183-58 351 0 0,99-25-230 0 0,-245 74-134 0 0,-34 7 6 0 0,8-1 6 0 0,0 0 0 0 0,0-2 0 0 0,0 0 0 0 0,0 0 0 0 0,-1-1 0 0 0,0-1 0 0 0,13-8 0 0 0,-24 14 18 0 0,-3 13-163 0 0,-1 0 123 0 0,0 1 0 0 0,-1-1 1 0 0,-1 0-1 0 0,0 0 0 0 0,-1 0 1 0 0,-8 13-1 0 0,-49 63 17 0 0,61-85-5 0 0,-176 198 1 0 0,128-148 0 0 0,10-11 0 0 0,-3 3 0 0 0,-59 79 0 0 0,91-108 11 0 0,11-14 42 0 0,10-4 1 0 0,3-2-291 0 0,0 0 0 0 0,20-9 0 0 0,-21 8-487 0 0,9-5-711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1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73 1375 0 0,'-1'1'326'0'0,"-4"3"582"0"0,0 0 0 0 0,-1 0 1 0 0,1 0-1 0 0,-1-1 0 0 0,0 0 0 0 0,0 0 1 0 0,0-1-1 0 0,-11 4 0 0 0,-4 2 500 0 0,-13 5 5975 0 0,50-19-6494 0 0,-12 4-733 0 0,7-4 36 0 0,49-21 331 0 0,1 3 0 0 0,94-25-1 0 0,-144 47-498 0 0,5-2 61 0 0,-1 1 1 0 0,19-1-1 0 0,-30 4-73 0 0,0 0-1 0 0,0 0 1 0 0,0 0 0 0 0,-1 0 0 0 0,1 1-1 0 0,0-1 1 0 0,0 1 0 0 0,-1 0 0 0 0,1 0-1 0 0,0 1 1 0 0,-1-1 0 0 0,1 1 0 0 0,-1 0-1 0 0,5 3 1 0 0,-7-4-12 0 0,0-1 1 0 0,0 1-1 0 0,0 0 0 0 0,0 0 0 0 0,0 0 1 0 0,0 1-1 0 0,0-1 0 0 0,-1 0 0 0 0,1 0 1 0 0,0 0-1 0 0,-1 1 0 0 0,1-1 0 0 0,-1 0 1 0 0,1 0-1 0 0,-1 1 0 0 0,0-1 0 0 0,0 1 1 0 0,1 1-1 0 0,-1-1 1 0 0,-1 1 1 0 0,1 0-1 0 0,0-1 0 0 0,-1 1 1 0 0,1 0-1 0 0,-1-1 0 0 0,0 1 1 0 0,-2 4-1 0 0,-2 3 7 0 0,-1-1 1 0 0,0 1-1 0 0,-11 12 0 0 0,13-18-4 0 0,-6 8 19 0 0,0-1 1 0 0,-2 0 0 0 0,1-1 0 0 0,-1 0 0 0 0,-17 10 0 0 0,-70 36 7 0 0,41-25-35 0 0,-42 21 33 0 0,15-10 6 0 0,85-42-36 0 0,1 0 0 0 0,-1 0 0 0 0,0 0 0 0 0,0 0 0 0 0,0 0 0 0 0,0 0 0 0 0,0 0 0 0 0,0 0 0 0 0,0 0 0 0 0,0 0 0 0 0,0 0 0 0 0,0 0 0 0 0,0 0 0 0 0,0 0 0 0 0,0 0 0 0 0,0 0 0 0 0,0 0 0 0 0,0 0 0 0 0,0 0 1 0 0,0 0-1 0 0,0 1 0 0 0,0-1 0 0 0,0 0 0 0 0,0 0 0 0 0,0 0 0 0 0,0 0 0 0 0,0 0 0 0 0,0 0 0 0 0,0 0 0 0 0,0 0 0 0 0,0 0 0 0 0,1 0 0 0 0,-1 0 0 0 0,0 0 0 0 0,0 0 0 0 0,0 0 0 0 0,0 0 0 0 0,0 0 0 0 0,0 0 0 0 0,0 0 0 0 0,-1 0 0 0 0,1 0 0 0 0,0 0 0 0 0,0 1 0 0 0,0-1 0 0 0,0 0 0 0 0,0 0 0 0 0,0 0 0 0 0,0 0 0 0 0,0 0 0 0 0,0 0 0 0 0,0 0 0 0 0,0 0 0 0 0,0 0 0 0 0,0 0 0 0 0,0 0 0 0 0,0 0 0 0 0,9 1-15 0 0,11-2 17 0 0,14-4 21 0 0,44-13 1 0 0,-50 11-48 0 0,1 0 1 0 0,41-3 0 0 0,-61 10 24 0 0,1 0 0 0 0,0 0 1 0 0,0 1-1 0 0,0 0 0 0 0,-1 1 1 0 0,1 0-1 0 0,-1 0 1 0 0,1 1-1 0 0,-1 0 0 0 0,0 1 1 0 0,11 5-1 0 0,-14-6 0 0 0,-1 1 0 0 0,1-1 0 0 0,-1 1 0 0 0,0 0 0 0 0,0 1 0 0 0,0-1 0 0 0,-1 1 0 0 0,8 10 0 0 0,-10-13 6 0 0,-1 0 0 0 0,1 0 0 0 0,-1 0 0 0 0,0 0 0 0 0,0 0 1 0 0,0 0-1 0 0,0 0 0 0 0,0 0 0 0 0,-1 1 0 0 0,1-1 0 0 0,-1 0 0 0 0,1 1 0 0 0,-1-1 0 0 0,0 0 0 0 0,0 0 0 0 0,0 1 0 0 0,-1 3 0 0 0,1 3 45 0 0,-1 0 42 0 0,0 1 0 0 0,0-1 0 0 0,-1 0 0 0 0,-1 1 0 0 0,1-1-1 0 0,-1 0 1 0 0,-1 0 0 0 0,0 0 0 0 0,0-1 0 0 0,-1 0 0 0 0,-9 14 0 0 0,8-14-74 0 0,-1-1 1 0 0,0 1 0 0 0,0-2-1 0 0,0 1 1 0 0,-1-1-1 0 0,1 0 1 0 0,-2 0-1 0 0,1-1 1 0 0,-1-1-1 0 0,-14 7 1 0 0,-10 2 61 0 0,-53 12 0 0 0,81-23-81 0 0,-32 6 153 0 0,0-2-1 0 0,-45 1 1 0 0,-16 3 148 0 0,88-9-270 0 0,5 0-31 0 0,-1 0 0 0 0,1 0 0 0 0,0 0 0 0 0,0 0 0 0 0,-1 1 0 0 0,1 0 0 0 0,0 0 1 0 0,1 0-1 0 0,-1 1 0 0 0,-6 3 0 0 0,10-5-108 0 0,11-1-423 0 0,-2-1-235 0 0,0 0-1 0 0,1 0 1 0 0,-1-1 0 0 0,12-5-1 0 0,3-2-6597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1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73 6447 0 0,'8'-5'113'0'0,"-6"4"-68"0"0,1-1 0 0 0,-1 1 0 0 0,1-1 0 0 0,-1 0 0 0 0,0 0-1 0 0,0 1 1 0 0,0-2 0 0 0,0 1 0 0 0,0 0 0 0 0,0 0 0 0 0,-1-1 0 0 0,3-3-1 0 0,-3 5 140 0 0,-1 1 0 0 0,1-1 0 0 0,-1 0 0 0 0,1 0 0 0 0,-1 0-1 0 0,1 1 1 0 0,-1-1 0 0 0,0 0 0 0 0,1 0 0 0 0,-1 0 0 0 0,0 0 0 0 0,0 0-1 0 0,0 0 1 0 0,1 0 0 0 0,-1 1 0 0 0,0-1 0 0 0,0 0 0 0 0,0 0 0 0 0,-1 0-1 0 0,1 0 1 0 0,0 0 0 0 0,0 0 0 0 0,0 0 0 0 0,-1 0 0 0 0,1 0-1 0 0,0 1 1 0 0,-1-1 0 0 0,1 0 0 0 0,-1 0 0 0 0,1 0 0 0 0,-1 1 0 0 0,1-1-1 0 0,-1 0 1 0 0,0 0 0 0 0,1 1 0 0 0,-1-1 0 0 0,0 1 0 0 0,1-1 0 0 0,-1 1-1 0 0,0-1 1 0 0,0 1 0 0 0,0-1 0 0 0,0 1 0 0 0,0-1 0 0 0,-2 0-8 0 0,0 1 1 0 0,0-1 0 0 0,0 1 0 0 0,0-1-1 0 0,0 1 1 0 0,1 0 0 0 0,-1 0 0 0 0,0 0-1 0 0,0 0 1 0 0,0 1 0 0 0,0-1 0 0 0,0 1-1 0 0,-4 1 1 0 0,-12 6-80 0 0,1 0-1 0 0,0 2 1 0 0,1 0-1 0 0,0 1 1 0 0,-20 16-1 0 0,27-19-23 0 0,0 1 0 0 0,1 0 0 0 0,1 1 0 0 0,-1 0 0 0 0,2 1 0 0 0,-1-1-1 0 0,1 1 1 0 0,1 0 0 0 0,-7 17 0 0 0,12-25-37 0 0,0 0 0 0 0,0 1 0 0 0,0-1 0 0 0,0 1 1 0 0,0-1-1 0 0,1 1 0 0 0,0-1 0 0 0,-1 1 0 0 0,1-1 0 0 0,1 1 0 0 0,-1-1 0 0 0,0 1 0 0 0,1-1 0 0 0,0 1 0 0 0,0-1 0 0 0,0 1 0 0 0,2 3 0 0 0,-2-4 6 0 0,1-1 0 0 0,-1 0-1 0 0,1 1 1 0 0,0-1 0 0 0,-1 0-1 0 0,1 0 1 0 0,1 0-1 0 0,-1 0 1 0 0,0 0 0 0 0,0-1-1 0 0,0 1 1 0 0,1 0 0 0 0,-1-1-1 0 0,1 0 1 0 0,0 0-1 0 0,-1 0 1 0 0,1 0 0 0 0,0 0-1 0 0,-1 0 1 0 0,1-1 0 0 0,0 1-1 0 0,3-1 1 0 0,5 1 102 0 0,1-1 1 0 0,-1-1-1 0 0,1 0 1 0 0,-1-1-1 0 0,1 0 1 0 0,13-4-1 0 0,-7 0 28 0 0,0 0-1 0 0,-1-2 1 0 0,18-9-1 0 0,-26 12-144 0 0,0 0 0 0 0,-1-1 0 0 0,0 0 0 0 0,0-1 0 0 0,0 1-1 0 0,-1-1 1 0 0,0-1 0 0 0,0 0 0 0 0,11-16 0 0 0,-15 18-175 0 0,0 1 1 0 0,-1 0-1 0 0,1-1 0 0 0,-1 0 1 0 0,0 0-1 0 0,-1 1 0 0 0,1-1 1 0 0,-1 0-1 0 0,-1 0 0 0 0,1-1 1 0 0,-1 1-1 0 0,0 0 0 0 0,0 0 1 0 0,0 0-1 0 0,-1 0 0 0 0,0 0 1 0 0,-3-11-1 0 0,-3-2-2053 0 0,-1 0-4417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17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28 2759 0 0,'0'-2'3938'0'0,"0"1"-3447"0"0,0 0 0 0 0,0 0 0 0 0,0 0 0 0 0,0 0 1 0 0,0 0-1 0 0,1 0 0 0 0,-1 0 0 0 0,0 0 0 0 0,1 0 0 0 0,-1 0 0 0 0,1 0 1 0 0,-1 0-1 0 0,1 0 0 0 0,-1 0 0 0 0,1 0 0 0 0,1-1 0 0 0,4-4-258 0 0,-4 5 381 0 0,0 1-148 0 0,4 0-373 0 0,-1 1 0 0 0,1 0 0 0 0,0 0 0 0 0,-1 1 0 0 0,1-1 0 0 0,-1 1 0 0 0,0 0 0 0 0,1 1 0 0 0,-1 0 0 0 0,0-1 0 0 0,0 1 0 0 0,-1 1 0 0 0,1-1 0 0 0,-1 1 0 0 0,1 0 0 0 0,-1 0 0 0 0,0 0 0 0 0,-1 1 0 0 0,6 6 0 0 0,-2 0 91 0 0,0-1-1 0 0,-1 1 1 0 0,0 0-1 0 0,-1 1 1 0 0,0 0 0 0 0,-1-1-1 0 0,0 1 1 0 0,2 15-1 0 0,-2-7-183 0 0,-1 1-1 0 0,-2 0 1 0 0,0 0-1 0 0,-4 41 1 0 0,1-46 1 0 0,-1-1 1 0 0,0 0 0 0 0,-2 0-1 0 0,1 0 1 0 0,-2 0 0 0 0,0-1-1 0 0,-11 19 1 0 0,6-17 29 0 0,-1-1 0 0 0,0 0 0 0 0,-1 0-1 0 0,0-1 1 0 0,-26 21 0 0 0,28-27-37 0 0,-1-1-1 0 0,0 0 1 0 0,1 0-1 0 0,-2-2 1 0 0,1 1-1 0 0,-1-1 1 0 0,-14 3-1 0 0,18-6-57 0 0,7-2-20 0 0,2-2-742 0 0,0 0 715 0 0,0 0 1 0 0,1 0-1 0 0,-1 0 0 0 0,1 0 1 0 0,-1-1-1 0 0,1 1 1 0 0,0 0-1 0 0,0 0 1 0 0,0 0-1 0 0,0 1 1 0 0,0-1-1 0 0,3-2 1 0 0,19-22-4075 0 0,-21 24 3385 0 0,19-19-4636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1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 9215 0 0,'0'0'2492'0'0,"-8"3"992"0"0,2 2-3208 0 0,1-1 0 0 0,1 0-1 0 0,-1 1 1 0 0,1 0 0 0 0,-1 0 0 0 0,1 0-1 0 0,1 1 1 0 0,-6 8 0 0 0,-5 8-75 0 0,-5 5 129 0 0,2 2 0 0 0,-24 51-1 0 0,-16 65 151 0 0,20-49-381 0 0,-19 58 130 0 0,41-125-147 0 0,-1 0-1 0 0,-2-1 0 0 0,-32 40 1 0 0,36-51-72 0 0,-42 69 65 0 0,55-85-64 0 0,12-9-403 0 0,3-7-1120 0 0,5-6-5038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18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136 417 8287 0 0,'0'0'756'0'0,"-15"6"-608"0"0,2 0 2001 0 0,-24 7 0 0 0,33-12-1667 0 0,-1 0-1 0 0,0 0 1 0 0,0 0-1 0 0,0-1 1 0 0,0 0 0 0 0,1 0-1 0 0,-1 0 1 0 0,-7-1-1 0 0,11 0-441 0 0,0 1 0 0 0,0 0-1 0 0,0-1 1 0 0,0 1 0 0 0,0-1-1 0 0,0 1 1 0 0,0-1 0 0 0,0 1 0 0 0,0-1-1 0 0,0 0 1 0 0,1 0 0 0 0,-1 1-1 0 0,0-1 1 0 0,1 0 0 0 0,-1 0 0 0 0,0 0-1 0 0,1 0 1 0 0,-1 0 0 0 0,1 0-1 0 0,-1 0 1 0 0,1 0 0 0 0,-1-1-1 0 0,1 0 20 0 0,-1 0 0 0 0,1 0-1 0 0,-1 1 1 0 0,1-1-1 0 0,0 0 1 0 0,0 0-1 0 0,0 0 1 0 0,0 0 0 0 0,0 0-1 0 0,0 0 1 0 0,1-2-1 0 0,5-12 116 0 0,0 1-1 0 0,1 1 1 0 0,0-1-1 0 0,2 1 1 0 0,-1 1-1 0 0,12-14 1 0 0,7-5 234 0 0,35-34 0 0 0,-35 43-247 0 0,1 1 0 0 0,0 1 0 0 0,2 1 1 0 0,0 1-1 0 0,1 2 0 0 0,1 2 0 0 0,56-21 0 0 0,-76 32-93 0 0,-1 1 1 0 0,0 0-1 0 0,1 1 0 0 0,0 0 0 0 0,0 0 1 0 0,-1 1-1 0 0,14 1 0 0 0,-20 0-60 0 0,0 1 1 0 0,1 0-1 0 0,-1 0 0 0 0,0 0 1 0 0,1 0-1 0 0,-1 1 0 0 0,0 0 1 0 0,0 0-1 0 0,0 0 0 0 0,-1 1 1 0 0,1 0-1 0 0,0 0 0 0 0,-1 0 1 0 0,0 0-1 0 0,0 1 0 0 0,0 0 1 0 0,6 6-1 0 0,-7-5-8 0 0,1 0-1 0 0,-1 1 1 0 0,-1-1 0 0 0,1 1-1 0 0,-1-1 1 0 0,0 1-1 0 0,0 0 1 0 0,-1 0 0 0 0,1 0-1 0 0,-1 0 1 0 0,-1 0-1 0 0,1 9 1 0 0,-1 1 16 0 0,-1-1 1 0 0,0 0-1 0 0,-7 27 0 0 0,5-27 4 0 0,-2 0 0 0 0,0 0 0 0 0,-1-1 0 0 0,-1 0 0 0 0,0 0 0 0 0,0 0 0 0 0,-2-1-1 0 0,0 0 1 0 0,0-1 0 0 0,-1 0 0 0 0,0 0 0 0 0,-1-1 0 0 0,-1 0 0 0 0,0-1 0 0 0,-19 13 0 0 0,-113 60 73 0 0,74-45-69 0 0,60-32-18 0 0,-1-1 0 0 0,0 0-1 0 0,0-1 1 0 0,0 0 0 0 0,0 0-1 0 0,-23 3 1 0 0,30-7-5 0 0,0 0 1 0 0,0 1-1 0 0,0-2 0 0 0,0 1 1 0 0,-1 0-1 0 0,1-1 0 0 0,0 0 0 0 0,0 0 1 0 0,0 0-1 0 0,-4-2 0 0 0,5 2-2 0 0,1-1-1 0 0,-1 1 1 0 0,1-1 0 0 0,-1 1-1 0 0,1-1 1 0 0,0 0 0 0 0,0 0-1 0 0,-1-1 1 0 0,2 1-1 0 0,-1 0 1 0 0,0 0 0 0 0,0-1-1 0 0,1 1 1 0 0,-1-1 0 0 0,-1-4-1 0 0,2 4-39 0 0,1 1-1 0 0,-1-1 1 0 0,1 1-1 0 0,0-1 1 0 0,0 1-1 0 0,0-1 1 0 0,0 1-1 0 0,0-1 1 0 0,0 1 0 0 0,1-1-1 0 0,-1 1 1 0 0,1 0-1 0 0,0-1 1 0 0,-1 1-1 0 0,1 0 1 0 0,0-1-1 0 0,1 1 1 0 0,-1 0-1 0 0,0 0 1 0 0,1 0 0 0 0,1-2-1 0 0,1-2-853 0 0,0 1 0 0 0,0 0 0 0 0,1 1 0 0 0,0-1 0 0 0,0 1 0 0 0,10-7 0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18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0 330 10735 0 0,'0'0'5224'0'0,"4"-10"-3468"0"0,0 4-1465 0 0,-1 1 0 0 0,1 0-1 0 0,-1 0 1 0 0,1 0 0 0 0,1 1-1 0 0,-1-1 1 0 0,6-3 0 0 0,40-29 452 0 0,-25 19-536 0 0,41-29-1 0 0,-7 6-97 0 0,98-90 0 0 0,-157 131-109 0 0,0 0 1 0 0,0 0-1 0 0,0-1 0 0 0,0 1 0 0 0,1 0 0 0 0,-1 0 1 0 0,0 0-1 0 0,0 0 0 0 0,0 0 0 0 0,0 0 0 0 0,0 0 0 0 0,0 0 1 0 0,0 0-1 0 0,0-1 0 0 0,0 1 0 0 0,0 0 0 0 0,0 0 1 0 0,0 0-1 0 0,0 0 0 0 0,0 0 0 0 0,0 0 0 0 0,0 0 1 0 0,1 0-1 0 0,-1 0 0 0 0,0 0 0 0 0,0 0 0 0 0,0 0 1 0 0,0 0-1 0 0,0 0 0 0 0,0 0 0 0 0,0 0 0 0 0,0 0 0 0 0,0 0 1 0 0,1 0-1 0 0,-1 0 0 0 0,0 0 0 0 0,0 0 0 0 0,0 0 1 0 0,0 0-1 0 0,0 0 0 0 0,0 0 0 0 0,0 0 0 0 0,0 0 1 0 0,1 0-1 0 0,-1 0 0 0 0,0 0 0 0 0,0 0 0 0 0,0 0 1 0 0,0 0-1 0 0,0 0 0 0 0,0 0 0 0 0,0 0 0 0 0,0 0 1 0 0,0 0-1 0 0,0 0 0 0 0,0 1 0 0 0,0-1 0 0 0,1 0 0 0 0,-2 8 52 0 0,-6 10 77 0 0,0 0-53 0 0,1-1-1 0 0,0 1 1 0 0,1 0-1 0 0,1 1 1 0 0,0-1-1 0 0,-1 25 1 0 0,5-32 38 0 0,0-1 0 0 0,0 1 0 0 0,1 0 0 0 0,0-1 0 0 0,1 1 0 0 0,0-1 0 0 0,1 0 0 0 0,0 1 0 0 0,1-1 0 0 0,0-1 0 0 0,0 1 0 0 0,10 14 0 0 0,-13-22-138 0 0,0 0 0 0 0,1-1 0 0 0,-1 1 0 0 0,1-1-1 0 0,-1 0 1 0 0,1 1 0 0 0,0-1 0 0 0,-1 0 0 0 0,1 0 0 0 0,0 0 0 0 0,0 0 0 0 0,0-1 0 0 0,0 1 0 0 0,0 0 0 0 0,0-1 0 0 0,0 1 0 0 0,0-1 0 0 0,0 0 0 0 0,0 0-1 0 0,0 0 1 0 0,0 0 0 0 0,0 0 0 0 0,0 0 0 0 0,0 0 0 0 0,0-1 0 0 0,0 1 0 0 0,0-1 0 0 0,0 1 0 0 0,0-1 0 0 0,0 0 0 0 0,0 0 0 0 0,0 0 0 0 0,-1 0 0 0 0,1 0 0 0 0,0 0-1 0 0,-1 0 1 0 0,1-1 0 0 0,-1 1 0 0 0,3-2 0 0 0,3-5-1456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19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62 11055 0 0,'-6'3'10160'0'0,"34"-5"-9612"0"0,0-1 0 0 0,1-2 0 0 0,-1 0 0 0 0,40-14-1 0 0,21-5-2014 0 0,-55 19-2115 0 0,-19 3-3420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19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8751 0 0,'-16'4'944'0'0,"-27"13"1"0"0,6 2 9341 0 0,39-18-9717 0 0,3 1-366 0 0,0 0 0 0 0,0-1-1 0 0,0 1 1 0 0,1-1 0 0 0,-1 0 0 0 0,0 0-1 0 0,1-1 1 0 0,10 0 0 0 0,47-7 432 0 0,-43 4-448 0 0,28-4 133 0 0,-22 3-297 0 0,-1 0 0 0 0,1 2 0 0 0,0 0 0 0 0,48 5-1 0 0,-63-2-1170 0 0,-3 0-377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22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12 9439 0 0,'0'0'5630'0'0,"6"-8"-4324"0"0,-2 5 1414 0 0,-5 8-2264 0 0,-8 12-664 0 0,-44 62 406 0 0,-67 91-92 0 0,90-130-180 0 0,29-39 18 0 0,3-3-82 0 0,4-4 203 0 0,1-1 1 0 0,0 1-1 0 0,0 0 0 0 0,1 1 0 0 0,-1-1 0 0 0,1 2 1 0 0,13-7-1 0 0,65-23 659 0 0,-72 29-614 0 0,-6 2-40 0 0,2-1 30 0 0,0 1 0 0 0,-1 0 1 0 0,1 0-1 0 0,0 1 0 0 0,0 1 1 0 0,1-1-1 0 0,14 1 0 0 0,-25 2-112 0 0,0-1-1 0 0,1 0 1 0 0,-1 0-1 0 0,1 0 1 0 0,-1 0-1 0 0,0 1 1 0 0,1-1-1 0 0,-1 0 1 0 0,0 0-1 0 0,1 1 1 0 0,-1-1-1 0 0,0 0 1 0 0,0 0-1 0 0,1 1 1 0 0,-1-1-1 0 0,0 0 1 0 0,0 1-1 0 0,1-1 1 0 0,-1 0-1 0 0,0 1 1 0 0,0-1-1 0 0,0 1 0 0 0,0-1 1 0 0,0 0-1 0 0,1 1 1 0 0,-1-1-1 0 0,0 1 1 0 0,0-1-1 0 0,0 0 1 0 0,0 1-1 0 0,0-1 1 0 0,0 1-1 0 0,0-1 1 0 0,-1 0-1 0 0,1 1 1 0 0,0-1-1 0 0,0 1 1 0 0,-3 14-985 0 0,2-11 236 0 0,-3 5 309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2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 7367 0 0,'0'0'10162'0'0,"0"1"-10005"0"0,-11 35 144 0 0,5-17-148 0 0,0-1 0 0 0,0 1 0 0 0,-17 29 0 0 0,-190 277 1694 0 0,188-290-1805 0 0,-78 118 449 0 0,93-132-173 0 0,10-19-144 0 0,15 7 226 0 0,-12-9-470 0 0,0 0 1 0 0,0 0-1 0 0,0 0 0 0 0,0 0 1 0 0,0 0-1 0 0,0-1 0 0 0,-1 1 0 0 0,1-1 1 0 0,5-2-1 0 0,4-3-969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2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221 194 919 0 0,'1'2'12199'0'0,"-1"-1"-11974"0"0,1 0 0 0 0,-1 0 0 0 0,1 0 0 0 0,-1 0 0 0 0,1 0 0 0 0,0 0 0 0 0,-1 0 0 0 0,1 0 0 0 0,0 0 0 0 0,0-1 0 0 0,0 1 0 0 0,-1 0 0 0 0,1 0 0 0 0,0-1 0 0 0,0 1 0 0 0,0-1 0 0 0,0 1 0 0 0,0-1 0 0 0,0 1 0 0 0,1-1 0 0 0,-1 1 0 0 0,0-1 0 0 0,2 0 0 0 0,-1 1-36 0 0,0-2 0 0 0,1 1-1 0 0,-1 0 1 0 0,1 0-1 0 0,-1-1 1 0 0,1 1-1 0 0,-1-1 1 0 0,0 0 0 0 0,1 0-1 0 0,3-2 1 0 0,0 0-118 0 0,0-1-1 0 0,0 0 1 0 0,0 0 0 0 0,-1 0 0 0 0,1-1 0 0 0,-1 0-1 0 0,7-9 1 0 0,-9 9-69 0 0,0 0 0 0 0,-1 0 0 0 0,1 0 0 0 0,-1 0 0 0 0,0-1 0 0 0,-1 1 1 0 0,1-1-1 0 0,-1 1 0 0 0,-1-1 0 0 0,1 1 0 0 0,-1-1 0 0 0,1 0 0 0 0,-2 1 0 0 0,0-10 0 0 0,1 12-20 0 0,-1 0-1 0 0,1-1 1 0 0,-1 1 0 0 0,0-1-1 0 0,0 1 1 0 0,0 0 0 0 0,0 0-1 0 0,-1 0 1 0 0,1 0 0 0 0,-1-1 0 0 0,0 2-1 0 0,0-1 1 0 0,0 0 0 0 0,0 0-1 0 0,0 1 1 0 0,-1-1 0 0 0,1 1-1 0 0,-1 0 1 0 0,0 0 0 0 0,0 0-1 0 0,1 0 1 0 0,-1 0 0 0 0,0 0-1 0 0,-1 1 1 0 0,-2-2 0 0 0,1 2-43 0 0,0 0 0 0 0,0 1 0 0 0,0 0 0 0 0,-1 0-1 0 0,1 0 1 0 0,0 0 0 0 0,0 1 0 0 0,0 0 0 0 0,0 0 0 0 0,0 0 0 0 0,-8 3 0 0 0,-7 4-44 0 0,-27 15 0 0 0,38-18 72 0 0,-3 2 15 0 0,0 0 0 0 0,0 0 0 0 0,1 2 1 0 0,0-1-1 0 0,1 1 0 0 0,0 1 0 0 0,0 0 0 0 0,1 0 0 0 0,-15 22 1 0 0,21-26 21 0 0,-1 1 0 0 0,1-1 1 0 0,0 1-1 0 0,0 0 1 0 0,1 0-1 0 0,0 0 1 0 0,0 0-1 0 0,-1 12 1 0 0,2-13 25 0 0,1-1 0 0 0,0 1 0 0 0,1-1 0 0 0,0 1 0 0 0,-1-1 0 0 0,2 1 1 0 0,-1-1-1 0 0,0 1 0 0 0,1-1 0 0 0,0 0 0 0 0,1 0 0 0 0,3 7 0 0 0,-4-9 48 0 0,7 6 33 0 0,5-3-14 0 0,-12-5-79 0 0,0 0-23 0 0,1-1 0 0 0,-1 0 0 0 0,1 1-1 0 0,-1-1 1 0 0,1 0 0 0 0,-1 0 0 0 0,1 0 0 0 0,-1-1 0 0 0,1 1-1 0 0,-1 0 1 0 0,1-1 0 0 0,-1 0 0 0 0,1 1 0 0 0,3-3 0 0 0,4-2-45 0 0,0-1 0 0 0,10-7-1 0 0,-4 3 47 0 0,130-80 147 0 0,-144 89 476 0 0,-2 2-555 0 0,1 1 0 0 0,0 0 0 0 0,-1-1 0 0 0,1 1 0 0 0,-1 0 0 0 0,1 0 1 0 0,-1-1-1 0 0,0 4 0 0 0,0 0-6 0 0,-1 0-1 0 0,0-1 1 0 0,0 1 0 0 0,0 0 0 0 0,-1 0-1 0 0,1-1 1 0 0,-4 7 0 0 0,-19 33 166 0 0,17-30-193 0 0,-7 13-18 0 0,-10 30 1 0 0,-3 5 44 0 0,20-49 11 0 0,-25 56 226 0 0,-66 101 0 0 0,87-152-268 0 0,10-16-145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23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15 191 10135 0 0,'-15'-2'11287'0'0,"18"1"-10745"0"0,180-46 2421 0 0,-29 6-2116 0 0,-145 39-808 0 0,243-52 760 0 0,-169 41-679 0 0,89-4 0 0 0,-102 16-209 0 0,15 0-1604 0 0,-83 1 1308 0 0,-1 0 68 0 0,0 0 0 0 0,1 0 0 0 0,-1 0 0 0 0,0-1 0 0 0,0 1 0 0 0,0 0 0 0 0,1-1-1 0 0,-1 1 1 0 0,0 0 0 0 0,0-1 0 0 0,0 1 0 0 0,0-1 0 0 0,1-1 0 0 0,5-3-1474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1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1 11975 0 0,'0'0'923'0'0,"1"1"-391"0"0,2 2-188 0 0,-1 0 0 0 0,-1 1 1 0 0,1-1-1 0 0,0 0 0 0 0,-1 1 0 0 0,0-1 1 0 0,0 1-1 0 0,0-1 0 0 0,0 1 0 0 0,0 0 0 0 0,-1-1 1 0 0,0 1-1 0 0,0 0 0 0 0,0-1 0 0 0,0 1 1 0 0,0 0-1 0 0,-1-1 0 0 0,1 1 0 0 0,-1 0 0 0 0,-2 4 1 0 0,-3 9-127 0 0,0 0 0 0 0,-2-1 0 0 0,-9 17 1 0 0,8-16 232 0 0,-76 119 457 0 0,41-70-777 0 0,-152 224 11 0 0,-24-20-120 0 0,68-111-26 0 0,148-153-242 0 0,5-6-690 0 0,9-7-1090 0 0,-4 3 1931 0 0,17-12-1425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2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0 216 1375 0 0,'2'-14'7839'0'0,"-1"11"-6722"0"0,0 1 0 0 0,0 0 0 0 0,0 0 0 0 0,0-1 0 0 0,0 1 0 0 0,1 0-1 0 0,2-3 1 0 0,16-12 1454 0 0,-10 11-2263 0 0,-1 0-1 0 0,17-6 1 0 0,-14 7-121 0 0,0 1 0 0 0,1 1 0 0 0,-1 0-1 0 0,1 0 1 0 0,17 0 0 0 0,-5 2 263 0 0,45 4-1 0 0,-46-3-437 0 0,0-1 0 0 0,0-1-1 0 0,0-1 1 0 0,30-8 0 0 0,-25 5-7 0 0,3-2-5 0 0,0-1 0 0 0,49-21 0 0 0,-23 7 0 0 0,-48 20-1 0 0,-1 0 4 0 0,-1-1 0 0 0,1 0 0 0 0,14-8 0 0 0,-22 11 114 0 0,-6 12-40 0 0,-7 11-42 0 0,-2 0-1 0 0,0-1 1 0 0,-24 28-1 0 0,21-29-41 0 0,-127 170 7 0 0,109-149 0 0 0,-2-2 0 0 0,-57 48 0 0 0,79-75-45 0 0,0-1 0 0 0,-18 9 1 0 0,28-17-37 0 0,4-2-47 0 0,6-9-3162 0 0,27-26-1751 0 0,-6 13-893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2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55 10535 0 0,'-121'18'4662'0'0,"114"-18"-5045"0"0,-10-1 6727 0 0,23-5-5780 0 0,8-3-410 0 0,1 0 0 0 0,1 1 0 0 0,-1 0 0 0 0,1 2 1 0 0,17-6-1 0 0,-21 9-40 0 0,0 0 0 0 0,0 0 0 0 0,0 1 0 0 0,1 1 0 0 0,-1 0 0 0 0,0 0 0 0 0,22 3 0 0 0,-30-1-69 0 0,1 0 0 0 0,0 0 0 0 0,-1 1 0 0 0,0-1 0 0 0,1 1 1 0 0,-1 0-1 0 0,0 0 0 0 0,0 1 0 0 0,0-1 0 0 0,5 5 0 0 0,-7-6-35 0 0,-1 0 0 0 0,0 0 0 0 0,0 0 0 0 0,0 0 0 0 0,0 0 1 0 0,0 0-1 0 0,0 0 0 0 0,0 0 0 0 0,-1 1 0 0 0,1-1 0 0 0,0 0 0 0 0,-1 0 0 0 0,1 1 0 0 0,-1-1 1 0 0,1 1-1 0 0,-1-1 0 0 0,0 0 0 0 0,1 1 0 0 0,-1-1 0 0 0,0 1 0 0 0,0-1 0 0 0,0 1 0 0 0,0-1 1 0 0,0 1-1 0 0,-1-1 0 0 0,1 0 0 0 0,0 1 0 0 0,-1-1 0 0 0,1 1 0 0 0,-1-1 0 0 0,1 0 0 0 0,-1 1 1 0 0,1-1-1 0 0,-1 0 0 0 0,0 0 0 0 0,0 1 0 0 0,-1 0 0 0 0,-7 8 6 0 0,0 0 0 0 0,-1-1 0 0 0,0 0 0 0 0,0-1 0 0 0,-1 0-1 0 0,0 0 1 0 0,-15 7 0 0 0,-90 35-67 0 0,81-36 14 0 0,-29 7-57 0 0,44-16 21 0 0,0 2 0 0 0,-31 15-1 0 0,48-20 64 0 0,-10 3-73 0 0,12-5-5 0 0,14-2-248 0 0,47-6 193 0 0,42-4-82 0 0,-26 8 185 0 0,41-1-95 0 0,-101 6 119 0 0,1 0 0 0 0,0 1 0 0 0,-1 0-1 0 0,31 10 1 0 0,-45-11 34 0 0,1-1-1 0 0,0 1 0 0 0,-1 0 1 0 0,1 0-1 0 0,-1 1 0 0 0,1-1 1 0 0,-1 0-1 0 0,1 1 1 0 0,-1 0-1 0 0,0-1 0 0 0,0 1 1 0 0,0 0-1 0 0,0 0 1 0 0,0 0-1 0 0,0 1 0 0 0,-1-1 1 0 0,1 0-1 0 0,-1 1 0 0 0,1-1 1 0 0,-1 1-1 0 0,0-1 1 0 0,0 1-1 0 0,0-1 0 0 0,0 1 1 0 0,0 3-1 0 0,-1 0 19 0 0,0 0 0 0 0,0 0-1 0 0,-1 0 1 0 0,0-1 0 0 0,0 1-1 0 0,0 0 1 0 0,-1 0 0 0 0,0-1 0 0 0,0 1-1 0 0,-1-1 1 0 0,1 1 0 0 0,-1-1-1 0 0,-4 5 1 0 0,4-3 51 0 0,-1-1-1 0 0,-1 0 1 0 0,1 0-1 0 0,-1 0 1 0 0,0 0-1 0 0,0-1 1 0 0,-1 0-1 0 0,0 0 1 0 0,0 0 0 0 0,-7 4-1 0 0,-9 5 15 0 0,-11 7 1 0 0,-38 17-1 0 0,65-35-99 0 0,-50 23 83 0 0,-62 19 0 0 0,99-39-67 0 0,-1-1-1 0 0,0-1 1 0 0,0 0-1 0 0,0-2 1 0 0,0 0-1 0 0,-1-1 1 0 0,-24-3-1 0 0,39 1-17 0 0,0 1-1 0 0,0-1-1 0 0,0 0 0 0 0,0 0 0 0 0,0 0 0 0 0,0-1 1 0 0,1 0-1 0 0,-1 0 0 0 0,-7-4 0 0 0,12 5-93 0 0,17-10-641 0 0,13 1-821 0 0,-11 5 649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2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98 4143 0 0,'2'-2'319'0'0,"12"-20"-265"0"0,-1 1 1483 0 0,21-32 11621 0 0,-38 66-12635 0 0,3-10-434 0 0,-12 23 63 0 0,0 0-1 0 0,-20 28 1 0 0,2-2-20 0 0,-67 136 279 0 0,-157 318-305 0 0,225-459-347 0 0,29-44 90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26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47 10591 0 0,'4'-11'223'0'0,"-1"7"-19"0"0,-1-1 1 0 0,-1 0 0 0 0,1 0 0 0 0,-1 0-1 0 0,2-7 3641 0 0,-10 21-266 0 0,4-6-3010 0 0,-25 36 281 0 0,3 1 1 0 0,-33 67 0 0 0,-28 90-802 0 0,14 8-49 0 0,-3 9 0 0 0,57-173-1 0 0,-1-1-1 0 0,-2-1 1 0 0,-2 0-1 0 0,-1-2 1 0 0,-2-1-1 0 0,-32 35 0 0 0,49-63-478 0 0,0 0-1 0 0,-1 0 1 0 0,-11 7-1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2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50 4143 0 0,'-2'0'319'0'0,"-27"4"-445"0"0,20-2 1770 0 0,-1 1-1 0 0,-15 7 1 0 0,11-4 184 0 0,1 1 0 0 0,0 1 0 0 0,-15 11 0 0 0,26-17-1665 0 0,-1 1 0 0 0,0-1-1 0 0,1 1 1 0 0,0-1 0 0 0,-1 1-1 0 0,1 0 1 0 0,0 0 0 0 0,1 0-1 0 0,-1 0 1 0 0,0 0 0 0 0,1 1 0 0 0,0-1-1 0 0,-2 6 1 0 0,3-8-113 0 0,-1 1-1 0 0,1-1 1 0 0,0 1 0 0 0,0 0 0 0 0,0-1-1 0 0,0 1 1 0 0,0-1 0 0 0,0 1 0 0 0,1-1-1 0 0,-1 1 1 0 0,0-1 0 0 0,1 1 0 0 0,-1-1-1 0 0,1 1 1 0 0,-1-1 0 0 0,1 0 0 0 0,0 1-1 0 0,0-1 1 0 0,0 0 0 0 0,-1 0 0 0 0,1 1-1 0 0,0-1 1 0 0,1 0 0 0 0,-1 0 0 0 0,0 0-1 0 0,0 0 1 0 0,0 0 0 0 0,1 0 0 0 0,-1-1-1 0 0,0 1 1 0 0,1 0 0 0 0,-1-1 0 0 0,3 2 0 0 0,7 1 39 0 0,1 0 0 0 0,0-1 0 0 0,-1 0 0 0 0,1-1 0 0 0,0 0 0 0 0,0-1 0 0 0,0 0 0 0 0,-1-1 0 0 0,1 0 1 0 0,21-6-1 0 0,10-4 109 0 0,62-26 0 0 0,-97 34-180 0 0,33-12 10 0 0,210-85-389 0 0,-186 74-2012 0 0,-40 17-4609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27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3679 0 0,'-1'2'2854'0'0,"-15"26"4319"0"0,-3-1-4401 0 0,9-16-2351 0 0,2 1 0 0 0,-8 14 0 0 0,2 1-157 0 0,-32 69 156 0 0,39-76-350 0 0,1-1 0 0 0,1 1 0 0 0,0 1 0 0 0,-1 20 0 0 0,6-40 11 0 0,-1 1-1 0 0,1 0 0 0 0,0 0 1 0 0,0 0-1 0 0,0 0 1 0 0,0 0-1 0 0,0 0 1 0 0,0 0-1 0 0,1 0 0 0 0,-1 0 1 0 0,0 0-1 0 0,1-1 1 0 0,0 1-1 0 0,-1 0 0 0 0,1 0 1 0 0,0 0-1 0 0,0-1 1 0 0,0 1-1 0 0,0-1 0 0 0,0 1 1 0 0,0-1-1 0 0,1 1 1 0 0,-1-1-1 0 0,1 1 1 0 0,-1-1-1 0 0,1 0 0 0 0,-1 0 1 0 0,1 0-1 0 0,-1 0 1 0 0,1 0-1 0 0,0 0 0 0 0,0 0 1 0 0,-1-1-1 0 0,1 1 1 0 0,0 0-1 0 0,3-1 0 0 0,0 1 36 0 0,0 0 1 0 0,0-1-1 0 0,0 0 0 0 0,0 0 0 0 0,0-1 0 0 0,0 0 0 0 0,0 1 0 0 0,0-2 0 0 0,-1 1 0 0 0,1 0 0 0 0,0-1 0 0 0,7-4 0 0 0,-10 6-108 0 0,-1-1 0 0 0,0 1 0 0 0,0-1 1 0 0,1 1-1 0 0,-1-1 0 0 0,0 0 0 0 0,0 0 0 0 0,0 0 0 0 0,0 1 0 0 0,0-1 0 0 0,0 0 0 0 0,0 0 0 0 0,0 0 0 0 0,0-1 1 0 0,0 1-1 0 0,0 0 0 0 0,-1 0 0 0 0,1 0 0 0 0,0-2 0 0 0,1-2 9 0 0,5-8 30 0 0,-2 0 0 0 0,1 0 0 0 0,-2-1 0 0 0,5-21 0 0 0,-4 18-12 0 0,-4 12-33 0 0,0-1 0 0 0,0 1 0 0 0,0-1 0 0 0,-1 0 0 0 0,0 1-1 0 0,0-1 1 0 0,0 0 0 0 0,0 1 0 0 0,-1-1 0 0 0,-3-9-1 0 0,3 11-6 0 0,0 1 0 0 0,0 0 0 0 0,-1 0-1 0 0,1 0 1 0 0,-1 0 0 0 0,0 0 0 0 0,0 1-1 0 0,0-1 1 0 0,0 1 0 0 0,0-1 0 0 0,-1 1-1 0 0,1-1 1 0 0,-1 1 0 0 0,1 0-1 0 0,-1 0 1 0 0,0 1 0 0 0,0-1 0 0 0,0 0-1 0 0,-3 0 1 0 0,2 0-38 0 0,0 1 0 0 0,0-1 0 0 0,0 1 0 0 0,0 0 0 0 0,0 1 0 0 0,0-1 0 0 0,0 1 0 0 0,0 0-1 0 0,0 0 1 0 0,-1 0 0 0 0,1 0 0 0 0,-7 2 0 0 0,9-2-94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2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44 10591 0 0,'-8'2'7906'0'0,"9"-3"-7785"0"0,0-1 1 0 0,1 1 0 0 0,-1 0 0 0 0,1 0 0 0 0,-1 1 0 0 0,1-1 0 0 0,-1 0 0 0 0,4-1 0 0 0,67-19 554 0 0,-40 13-4227 0 0,-23 6 1203 0 0,12-3-3824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28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37 11519 0 0,'0'0'2870'0'0,"-11"-12"4383"0"0,11 11-7187 0 0,0 1 0 0 0,-1-1 0 0 0,1 0-1 0 0,0 1 1 0 0,0-1 0 0 0,0 0 0 0 0,0 0 0 0 0,0 1 0 0 0,0-1 0 0 0,0 0 0 0 0,0 0 0 0 0,0 1 0 0 0,1-1-1 0 0,-1 0 1 0 0,0 0 0 0 0,0 1 0 0 0,1-1 0 0 0,-1 0 0 0 0,0 1 0 0 0,1-1 0 0 0,0-1 0 0 0,6-6-2987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2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 4143 0 0,'0'0'9830'0'0,"1"1"-9317"0"0,4 6-8 0 0,-4-5 494 0 0,5 4-95 0 0,-5-5-842 0 0,1 1-1 0 0,-1-1 1 0 0,0 1 0 0 0,0 0 0 0 0,0-1-1 0 0,-1 1 1 0 0,1 0 0 0 0,0-1-1 0 0,-1 1 1 0 0,1 0 0 0 0,-1 0 0 0 0,1 0-1 0 0,-1-1 1 0 0,0 1 0 0 0,0 0-1 0 0,0 0 1 0 0,0 0 0 0 0,0 0 0 0 0,0 0-1 0 0,-1 1 1 0 0,-1 6-9 0 0,0-1-1 0 0,0 0 1 0 0,-5 9 0 0 0,5-10 21 0 0,-96 197 412 0 0,52-114-312 0 0,19-35-73 0 0,-127 239 332 0 0,17-87-244 0 0,113-174-72 0 0,23-31 11 0 0,4-5-160 0 0,77-97-2806 0 0,-42 51-3452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29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42 582 8663 0 0,'0'0'398'0'0,"-2"1"-9"0"0,-1 1-283 0 0,1-2-95 0 0,1 1 0 0 0,-1 0 0 0 0,1 0 0 0 0,0 0 0 0 0,-1 0 0 0 0,1 0 0 0 0,0 0-1 0 0,0 0 1 0 0,0 0 0 0 0,0 0 0 0 0,-2 3 0 0 0,-8 4 1856 0 0,11-8-1762 0 0,0 0 1 0 0,0 0-1 0 0,0 0 1 0 0,-1 0-1 0 0,1 0 1 0 0,0 0-1 0 0,0 0 1 0 0,0 0-1 0 0,-1 0 1 0 0,1 0-1 0 0,0 0 1 0 0,0 0-1 0 0,0 0 1 0 0,-1 0-1 0 0,1 0 1 0 0,0 0-1 0 0,0 0 1 0 0,0 0-1 0 0,-1 0 1 0 0,1-1-1 0 0,0 1 1 0 0,0 0-1 0 0,0 0 1 0 0,0 0-1 0 0,0 0 1 0 0,-1 0-1 0 0,1-1 0 0 0,0 1 1 0 0,0 0-1 0 0,0 0 1 0 0,0 0-1 0 0,0-1 1 0 0,-1-1 161 0 0,0 0 0 0 0,1 0 0 0 0,-1-1 1 0 0,1 1-1 0 0,0 0 0 0 0,0-1 0 0 0,0 1 0 0 0,0-4 0 0 0,2-2-38 0 0,-1-1-1 0 0,1 1 1 0 0,0 0-1 0 0,1 0 1 0 0,0 0-1 0 0,0 0 1 0 0,8-14-1 0 0,1 2 143 0 0,24-31 0 0 0,-4 15-165 0 0,56-50 1 0 0,-54 56-211 0 0,33-36 71 0 0,45-39-60 0 0,-88 85 218 0 0,1 0 0 0 0,49-28 0 0 0,-69 45-181 0 0,0 1 0 0 0,0-1-1 0 0,1 1 1 0 0,-1 0 0 0 0,1 1-1 0 0,-1-1 1 0 0,1 1 0 0 0,-1 0 0 0 0,1 0-1 0 0,9 0 1 0 0,-12 2-34 0 0,0-1 1 0 0,0 1-1 0 0,0-1 0 0 0,0 1 0 0 0,-1 0 0 0 0,1 0 1 0 0,0 0-1 0 0,-1 0 0 0 0,1 0 0 0 0,-1 1 1 0 0,1-1-1 0 0,-1 1 0 0 0,1 0 0 0 0,-1 0 0 0 0,0 0 1 0 0,0 0-1 0 0,0 0 0 0 0,0 0 0 0 0,0 0 1 0 0,-1 1-1 0 0,1-1 0 0 0,1 4 0 0 0,1 3 5 0 0,0 0 0 0 0,-1 1 0 0 0,0-1 0 0 0,0 0 0 0 0,-1 1 0 0 0,0 0 0 0 0,-1-1 0 0 0,0 1 0 0 0,-1 0 0 0 0,0 0 0 0 0,-2 17 0 0 0,-4 7 52 0 0,0-1-1 0 0,-12 33 1 0 0,13-47-3 0 0,-1 0 0 0 0,-1-1 0 0 0,0 0 0 0 0,-2-1 0 0 0,0 0 0 0 0,-21 31 0 0 0,16-29-11 0 0,-1 0-1 0 0,-1-2 1 0 0,-1 0-1 0 0,0 0 1 0 0,-1-2 0 0 0,-36 25-1 0 0,24-22-52 0 0,-1-1 0 0 0,0-1 0 0 0,-48 16 0 0 0,-7-8-153 0 0,74-22 119 0 0,-1 0 0 0 0,1 0 0 0 0,-1-1-1 0 0,-25-2 1 0 0,37 1 28 0 0,-1 0 1 0 0,0 0-1 0 0,1-1 0 0 0,-1 1 0 0 0,0 0 1 0 0,1-1-1 0 0,-1 0 0 0 0,1 1 0 0 0,-1-1 1 0 0,1 0-1 0 0,-1 0 0 0 0,1 1 0 0 0,-1-1 1 0 0,-1-2-1 0 0,3 2-36 0 0,-1 1-1 0 0,1-1 1 0 0,0 0-1 0 0,-1 1 1 0 0,1-1 0 0 0,0 0-1 0 0,0 1 1 0 0,0-1 0 0 0,-1 0-1 0 0,1 0 1 0 0,0 1-1 0 0,0-1 1 0 0,0 0 0 0 0,0 0-1 0 0,0 1 1 0 0,0-1 0 0 0,1 0-1 0 0,-1 0 1 0 0,0 1-1 0 0,0-1 1 0 0,0 0 0 0 0,1 1-1 0 0,-1-1 1 0 0,0 0 0 0 0,1 1-1 0 0,-1-1 1 0 0,1 0-1 0 0,-1 1 1 0 0,1-1 0 0 0,-1 1-1 0 0,1-1 1 0 0,-1 1 0 0 0,1-1-1 0 0,0 0 1 0 0,15-13-5121 0 0,6-2-1725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0 338 4607 0 0,'15'-22'609'0'0,"1"1"0"0"0,1 1 0 0 0,0 0 0 0 0,2 1 0 0 0,0 1 0 0 0,1 1 0 0 0,36-24 0 0 0,-16 16 954 0 0,1 1 0 0 0,1 3 0 0 0,64-23 0 0 0,-75 32-568 0 0,1 2-1 0 0,40-8 1 0 0,-60 16-751 0 0,-1 0 0 0 0,0 1-1 0 0,1 1 1 0 0,-1 0 0 0 0,1 0 0 0 0,-1 1 0 0 0,1 1 0 0 0,-1 0 0 0 0,0 0 0 0 0,14 6 0 0 0,-19-6-179 0 0,1 1 0 0 0,-1 1 0 0 0,0-1 1 0 0,0 1-1 0 0,0 0 0 0 0,0 1 0 0 0,-1-1 0 0 0,1 1 1 0 0,-1 0-1 0 0,-1 0 0 0 0,1 1 0 0 0,-1-1 0 0 0,0 1 1 0 0,0 0-1 0 0,0 1 0 0 0,-1-1 0 0 0,0 0 0 0 0,0 1 1 0 0,-1 0-1 0 0,0-1 0 0 0,0 1 0 0 0,1 11 0 0 0,-1-7-36 0 0,-1 0 0 0 0,0 0 1 0 0,-1 0-1 0 0,0 0 0 0 0,-1 0 0 0 0,-1 0 0 0 0,1 0 0 0 0,-2 0 0 0 0,1 0 0 0 0,-1-1 0 0 0,-1 1 0 0 0,0-1 0 0 0,-10 19 0 0 0,4-15 26 0 0,0 1 0 0 0,0-1-1 0 0,-1-1 1 0 0,-1 0 0 0 0,0-1-1 0 0,-1 0 1 0 0,-23 16 0 0 0,16-14 18 0 0,-2-2 0 0 0,0 0 0 0 0,0-1 0 0 0,-39 13 0 0 0,16-10-60 0 0,-75 12 0 0 0,-44-4-591 0 0,111-20-1630 0 0,48-2 950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2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19 16871 0 0,'-2'0'74'0'0,"-5"0"297"0"0,1 0 1 0 0,-1 1-1 0 0,1 0 0 0 0,-9 2 2529 0 0,31-4-2144 0 0,1-1 1 0 0,25-5-1 0 0,12-2-180 0 0,-48 8-544 0 0,16-1 183 0 0,40 1 1 0 0,-54 1-332 0 0,0 1 0 0 0,1 1 0 0 0,-1 0 0 0 0,0 0 0 0 0,0 0 0 0 0,0 1 0 0 0,0 0 0 0 0,7 5 0 0 0,-7-4-1303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2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58 8751 0 0,'-6'5'6368'0'0,"7"-4"-5945"0"0,0 0-1 0 0,0 0 1 0 0,0 0-1 0 0,0 0 1 0 0,1-1-1 0 0,-1 1 1 0 0,0 0 0 0 0,0 0-1 0 0,0-1 1 0 0,1 1-1 0 0,-1-1 1 0 0,0 1-1 0 0,3 0 1 0 0,23 0 1744 0 0,-14-3-1646 0 0,26-7-1 0 0,-35 8-236 0 0,71-21 1019 0 0,-44 11-989 0 0,0 2 0 0 0,1 2 0 0 0,52-7 0 0 0,-78 14-496 0 0,-1 0 0 0 0,0 0 0 0 0,0 1-1 0 0,6 1 1 0 0,1 1-7854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30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29 2759 0 0,'1'-1'207'0'0,"16"-15"13676"0"0,-23 17-11141 0 0,-7 9-2625 0 0,1 0-1 0 0,0 1 1 0 0,0 1-1 0 0,1 0 0 0 0,0 0 1 0 0,-11 18-1 0 0,2-5-59 0 0,-22 23-57 0 0,-13 17 0 0 0,40-44 0 0 0,-21 31 0 0 0,33-46 0 0 0,0-1 0 0 0,0 2 0 0 0,1-1 0 0 0,-1 0 0 0 0,1 0 0 0 0,1 1 0 0 0,-2 7 0 0 0,2-8 20 0 0,0 0 0 0 0,1 0 0 0 0,0 0 0 0 0,0 1 0 0 0,1-1 0 0 0,0 0 0 0 0,0 0 0 0 0,0 0 0 0 0,4 10 0 0 0,-4-13-9 0 0,0-1 1 0 0,0 0-1 0 0,1 1 1 0 0,-1-1-1 0 0,0 0 1 0 0,1 0-1 0 0,0 0 0 0 0,0 0 1 0 0,-1 0-1 0 0,1 0 1 0 0,0-1-1 0 0,0 1 1 0 0,1-1-1 0 0,-1 1 1 0 0,0-1-1 0 0,0 0 0 0 0,1 0 1 0 0,-1 0-1 0 0,1 0 1 0 0,-1 0-1 0 0,1 0 1 0 0,-1-1-1 0 0,1 1 1 0 0,-1-1-1 0 0,5 0 1 0 0,3 0 185 0 0,-1 0 0 0 0,1-1 0 0 0,0 0 0 0 0,-1-1 0 0 0,1 0 0 0 0,-1-1 0 0 0,18-6 0 0 0,61-36 675 0 0,-67 34-762 0 0,20-12 112 0 0,62-45 0 0 0,-90 57-185 0 0,0 1 0 0 0,-1-2 0 0 0,0 1 0 0 0,0-2 0 0 0,-2 1-1 0 0,1-2 1 0 0,-2 1 0 0 0,10-18 0 0 0,-18 28-59 0 0,1 0-1 0 0,-1 0 0 0 0,1 0 1 0 0,-1 0-1 0 0,0-1 0 0 0,-1 1 1 0 0,1 0-1 0 0,0-1 1 0 0,-1 1-1 0 0,0 0 0 0 0,0-1 1 0 0,0 1-1 0 0,0-1 0 0 0,0 1 1 0 0,-1 0-1 0 0,1-1 1 0 0,-1 1-1 0 0,0 0 0 0 0,0 0 1 0 0,0-1-1 0 0,-1 1 0 0 0,1 0 1 0 0,-1 0-1 0 0,0 0 1 0 0,1 1-1 0 0,-1-1 0 0 0,-1 0 1 0 0,1 1-1 0 0,0-1 0 0 0,-1 1 1 0 0,-4-4-1 0 0,-5-3-112 0 0,-1 0-1 0 0,0 1 1 0 0,-1 1 0 0 0,0 0-1 0 0,-22-7 1 0 0,34 13 127 0 0,-87-29-1117 0 0,81 28 871 0 0,-2 0 0 0 0,1 1 0 0 0,0-1 0 0 0,0 2 0 0 0,0-1 0 0 0,0 1 0 0 0,-19 3 0 0 0,27-3 77 0 0,1 3-275 0 0,0 0 332 0 0,1 0 1 0 0,0-1-1 0 0,0 1 1 0 0,-1 0-1 0 0,1-1 0 0 0,1 1 1 0 0,-1-1-1 0 0,0 1 0 0 0,1-1 1 0 0,-1 1-1 0 0,1-1 1 0 0,2 3-1 0 0,28 26-2442 0 0,-28-27 2059 0 0,22 19-4859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3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7367 0 0,'0'0'13920'0'0,"2"12"-12296"0"0,-2-8-1516 0 0,0-1 1 0 0,0 0-1 0 0,-1 1 0 0 0,1-1 0 0 0,-1 1 1 0 0,0-1-1 0 0,0 0 0 0 0,0 1 0 0 0,0-1 1 0 0,0 0-1 0 0,-1 0 0 0 0,1 0 0 0 0,-1 0 1 0 0,0 0-1 0 0,0 0 0 0 0,0 0 0 0 0,0-1 0 0 0,-1 1 1 0 0,1-1-1 0 0,-1 0 0 0 0,-3 4 0 0 0,-21 14 127 0 0,26-19-404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31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274 114 2759 0 0,'34'-31'9'0'0,"3"-3"769"0"0,-11 13 2473 0 0,-3 6 2335 0 0,3 3 5797 0 0,-27 13-11254 0 0,-3 8-98 0 0,-1-1 0 0 0,0 1-1 0 0,-1-1 1 0 0,1-1 0 0 0,-2 1 0 0 0,-13 12-1 0 0,-50 39-101 0 0,53-46 48 0 0,-57 43-95 0 0,30-25-15 0 0,-59 57-1 0 0,96-81 131 0 0,1-1 0 0 0,0 1 0 0 0,1 0-1 0 0,-1 1 1 0 0,1 0 0 0 0,1-1 0 0 0,0 1 0 0 0,0 1-1 0 0,-4 10 1 0 0,8-16 2 0 0,-1 0 0 0 0,0-1 0 0 0,1 1 0 0 0,-1 0 0 0 0,1 0 0 0 0,0 0 0 0 0,0 0 0 0 0,0 0 0 0 0,0 0 0 0 0,1-1 0 0 0,-1 1 0 0 0,1 0 1 0 0,-1 0-1 0 0,1 0 0 0 0,0 0 0 0 0,0-1 0 0 0,1 1 0 0 0,-1-1 0 0 0,0 1 0 0 0,1-1 0 0 0,0 1 0 0 0,-1-1 0 0 0,1 0 0 0 0,0 1 0 0 0,0-1 0 0 0,0 0 0 0 0,1-1 0 0 0,-1 1 0 0 0,0 0 0 0 0,1-1 0 0 0,-1 1 0 0 0,4 1 0 0 0,2 1 4 0 0,0-1 0 0 0,0 0 0 0 0,1 0 1 0 0,-1-1-1 0 0,1 0 0 0 0,0 0 0 0 0,10 0 0 0 0,64-1 361 0 0,-26-2 143 0 0,115-1 517 0 0,-155 1-1012 0 0,1-2 0 0 0,-2 1 0 0 0,1-2-1 0 0,0 0 1 0 0,-1-1 0 0 0,1-1 0 0 0,-1-1 0 0 0,-1 0-1 0 0,1-1 1 0 0,-1 0 0 0 0,20-16 0 0 0,-20 13-13 0 0,-1-1 0 0 0,0-1 0 0 0,0 0-1 0 0,-2-1 1 0 0,1 0 0 0 0,-2-1 0 0 0,0 0 0 0 0,-1-1 0 0 0,-1 0 0 0 0,11-25-1 0 0,-19 39-36 0 0,1 0 0 0 0,-1-1 0 0 0,0 1 0 0 0,-1-1-1 0 0,1 1 1 0 0,0-1 0 0 0,-1 1 0 0 0,1-1 0 0 0,-1 1-1 0 0,0-1 1 0 0,0 0 0 0 0,0 1 0 0 0,0-1 0 0 0,0 1-1 0 0,0-1 1 0 0,-2-5 0 0 0,1 8 10 0 0,0-1-1 0 0,0 0 1 0 0,0 0-1 0 0,0 1 1 0 0,0-1 0 0 0,-1 1-1 0 0,1-1 1 0 0,0 1-1 0 0,0 0 1 0 0,0-1 0 0 0,0 1-1 0 0,-1 0 1 0 0,-1-1-1 0 0,1 1-14 0 0,-5-1 20 0 0,0 0 0 0 0,0 1 0 0 0,0 0 0 0 0,1 0-1 0 0,-1 0 1 0 0,0 1 0 0 0,0 0 0 0 0,-9 3 0 0 0,-6 3-9 0 0,-24 11 0 0 0,8-3-15 0 0,17-8 47 0 0,-1 2 0 0 0,-25 14 0 0 0,41-20 0 0 0,1 1 0 0 0,-1-1 0 0 0,1 1 0 0 0,0 0 0 0 0,0 1 0 0 0,0-1 0 0 0,0 1 0 0 0,1 0 0 0 0,0 1 0 0 0,0-1 0 0 0,0 0 0 0 0,-5 11 0 0 0,8-12 10 0 0,0 0-1 0 0,0 0 0 0 0,0 0 1 0 0,1 0-1 0 0,-1 1 1 0 0,1-1-1 0 0,0 0 1 0 0,0 0-1 0 0,0 0 1 0 0,1 0-1 0 0,0 1 0 0 0,-1-1 1 0 0,1 0-1 0 0,1 0 1 0 0,1 5-1 0 0,0-3-204 0 0,-1-1 0 0 0,1 1 0 0 0,0-1 0 0 0,0 1 0 0 0,1-1 0 0 0,0 0 0 0 0,0 0 0 0 0,0-1 0 0 0,7 7 1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42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28 6911 0 0,'0'0'12722'0'0,"0"2"-12532"0"0,3 42 437 0 0,-6 74-1 0 0,-1 3-135 0 0,1 34 44 0 0,5-146-153 0 0,3-10 435 0 0,6-8-209 0 0,-11 9-690 0 0,18-23 191 0 0,-1-1 0 0 0,25-46 0 0 0,3-6 16 0 0,1 11-155 0 0,95-103 0 0 0,-133 160 20 0 0,-5 4 10 0 0,0 1-1 0 0,1-1 1 0 0,-1 1 0 0 0,1 0 0 0 0,0 0-1 0 0,5-3 1 0 0,0 0-11 0 0,-7 5-49 0 0,-1 2-340 0 0,-1-1 320 0 0,1 0 1 0 0,-1 1-1 0 0,1-1 1 0 0,-1 1-1 0 0,1-1 1 0 0,-1 0-1 0 0,1 1 1 0 0,-1-1-1 0 0,0 1 1 0 0,1-1-1 0 0,-1 1 1 0 0,0 0-1 0 0,1-1 1 0 0,-1 1-1 0 0,0-1 1 0 0,0 1-1 0 0,0 0 1 0 0,1-1-1 0 0,-1 1 1 0 0,0-1-1 0 0,0 1 1 0 0,0 1-1 0 0,2 9-2477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42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62 3679 0 0,'32'-32'53'0'0,"-17"18"964"0"0,1-2 11904 0 0,-23 25-12316 0 0,-6 6-428 0 0,-2-1 0 0 0,1-1 0 0 0,-1 0 0 0 0,-1 0-1 0 0,-18 10 1 0 0,-91 45 26 0 0,87-48-183 0 0,-9 1-14 0 0,27-12-61 0 0,-19 10-1 0 0,38-18-21 0 0,12 1-755 0 0,90 19 412 0 0,-14-10 315 0 0,71 12 518 0 0,-155-22-337 0 0,0-1 1 0 0,0 1-1 0 0,0 0 0 0 0,0 0 1 0 0,0 0-1 0 0,0 0 1 0 0,0 1-1 0 0,-1-1 1 0 0,1 1-1 0 0,-1 0 1 0 0,1-1-1 0 0,-1 1 1 0 0,0 0-1 0 0,1 0 1 0 0,1 4-1 0 0,-3-5-27 0 0,0 1 1 0 0,0-1-1 0 0,-1 1 0 0 0,1 0 0 0 0,0 0 0 0 0,-1-1 0 0 0,1 1 0 0 0,-1 0 1 0 0,0 0-1 0 0,1 0 0 0 0,-1-1 0 0 0,0 1 0 0 0,0 0 0 0 0,0 0 0 0 0,-1 0 1 0 0,1 0-1 0 0,0-1 0 0 0,-1 1 0 0 0,1 0 0 0 0,-1 0 0 0 0,0 0 0 0 0,1-1 1 0 0,-1 1-1 0 0,0-1 0 0 0,0 1 0 0 0,-1 2 0 0 0,-4 3 61 0 0,0 0 0 0 0,0 0 0 0 0,0 0 0 0 0,-1-1 0 0 0,0 0 0 0 0,0 0 0 0 0,-1-1 0 0 0,1 1 0 0 0,-1-2 0 0 0,-1 1-1 0 0,-12 4 1 0 0,-12 4 117 0 0,-55 13-1 0 0,87-25-223 0 0,-37 9 91 0 0,0-2 0 0 0,0-1 1 0 0,-1-2-1 0 0,1-2 0 0 0,-1-1 1 0 0,-69-7-1 0 0,104 6-72 0 0,-13-6 9 0 0,16 4-47 0 0,1 1 0 0 0,0 0-1 0 0,-1 0 1 0 0,1 0 0 0 0,0 0-1 0 0,-1 0 1 0 0,1 0 0 0 0,0-1 0 0 0,0 1-1 0 0,-1 0 1 0 0,1 0 0 0 0,0-1-1 0 0,0 1 1 0 0,-1 0 0 0 0,1 0-1 0 0,0-1 1 0 0,0 1 0 0 0,0 0 0 0 0,-1 0-1 0 0,1-1 1 0 0,0 1 0 0 0,0 0-1 0 0,0-1 1 0 0,0 1 0 0 0,0 0 0 0 0,0-1-1 0 0,0 1 1 0 0,0 0 0 0 0,0-1-1 0 0,0 1 1 0 0,0-1 0 0 0,6-10-1257 0 0,3 1-317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4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9671 0 0,'0'0'7906'0'0,"0"1"-7354"0"0,-118 308 2654 0 0,-103 116-1974 0 0,146-288-1109 0 0,74-136-198 0 0,10-6-538 0 0,17-15-2182 0 0,-7 2 1139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4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28 15119 0 0,'3'-6'234'0'0,"8"-14"1284"0"0,-10 19-734 0 0,-3 1-409 0 0,0 0 1 0 0,0 1-1 0 0,0-1 0 0 0,0 1 0 0 0,0-1 0 0 0,0 1 0 0 0,-2 1 1 0 0,-6 4-206 0 0,1 0 0 0 0,-1 0 1 0 0,2 1-1 0 0,-1 0 0 0 0,1 1 1 0 0,0 0-1 0 0,1 0 0 0 0,-1 1 1 0 0,-6 11-1 0 0,-8 14-21 0 0,-20 42 0 0 0,42-75-147 0 0,-22 45 64 0 0,-20 62 0 0 0,-7 51-28 0 0,9-29 123 0 0,10-48-19 0 0,-3-2 0 0 0,-4-1 0 0 0,-60 93 0 0 0,93-167-147 0 0,0 4-27 0 0,-1-1-1 0 0,-1 0 0 0 0,1-1 1 0 0,-14 14-1 0 0,18-20-104 0 0,1-14-5374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44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10591 0 0,'2'-1'819'0'0,"36"-17"531"0"0,-4 2 3179 0 0,36-24 0 0 0,-36 18-3479 0 0,-8 4-79 0 0,0 1-1 0 0,0 2 1 0 0,52-22 0 0 0,-72 35-898 0 0,0 1 0 0 0,0 0 0 0 0,0 0 0 0 0,0 0 0 0 0,0 1 0 0 0,1 0 0 0 0,-1 0 0 0 0,0 1 0 0 0,11 1 0 0 0,-2 2-290 0 0,0 0 0 0 0,26 10 0 0 0,-15 0-1953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ECD11-CCCF-48B1-9680-C3FBD4A8A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07BB28-8CC2-4A3D-9DD0-19F07EC54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F6A42-C37A-41ED-BDE9-3488CECB9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2A72-969E-4ACC-B38F-B928566F64C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84CDD-7AC6-4ADD-8BF3-E0A9B6485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35100-0EFC-4D30-9EEA-A45768272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61BF-4D2D-407E-BE8E-FDD99EE08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24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3AC7F-060D-4BA0-A5E3-59E885443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515C3E-DDEA-46F6-A6F3-927F275E1C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5EB9D-6083-45CF-9F5B-567711676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2A72-969E-4ACC-B38F-B928566F64C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22EC2-B4F9-4AC4-9D07-08E4B5CCD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D23EC-8A33-43AD-9E1C-BA270A8CB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61BF-4D2D-407E-BE8E-FDD99EE08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2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BBD026-926D-4CF5-810D-0A01C71ECD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8D812-C68A-407E-9921-CF6132A46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BC2C7-DFEC-469E-B331-5A827CCCE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2A72-969E-4ACC-B38F-B928566F64C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EA15A-3186-4944-9915-95735740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D4042-1BF4-4986-BF47-52E6E73F3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61BF-4D2D-407E-BE8E-FDD99EE08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17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55191-0F4F-42E2-ABC6-C8D5511D9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FA516-15FA-41A4-B34A-03FBEC363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78749-079C-47CF-80D9-D6328B4A5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2A72-969E-4ACC-B38F-B928566F64C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B038F-C542-471D-BF11-06F53E3CA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1B2AC-6466-44C0-990C-1FD139967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61BF-4D2D-407E-BE8E-FDD99EE08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4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4C2E1-8217-44C1-AC85-431555340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21FDF-F4F7-487D-8C3B-077C77C5D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F987D-0E4F-459F-AD3C-308FB5340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2A72-969E-4ACC-B38F-B928566F64C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31FFC-C6AF-4E60-967E-7A34CCE8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CA27B-8B67-4D5E-80C3-2F8B2736C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61BF-4D2D-407E-BE8E-FDD99EE08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7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7D445-BF54-46C4-97BE-971C70F58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316B4-6722-4959-A640-447C6B2C6B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A1416F-73D5-404C-AD6D-816289FB7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38EC5-09D3-4EAB-89F7-F5A1D8A0B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2A72-969E-4ACC-B38F-B928566F64C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48900-4EAF-4FBA-BBE2-48CD6E07F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C7A11-D79F-48CE-962F-6FD35537B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61BF-4D2D-407E-BE8E-FDD99EE08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39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2B41-0DC4-461F-BC54-986BE8E89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AB72B-9C49-450A-AFF0-0F2C06D61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655EB-BE3C-47AE-A207-8651399EC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F058BD-F4A7-4E22-983B-97ADD66D2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70A30D-CDC4-4F48-B71B-0F8A8FA7A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1C90DC-ACD3-455C-91A5-D0CF0D4F8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2A72-969E-4ACC-B38F-B928566F64C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E8E24A-0F4C-48D4-AC3B-8BE5E4B70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8E04F8-0B91-447D-A525-3C5553E7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61BF-4D2D-407E-BE8E-FDD99EE08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4A9EE-FD35-43B5-93C0-E33C22BC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7B29C1-3AA3-4B47-8815-AC00E7414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2A72-969E-4ACC-B38F-B928566F64C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9A3063-84B6-4AF1-8F0E-61F7F1BC2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0517BA-1289-41B9-BB7B-80A4F62C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61BF-4D2D-407E-BE8E-FDD99EE08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14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BBE73F-B75F-45FF-8252-8C5A1C28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2A72-969E-4ACC-B38F-B928566F64C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052D8-B91E-4D02-81BE-F12B61B41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D4480-D02B-434D-B94A-7917DD53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61BF-4D2D-407E-BE8E-FDD99EE08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85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37D4-8FFB-4C2A-A9FC-83D93AB4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62C7-BD23-4A8F-A4C3-BF3790923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52FA5-A78B-4BAB-90A4-C680C353F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7DC62-90B6-4F04-848F-68CAC2E5C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2A72-969E-4ACC-B38F-B928566F64C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80013-73E0-484B-A005-3A5926B5B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08FB5-D90C-4842-9BEB-FA3F240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61BF-4D2D-407E-BE8E-FDD99EE08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88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FE2C-E7CE-4C71-A3EF-463C87A1D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6C20C0-67E7-4E99-8ACA-02A20C0EB3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F61B5-8A5A-45A4-8BE4-397013432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D4AB5-8D97-47E3-8A1A-0457856B9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2A72-969E-4ACC-B38F-B928566F64C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DC2236-ED16-4C79-BD6C-9EAC6413E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0A128-0E9A-4047-A9DA-EF406536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61BF-4D2D-407E-BE8E-FDD99EE08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3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F565BC-27B1-4C4B-AE44-9363B552C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59B76-723D-41DB-80FB-9BDA869FD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AF714-9210-4863-9BDA-4D68D9FDF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12A72-969E-4ACC-B38F-B928566F64C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EE858-E164-41C0-A197-09201CE9C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4736C-D698-4A4B-A7A8-FFDAC2989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761BF-4D2D-407E-BE8E-FDD99EE08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345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16.png"/><Relationship Id="rId21" Type="http://schemas.openxmlformats.org/officeDocument/2006/relationships/image" Target="../media/image1768.png"/><Relationship Id="rId324" Type="http://schemas.openxmlformats.org/officeDocument/2006/relationships/customXml" Target="../ink/ink1934.xml"/><Relationship Id="rId531" Type="http://schemas.openxmlformats.org/officeDocument/2006/relationships/image" Target="../media/image2023.png"/><Relationship Id="rId170" Type="http://schemas.openxmlformats.org/officeDocument/2006/relationships/customXml" Target="../ink/ink1857.xml"/><Relationship Id="rId268" Type="http://schemas.openxmlformats.org/officeDocument/2006/relationships/customXml" Target="../ink/ink1906.xml"/><Relationship Id="rId475" Type="http://schemas.openxmlformats.org/officeDocument/2006/relationships/image" Target="../media/image1995.png"/><Relationship Id="rId32" Type="http://schemas.openxmlformats.org/officeDocument/2006/relationships/customXml" Target="../ink/ink1788.xml"/><Relationship Id="rId128" Type="http://schemas.openxmlformats.org/officeDocument/2006/relationships/customXml" Target="../ink/ink1836.xml"/><Relationship Id="rId335" Type="http://schemas.openxmlformats.org/officeDocument/2006/relationships/image" Target="../media/image1925.png"/><Relationship Id="rId542" Type="http://schemas.openxmlformats.org/officeDocument/2006/relationships/customXml" Target="../ink/ink2043.xml"/><Relationship Id="rId181" Type="http://schemas.openxmlformats.org/officeDocument/2006/relationships/image" Target="../media/image1848.png"/><Relationship Id="rId402" Type="http://schemas.openxmlformats.org/officeDocument/2006/relationships/customXml" Target="../ink/ink1973.xml"/><Relationship Id="rId279" Type="http://schemas.openxmlformats.org/officeDocument/2006/relationships/image" Target="../media/image1897.png"/><Relationship Id="rId486" Type="http://schemas.openxmlformats.org/officeDocument/2006/relationships/customXml" Target="../ink/ink2015.xml"/><Relationship Id="rId43" Type="http://schemas.openxmlformats.org/officeDocument/2006/relationships/image" Target="../media/image1779.png"/><Relationship Id="rId139" Type="http://schemas.openxmlformats.org/officeDocument/2006/relationships/image" Target="../media/image1827.png"/><Relationship Id="rId346" Type="http://schemas.openxmlformats.org/officeDocument/2006/relationships/customXml" Target="../ink/ink1945.xml"/><Relationship Id="rId553" Type="http://schemas.openxmlformats.org/officeDocument/2006/relationships/image" Target="../media/image2034.png"/><Relationship Id="rId192" Type="http://schemas.openxmlformats.org/officeDocument/2006/relationships/customXml" Target="../ink/ink1868.xml"/><Relationship Id="rId206" Type="http://schemas.openxmlformats.org/officeDocument/2006/relationships/customXml" Target="../ink/ink1875.xml"/><Relationship Id="rId413" Type="http://schemas.openxmlformats.org/officeDocument/2006/relationships/image" Target="../media/image1964.png"/><Relationship Id="rId497" Type="http://schemas.openxmlformats.org/officeDocument/2006/relationships/image" Target="../media/image2006.png"/><Relationship Id="rId357" Type="http://schemas.openxmlformats.org/officeDocument/2006/relationships/image" Target="../media/image1936.png"/><Relationship Id="rId54" Type="http://schemas.openxmlformats.org/officeDocument/2006/relationships/customXml" Target="../ink/ink1799.xml"/><Relationship Id="rId217" Type="http://schemas.openxmlformats.org/officeDocument/2006/relationships/image" Target="../media/image1866.png"/><Relationship Id="rId564" Type="http://schemas.openxmlformats.org/officeDocument/2006/relationships/customXml" Target="../ink/ink2054.xml"/><Relationship Id="rId424" Type="http://schemas.openxmlformats.org/officeDocument/2006/relationships/customXml" Target="../ink/ink1984.xml"/><Relationship Id="rId270" Type="http://schemas.openxmlformats.org/officeDocument/2006/relationships/customXml" Target="../ink/ink1907.xml"/><Relationship Id="rId65" Type="http://schemas.openxmlformats.org/officeDocument/2006/relationships/image" Target="../media/image1790.png"/><Relationship Id="rId130" Type="http://schemas.openxmlformats.org/officeDocument/2006/relationships/customXml" Target="../ink/ink1837.xml"/><Relationship Id="rId368" Type="http://schemas.openxmlformats.org/officeDocument/2006/relationships/customXml" Target="../ink/ink1956.xml"/><Relationship Id="rId575" Type="http://schemas.openxmlformats.org/officeDocument/2006/relationships/image" Target="../media/image2045.png"/><Relationship Id="rId228" Type="http://schemas.openxmlformats.org/officeDocument/2006/relationships/customXml" Target="../ink/ink1886.xml"/><Relationship Id="rId435" Type="http://schemas.openxmlformats.org/officeDocument/2006/relationships/image" Target="../media/image1975.png"/><Relationship Id="rId281" Type="http://schemas.openxmlformats.org/officeDocument/2006/relationships/image" Target="../media/image1898.png"/><Relationship Id="rId502" Type="http://schemas.openxmlformats.org/officeDocument/2006/relationships/customXml" Target="../ink/ink2023.xml"/><Relationship Id="rId34" Type="http://schemas.openxmlformats.org/officeDocument/2006/relationships/customXml" Target="../ink/ink1789.xml"/><Relationship Id="rId76" Type="http://schemas.openxmlformats.org/officeDocument/2006/relationships/customXml" Target="../ink/ink1810.xml"/><Relationship Id="rId141" Type="http://schemas.openxmlformats.org/officeDocument/2006/relationships/image" Target="../media/image1828.png"/><Relationship Id="rId379" Type="http://schemas.openxmlformats.org/officeDocument/2006/relationships/image" Target="../media/image1947.png"/><Relationship Id="rId544" Type="http://schemas.openxmlformats.org/officeDocument/2006/relationships/customXml" Target="../ink/ink2044.xml"/><Relationship Id="rId7" Type="http://schemas.openxmlformats.org/officeDocument/2006/relationships/image" Target="../media/image1761.png"/><Relationship Id="rId183" Type="http://schemas.openxmlformats.org/officeDocument/2006/relationships/image" Target="../media/image1849.png"/><Relationship Id="rId239" Type="http://schemas.openxmlformats.org/officeDocument/2006/relationships/image" Target="../media/image1877.png"/><Relationship Id="rId390" Type="http://schemas.openxmlformats.org/officeDocument/2006/relationships/customXml" Target="../ink/ink1967.xml"/><Relationship Id="rId404" Type="http://schemas.openxmlformats.org/officeDocument/2006/relationships/customXml" Target="../ink/ink1974.xml"/><Relationship Id="rId446" Type="http://schemas.openxmlformats.org/officeDocument/2006/relationships/customXml" Target="../ink/ink1995.xml"/><Relationship Id="rId250" Type="http://schemas.openxmlformats.org/officeDocument/2006/relationships/customXml" Target="../ink/ink1897.xml"/><Relationship Id="rId292" Type="http://schemas.openxmlformats.org/officeDocument/2006/relationships/customXml" Target="../ink/ink1918.xml"/><Relationship Id="rId306" Type="http://schemas.openxmlformats.org/officeDocument/2006/relationships/customXml" Target="../ink/ink1925.xml"/><Relationship Id="rId488" Type="http://schemas.openxmlformats.org/officeDocument/2006/relationships/customXml" Target="../ink/ink2016.xml"/><Relationship Id="rId45" Type="http://schemas.openxmlformats.org/officeDocument/2006/relationships/image" Target="../media/image1780.png"/><Relationship Id="rId87" Type="http://schemas.openxmlformats.org/officeDocument/2006/relationships/image" Target="../media/image1801.png"/><Relationship Id="rId110" Type="http://schemas.openxmlformats.org/officeDocument/2006/relationships/customXml" Target="../ink/ink1827.xml"/><Relationship Id="rId348" Type="http://schemas.openxmlformats.org/officeDocument/2006/relationships/customXml" Target="../ink/ink1946.xml"/><Relationship Id="rId513" Type="http://schemas.openxmlformats.org/officeDocument/2006/relationships/image" Target="../media/image2014.png"/><Relationship Id="rId555" Type="http://schemas.openxmlformats.org/officeDocument/2006/relationships/image" Target="../media/image2035.png"/><Relationship Id="rId152" Type="http://schemas.openxmlformats.org/officeDocument/2006/relationships/customXml" Target="../ink/ink1848.xml"/><Relationship Id="rId194" Type="http://schemas.openxmlformats.org/officeDocument/2006/relationships/customXml" Target="../ink/ink1869.xml"/><Relationship Id="rId208" Type="http://schemas.openxmlformats.org/officeDocument/2006/relationships/customXml" Target="../ink/ink1876.xml"/><Relationship Id="rId415" Type="http://schemas.openxmlformats.org/officeDocument/2006/relationships/image" Target="../media/image1965.png"/><Relationship Id="rId457" Type="http://schemas.openxmlformats.org/officeDocument/2006/relationships/image" Target="../media/image1986.png"/><Relationship Id="rId261" Type="http://schemas.openxmlformats.org/officeDocument/2006/relationships/image" Target="../media/image1888.png"/><Relationship Id="rId499" Type="http://schemas.openxmlformats.org/officeDocument/2006/relationships/image" Target="../media/image2007.png"/><Relationship Id="rId14" Type="http://schemas.openxmlformats.org/officeDocument/2006/relationships/customXml" Target="../ink/ink1779.xml"/><Relationship Id="rId56" Type="http://schemas.openxmlformats.org/officeDocument/2006/relationships/customXml" Target="../ink/ink1800.xml"/><Relationship Id="rId317" Type="http://schemas.openxmlformats.org/officeDocument/2006/relationships/image" Target="../media/image1916.png"/><Relationship Id="rId359" Type="http://schemas.openxmlformats.org/officeDocument/2006/relationships/image" Target="../media/image1937.png"/><Relationship Id="rId524" Type="http://schemas.openxmlformats.org/officeDocument/2006/relationships/customXml" Target="../ink/ink2034.xml"/><Relationship Id="rId566" Type="http://schemas.openxmlformats.org/officeDocument/2006/relationships/customXml" Target="../ink/ink2055.xml"/><Relationship Id="rId98" Type="http://schemas.openxmlformats.org/officeDocument/2006/relationships/customXml" Target="../ink/ink1821.xml"/><Relationship Id="rId121" Type="http://schemas.openxmlformats.org/officeDocument/2006/relationships/image" Target="../media/image1818.png"/><Relationship Id="rId163" Type="http://schemas.openxmlformats.org/officeDocument/2006/relationships/image" Target="../media/image1839.png"/><Relationship Id="rId219" Type="http://schemas.openxmlformats.org/officeDocument/2006/relationships/image" Target="../media/image1867.png"/><Relationship Id="rId370" Type="http://schemas.openxmlformats.org/officeDocument/2006/relationships/customXml" Target="../ink/ink1957.xml"/><Relationship Id="rId426" Type="http://schemas.openxmlformats.org/officeDocument/2006/relationships/customXml" Target="../ink/ink1985.xml"/><Relationship Id="rId230" Type="http://schemas.openxmlformats.org/officeDocument/2006/relationships/customXml" Target="../ink/ink1887.xml"/><Relationship Id="rId468" Type="http://schemas.openxmlformats.org/officeDocument/2006/relationships/customXml" Target="../ink/ink2006.xml"/><Relationship Id="rId25" Type="http://schemas.openxmlformats.org/officeDocument/2006/relationships/image" Target="../media/image1770.png"/><Relationship Id="rId67" Type="http://schemas.openxmlformats.org/officeDocument/2006/relationships/image" Target="../media/image1791.png"/><Relationship Id="rId272" Type="http://schemas.openxmlformats.org/officeDocument/2006/relationships/customXml" Target="../ink/ink1908.xml"/><Relationship Id="rId328" Type="http://schemas.openxmlformats.org/officeDocument/2006/relationships/customXml" Target="../ink/ink1936.xml"/><Relationship Id="rId535" Type="http://schemas.openxmlformats.org/officeDocument/2006/relationships/image" Target="../media/image2025.png"/><Relationship Id="rId577" Type="http://schemas.openxmlformats.org/officeDocument/2006/relationships/image" Target="../media/image2046.png"/><Relationship Id="rId132" Type="http://schemas.openxmlformats.org/officeDocument/2006/relationships/customXml" Target="../ink/ink1838.xml"/><Relationship Id="rId174" Type="http://schemas.openxmlformats.org/officeDocument/2006/relationships/customXml" Target="../ink/ink1859.xml"/><Relationship Id="rId381" Type="http://schemas.openxmlformats.org/officeDocument/2006/relationships/image" Target="../media/image1948.png"/><Relationship Id="rId241" Type="http://schemas.openxmlformats.org/officeDocument/2006/relationships/image" Target="../media/image1878.png"/><Relationship Id="rId437" Type="http://schemas.openxmlformats.org/officeDocument/2006/relationships/image" Target="../media/image1976.png"/><Relationship Id="rId479" Type="http://schemas.openxmlformats.org/officeDocument/2006/relationships/image" Target="../media/image1997.png"/><Relationship Id="rId36" Type="http://schemas.openxmlformats.org/officeDocument/2006/relationships/customXml" Target="../ink/ink1790.xml"/><Relationship Id="rId283" Type="http://schemas.openxmlformats.org/officeDocument/2006/relationships/image" Target="../media/image1899.png"/><Relationship Id="rId339" Type="http://schemas.openxmlformats.org/officeDocument/2006/relationships/image" Target="../media/image1927.png"/><Relationship Id="rId490" Type="http://schemas.openxmlformats.org/officeDocument/2006/relationships/customXml" Target="../ink/ink2017.xml"/><Relationship Id="rId504" Type="http://schemas.openxmlformats.org/officeDocument/2006/relationships/customXml" Target="../ink/ink2024.xml"/><Relationship Id="rId546" Type="http://schemas.openxmlformats.org/officeDocument/2006/relationships/customXml" Target="../ink/ink2045.xml"/><Relationship Id="rId78" Type="http://schemas.openxmlformats.org/officeDocument/2006/relationships/customXml" Target="../ink/ink1811.xml"/><Relationship Id="rId101" Type="http://schemas.openxmlformats.org/officeDocument/2006/relationships/image" Target="../media/image1808.png"/><Relationship Id="rId143" Type="http://schemas.openxmlformats.org/officeDocument/2006/relationships/image" Target="../media/image1829.png"/><Relationship Id="rId185" Type="http://schemas.openxmlformats.org/officeDocument/2006/relationships/image" Target="../media/image1850.png"/><Relationship Id="rId350" Type="http://schemas.openxmlformats.org/officeDocument/2006/relationships/customXml" Target="../ink/ink1947.xml"/><Relationship Id="rId406" Type="http://schemas.openxmlformats.org/officeDocument/2006/relationships/customXml" Target="../ink/ink1975.xml"/><Relationship Id="rId9" Type="http://schemas.openxmlformats.org/officeDocument/2006/relationships/image" Target="../media/image1762.png"/><Relationship Id="rId210" Type="http://schemas.openxmlformats.org/officeDocument/2006/relationships/customXml" Target="../ink/ink1877.xml"/><Relationship Id="rId392" Type="http://schemas.openxmlformats.org/officeDocument/2006/relationships/customXml" Target="../ink/ink1968.xml"/><Relationship Id="rId448" Type="http://schemas.openxmlformats.org/officeDocument/2006/relationships/customXml" Target="../ink/ink1996.xml"/><Relationship Id="rId252" Type="http://schemas.openxmlformats.org/officeDocument/2006/relationships/customXml" Target="../ink/ink1898.xml"/><Relationship Id="rId294" Type="http://schemas.openxmlformats.org/officeDocument/2006/relationships/customXml" Target="../ink/ink1919.xml"/><Relationship Id="rId308" Type="http://schemas.openxmlformats.org/officeDocument/2006/relationships/customXml" Target="../ink/ink1926.xml"/><Relationship Id="rId515" Type="http://schemas.openxmlformats.org/officeDocument/2006/relationships/image" Target="../media/image2015.png"/><Relationship Id="rId47" Type="http://schemas.openxmlformats.org/officeDocument/2006/relationships/image" Target="../media/image1781.png"/><Relationship Id="rId89" Type="http://schemas.openxmlformats.org/officeDocument/2006/relationships/image" Target="../media/image1802.png"/><Relationship Id="rId112" Type="http://schemas.openxmlformats.org/officeDocument/2006/relationships/customXml" Target="../ink/ink1828.xml"/><Relationship Id="rId154" Type="http://schemas.openxmlformats.org/officeDocument/2006/relationships/customXml" Target="../ink/ink1849.xml"/><Relationship Id="rId361" Type="http://schemas.openxmlformats.org/officeDocument/2006/relationships/image" Target="../media/image1938.png"/><Relationship Id="rId557" Type="http://schemas.openxmlformats.org/officeDocument/2006/relationships/image" Target="../media/image2036.png"/><Relationship Id="rId196" Type="http://schemas.openxmlformats.org/officeDocument/2006/relationships/customXml" Target="../ink/ink1870.xml"/><Relationship Id="rId417" Type="http://schemas.openxmlformats.org/officeDocument/2006/relationships/image" Target="../media/image1966.png"/><Relationship Id="rId459" Type="http://schemas.openxmlformats.org/officeDocument/2006/relationships/image" Target="../media/image1987.png"/><Relationship Id="rId16" Type="http://schemas.openxmlformats.org/officeDocument/2006/relationships/customXml" Target="../ink/ink1780.xml"/><Relationship Id="rId221" Type="http://schemas.openxmlformats.org/officeDocument/2006/relationships/image" Target="../media/image1868.png"/><Relationship Id="rId263" Type="http://schemas.openxmlformats.org/officeDocument/2006/relationships/image" Target="../media/image1889.png"/><Relationship Id="rId319" Type="http://schemas.openxmlformats.org/officeDocument/2006/relationships/image" Target="../media/image1917.png"/><Relationship Id="rId470" Type="http://schemas.openxmlformats.org/officeDocument/2006/relationships/customXml" Target="../ink/ink2007.xml"/><Relationship Id="rId526" Type="http://schemas.openxmlformats.org/officeDocument/2006/relationships/customXml" Target="../ink/ink2035.xml"/><Relationship Id="rId58" Type="http://schemas.openxmlformats.org/officeDocument/2006/relationships/customXml" Target="../ink/ink1801.xml"/><Relationship Id="rId123" Type="http://schemas.openxmlformats.org/officeDocument/2006/relationships/image" Target="../media/image1819.png"/><Relationship Id="rId330" Type="http://schemas.openxmlformats.org/officeDocument/2006/relationships/customXml" Target="../ink/ink1937.xml"/><Relationship Id="rId568" Type="http://schemas.openxmlformats.org/officeDocument/2006/relationships/customXml" Target="../ink/ink2056.xml"/><Relationship Id="rId165" Type="http://schemas.openxmlformats.org/officeDocument/2006/relationships/image" Target="../media/image1840.png"/><Relationship Id="rId372" Type="http://schemas.openxmlformats.org/officeDocument/2006/relationships/customXml" Target="../ink/ink1958.xml"/><Relationship Id="rId428" Type="http://schemas.openxmlformats.org/officeDocument/2006/relationships/customXml" Target="../ink/ink1986.xml"/><Relationship Id="rId232" Type="http://schemas.openxmlformats.org/officeDocument/2006/relationships/customXml" Target="../ink/ink1888.xml"/><Relationship Id="rId274" Type="http://schemas.openxmlformats.org/officeDocument/2006/relationships/customXml" Target="../ink/ink1909.xml"/><Relationship Id="rId481" Type="http://schemas.openxmlformats.org/officeDocument/2006/relationships/image" Target="../media/image1998.png"/><Relationship Id="rId27" Type="http://schemas.openxmlformats.org/officeDocument/2006/relationships/image" Target="../media/image1771.png"/><Relationship Id="rId69" Type="http://schemas.openxmlformats.org/officeDocument/2006/relationships/image" Target="../media/image1792.png"/><Relationship Id="rId134" Type="http://schemas.openxmlformats.org/officeDocument/2006/relationships/customXml" Target="../ink/ink1839.xml"/><Relationship Id="rId537" Type="http://schemas.openxmlformats.org/officeDocument/2006/relationships/image" Target="../media/image2026.png"/><Relationship Id="rId80" Type="http://schemas.openxmlformats.org/officeDocument/2006/relationships/customXml" Target="../ink/ink1812.xml"/><Relationship Id="rId176" Type="http://schemas.openxmlformats.org/officeDocument/2006/relationships/customXml" Target="../ink/ink1860.xml"/><Relationship Id="rId341" Type="http://schemas.openxmlformats.org/officeDocument/2006/relationships/image" Target="../media/image1928.png"/><Relationship Id="rId383" Type="http://schemas.openxmlformats.org/officeDocument/2006/relationships/image" Target="../media/image1949.png"/><Relationship Id="rId439" Type="http://schemas.openxmlformats.org/officeDocument/2006/relationships/image" Target="../media/image1977.png"/><Relationship Id="rId201" Type="http://schemas.openxmlformats.org/officeDocument/2006/relationships/image" Target="../media/image1858.png"/><Relationship Id="rId243" Type="http://schemas.openxmlformats.org/officeDocument/2006/relationships/image" Target="../media/image1879.png"/><Relationship Id="rId285" Type="http://schemas.openxmlformats.org/officeDocument/2006/relationships/image" Target="../media/image1900.png"/><Relationship Id="rId450" Type="http://schemas.openxmlformats.org/officeDocument/2006/relationships/customXml" Target="../ink/ink1997.xml"/><Relationship Id="rId506" Type="http://schemas.openxmlformats.org/officeDocument/2006/relationships/customXml" Target="../ink/ink2025.xml"/><Relationship Id="rId38" Type="http://schemas.openxmlformats.org/officeDocument/2006/relationships/customXml" Target="../ink/ink1791.xml"/><Relationship Id="rId103" Type="http://schemas.openxmlformats.org/officeDocument/2006/relationships/image" Target="../media/image1809.png"/><Relationship Id="rId310" Type="http://schemas.openxmlformats.org/officeDocument/2006/relationships/customXml" Target="../ink/ink1927.xml"/><Relationship Id="rId492" Type="http://schemas.openxmlformats.org/officeDocument/2006/relationships/customXml" Target="../ink/ink2018.xml"/><Relationship Id="rId548" Type="http://schemas.openxmlformats.org/officeDocument/2006/relationships/customXml" Target="../ink/ink2046.xml"/><Relationship Id="rId91" Type="http://schemas.openxmlformats.org/officeDocument/2006/relationships/image" Target="../media/image1803.png"/><Relationship Id="rId145" Type="http://schemas.openxmlformats.org/officeDocument/2006/relationships/image" Target="../media/image1830.png"/><Relationship Id="rId187" Type="http://schemas.openxmlformats.org/officeDocument/2006/relationships/image" Target="../media/image1851.png"/><Relationship Id="rId352" Type="http://schemas.openxmlformats.org/officeDocument/2006/relationships/customXml" Target="../ink/ink1948.xml"/><Relationship Id="rId394" Type="http://schemas.openxmlformats.org/officeDocument/2006/relationships/customXml" Target="../ink/ink1969.xml"/><Relationship Id="rId408" Type="http://schemas.openxmlformats.org/officeDocument/2006/relationships/customXml" Target="../ink/ink1976.xml"/><Relationship Id="rId212" Type="http://schemas.openxmlformats.org/officeDocument/2006/relationships/customXml" Target="../ink/ink1878.xml"/><Relationship Id="rId254" Type="http://schemas.openxmlformats.org/officeDocument/2006/relationships/customXml" Target="../ink/ink1899.xml"/><Relationship Id="rId49" Type="http://schemas.openxmlformats.org/officeDocument/2006/relationships/image" Target="../media/image1782.png"/><Relationship Id="rId114" Type="http://schemas.openxmlformats.org/officeDocument/2006/relationships/customXml" Target="../ink/ink1829.xml"/><Relationship Id="rId296" Type="http://schemas.openxmlformats.org/officeDocument/2006/relationships/customXml" Target="../ink/ink1920.xml"/><Relationship Id="rId461" Type="http://schemas.openxmlformats.org/officeDocument/2006/relationships/image" Target="../media/image1988.png"/><Relationship Id="rId517" Type="http://schemas.openxmlformats.org/officeDocument/2006/relationships/image" Target="../media/image2016.png"/><Relationship Id="rId559" Type="http://schemas.openxmlformats.org/officeDocument/2006/relationships/image" Target="../media/image2037.png"/><Relationship Id="rId60" Type="http://schemas.openxmlformats.org/officeDocument/2006/relationships/customXml" Target="../ink/ink1802.xml"/><Relationship Id="rId156" Type="http://schemas.openxmlformats.org/officeDocument/2006/relationships/customXml" Target="../ink/ink1850.xml"/><Relationship Id="rId198" Type="http://schemas.openxmlformats.org/officeDocument/2006/relationships/customXml" Target="../ink/ink1871.xml"/><Relationship Id="rId321" Type="http://schemas.openxmlformats.org/officeDocument/2006/relationships/image" Target="../media/image1918.png"/><Relationship Id="rId363" Type="http://schemas.openxmlformats.org/officeDocument/2006/relationships/image" Target="../media/image1939.png"/><Relationship Id="rId419" Type="http://schemas.openxmlformats.org/officeDocument/2006/relationships/image" Target="../media/image1967.png"/><Relationship Id="rId570" Type="http://schemas.openxmlformats.org/officeDocument/2006/relationships/customXml" Target="../ink/ink2057.xml"/><Relationship Id="rId223" Type="http://schemas.openxmlformats.org/officeDocument/2006/relationships/image" Target="../media/image1869.png"/><Relationship Id="rId430" Type="http://schemas.openxmlformats.org/officeDocument/2006/relationships/customXml" Target="../ink/ink1987.xml"/><Relationship Id="rId18" Type="http://schemas.openxmlformats.org/officeDocument/2006/relationships/customXml" Target="../ink/ink1781.xml"/><Relationship Id="rId265" Type="http://schemas.openxmlformats.org/officeDocument/2006/relationships/image" Target="../media/image1890.png"/><Relationship Id="rId472" Type="http://schemas.openxmlformats.org/officeDocument/2006/relationships/customXml" Target="../ink/ink2008.xml"/><Relationship Id="rId528" Type="http://schemas.openxmlformats.org/officeDocument/2006/relationships/customXml" Target="../ink/ink2036.xml"/><Relationship Id="rId125" Type="http://schemas.openxmlformats.org/officeDocument/2006/relationships/image" Target="../media/image1820.png"/><Relationship Id="rId167" Type="http://schemas.openxmlformats.org/officeDocument/2006/relationships/image" Target="../media/image1841.png"/><Relationship Id="rId332" Type="http://schemas.openxmlformats.org/officeDocument/2006/relationships/customXml" Target="../ink/ink1938.xml"/><Relationship Id="rId374" Type="http://schemas.openxmlformats.org/officeDocument/2006/relationships/customXml" Target="../ink/ink1959.xml"/><Relationship Id="rId71" Type="http://schemas.openxmlformats.org/officeDocument/2006/relationships/image" Target="../media/image1793.png"/><Relationship Id="rId234" Type="http://schemas.openxmlformats.org/officeDocument/2006/relationships/customXml" Target="../ink/ink1889.xml"/><Relationship Id="rId2" Type="http://schemas.openxmlformats.org/officeDocument/2006/relationships/customXml" Target="../ink/ink1773.xml"/><Relationship Id="rId29" Type="http://schemas.openxmlformats.org/officeDocument/2006/relationships/image" Target="../media/image1772.png"/><Relationship Id="rId276" Type="http://schemas.openxmlformats.org/officeDocument/2006/relationships/customXml" Target="../ink/ink1910.xml"/><Relationship Id="rId441" Type="http://schemas.openxmlformats.org/officeDocument/2006/relationships/image" Target="../media/image1978.png"/><Relationship Id="rId483" Type="http://schemas.openxmlformats.org/officeDocument/2006/relationships/image" Target="../media/image1999.png"/><Relationship Id="rId539" Type="http://schemas.openxmlformats.org/officeDocument/2006/relationships/image" Target="../media/image2027.png"/><Relationship Id="rId40" Type="http://schemas.openxmlformats.org/officeDocument/2006/relationships/customXml" Target="../ink/ink1792.xml"/><Relationship Id="rId136" Type="http://schemas.openxmlformats.org/officeDocument/2006/relationships/customXml" Target="../ink/ink1840.xml"/><Relationship Id="rId178" Type="http://schemas.openxmlformats.org/officeDocument/2006/relationships/customXml" Target="../ink/ink1861.xml"/><Relationship Id="rId301" Type="http://schemas.openxmlformats.org/officeDocument/2006/relationships/image" Target="../media/image1908.png"/><Relationship Id="rId343" Type="http://schemas.openxmlformats.org/officeDocument/2006/relationships/image" Target="../media/image1929.png"/><Relationship Id="rId550" Type="http://schemas.openxmlformats.org/officeDocument/2006/relationships/customXml" Target="../ink/ink2047.xml"/><Relationship Id="rId82" Type="http://schemas.openxmlformats.org/officeDocument/2006/relationships/customXml" Target="../ink/ink1813.xml"/><Relationship Id="rId203" Type="http://schemas.openxmlformats.org/officeDocument/2006/relationships/image" Target="../media/image1859.png"/><Relationship Id="rId385" Type="http://schemas.openxmlformats.org/officeDocument/2006/relationships/image" Target="../media/image1950.png"/><Relationship Id="rId245" Type="http://schemas.openxmlformats.org/officeDocument/2006/relationships/image" Target="../media/image1880.png"/><Relationship Id="rId287" Type="http://schemas.openxmlformats.org/officeDocument/2006/relationships/image" Target="../media/image1901.png"/><Relationship Id="rId410" Type="http://schemas.openxmlformats.org/officeDocument/2006/relationships/customXml" Target="../ink/ink1977.xml"/><Relationship Id="rId452" Type="http://schemas.openxmlformats.org/officeDocument/2006/relationships/customXml" Target="../ink/ink1998.xml"/><Relationship Id="rId494" Type="http://schemas.openxmlformats.org/officeDocument/2006/relationships/customXml" Target="../ink/ink2019.xml"/><Relationship Id="rId508" Type="http://schemas.openxmlformats.org/officeDocument/2006/relationships/customXml" Target="../ink/ink2026.xml"/><Relationship Id="rId105" Type="http://schemas.openxmlformats.org/officeDocument/2006/relationships/image" Target="../media/image1810.png"/><Relationship Id="rId147" Type="http://schemas.openxmlformats.org/officeDocument/2006/relationships/image" Target="../media/image1831.png"/><Relationship Id="rId312" Type="http://schemas.openxmlformats.org/officeDocument/2006/relationships/customXml" Target="../ink/ink1928.xml"/><Relationship Id="rId354" Type="http://schemas.openxmlformats.org/officeDocument/2006/relationships/customXml" Target="../ink/ink1949.xml"/><Relationship Id="rId51" Type="http://schemas.openxmlformats.org/officeDocument/2006/relationships/image" Target="../media/image1783.png"/><Relationship Id="rId93" Type="http://schemas.openxmlformats.org/officeDocument/2006/relationships/image" Target="../media/image1804.png"/><Relationship Id="rId189" Type="http://schemas.openxmlformats.org/officeDocument/2006/relationships/image" Target="../media/image1852.png"/><Relationship Id="rId396" Type="http://schemas.openxmlformats.org/officeDocument/2006/relationships/customXml" Target="../ink/ink1970.xml"/><Relationship Id="rId561" Type="http://schemas.openxmlformats.org/officeDocument/2006/relationships/image" Target="../media/image2038.png"/><Relationship Id="rId214" Type="http://schemas.openxmlformats.org/officeDocument/2006/relationships/customXml" Target="../ink/ink1879.xml"/><Relationship Id="rId256" Type="http://schemas.openxmlformats.org/officeDocument/2006/relationships/customXml" Target="../ink/ink1900.xml"/><Relationship Id="rId298" Type="http://schemas.openxmlformats.org/officeDocument/2006/relationships/customXml" Target="../ink/ink1921.xml"/><Relationship Id="rId421" Type="http://schemas.openxmlformats.org/officeDocument/2006/relationships/image" Target="../media/image1968.png"/><Relationship Id="rId463" Type="http://schemas.openxmlformats.org/officeDocument/2006/relationships/image" Target="../media/image1989.png"/><Relationship Id="rId519" Type="http://schemas.openxmlformats.org/officeDocument/2006/relationships/image" Target="../media/image2017.png"/><Relationship Id="rId116" Type="http://schemas.openxmlformats.org/officeDocument/2006/relationships/customXml" Target="../ink/ink1830.xml"/><Relationship Id="rId158" Type="http://schemas.openxmlformats.org/officeDocument/2006/relationships/customXml" Target="../ink/ink1851.xml"/><Relationship Id="rId323" Type="http://schemas.openxmlformats.org/officeDocument/2006/relationships/image" Target="../media/image1919.png"/><Relationship Id="rId530" Type="http://schemas.openxmlformats.org/officeDocument/2006/relationships/customXml" Target="../ink/ink2037.xml"/><Relationship Id="rId20" Type="http://schemas.openxmlformats.org/officeDocument/2006/relationships/customXml" Target="../ink/ink1782.xml"/><Relationship Id="rId62" Type="http://schemas.openxmlformats.org/officeDocument/2006/relationships/customXml" Target="../ink/ink1803.xml"/><Relationship Id="rId365" Type="http://schemas.openxmlformats.org/officeDocument/2006/relationships/image" Target="../media/image1940.png"/><Relationship Id="rId572" Type="http://schemas.openxmlformats.org/officeDocument/2006/relationships/customXml" Target="../ink/ink2058.xml"/><Relationship Id="rId225" Type="http://schemas.openxmlformats.org/officeDocument/2006/relationships/image" Target="../media/image1870.png"/><Relationship Id="rId267" Type="http://schemas.openxmlformats.org/officeDocument/2006/relationships/image" Target="../media/image1891.png"/><Relationship Id="rId432" Type="http://schemas.openxmlformats.org/officeDocument/2006/relationships/customXml" Target="../ink/ink1988.xml"/><Relationship Id="rId474" Type="http://schemas.openxmlformats.org/officeDocument/2006/relationships/customXml" Target="../ink/ink2009.xml"/><Relationship Id="rId127" Type="http://schemas.openxmlformats.org/officeDocument/2006/relationships/image" Target="../media/image1821.png"/><Relationship Id="rId31" Type="http://schemas.openxmlformats.org/officeDocument/2006/relationships/image" Target="../media/image1773.png"/><Relationship Id="rId73" Type="http://schemas.openxmlformats.org/officeDocument/2006/relationships/image" Target="../media/image1794.png"/><Relationship Id="rId169" Type="http://schemas.openxmlformats.org/officeDocument/2006/relationships/image" Target="../media/image1842.png"/><Relationship Id="rId334" Type="http://schemas.openxmlformats.org/officeDocument/2006/relationships/customXml" Target="../ink/ink1939.xml"/><Relationship Id="rId376" Type="http://schemas.openxmlformats.org/officeDocument/2006/relationships/customXml" Target="../ink/ink1960.xml"/><Relationship Id="rId541" Type="http://schemas.openxmlformats.org/officeDocument/2006/relationships/image" Target="../media/image2028.png"/><Relationship Id="rId4" Type="http://schemas.openxmlformats.org/officeDocument/2006/relationships/customXml" Target="../ink/ink1774.xml"/><Relationship Id="rId180" Type="http://schemas.openxmlformats.org/officeDocument/2006/relationships/customXml" Target="../ink/ink1862.xml"/><Relationship Id="rId236" Type="http://schemas.openxmlformats.org/officeDocument/2006/relationships/customXml" Target="../ink/ink1890.xml"/><Relationship Id="rId278" Type="http://schemas.openxmlformats.org/officeDocument/2006/relationships/customXml" Target="../ink/ink1911.xml"/><Relationship Id="rId401" Type="http://schemas.openxmlformats.org/officeDocument/2006/relationships/image" Target="../media/image1958.png"/><Relationship Id="rId443" Type="http://schemas.openxmlformats.org/officeDocument/2006/relationships/image" Target="../media/image1979.png"/><Relationship Id="rId303" Type="http://schemas.openxmlformats.org/officeDocument/2006/relationships/image" Target="../media/image1909.png"/><Relationship Id="rId485" Type="http://schemas.openxmlformats.org/officeDocument/2006/relationships/image" Target="../media/image2000.png"/><Relationship Id="rId42" Type="http://schemas.openxmlformats.org/officeDocument/2006/relationships/customXml" Target="../ink/ink1793.xml"/><Relationship Id="rId84" Type="http://schemas.openxmlformats.org/officeDocument/2006/relationships/customXml" Target="../ink/ink1814.xml"/><Relationship Id="rId138" Type="http://schemas.openxmlformats.org/officeDocument/2006/relationships/customXml" Target="../ink/ink1841.xml"/><Relationship Id="rId345" Type="http://schemas.openxmlformats.org/officeDocument/2006/relationships/image" Target="../media/image1930.png"/><Relationship Id="rId387" Type="http://schemas.openxmlformats.org/officeDocument/2006/relationships/image" Target="../media/image1951.png"/><Relationship Id="rId510" Type="http://schemas.openxmlformats.org/officeDocument/2006/relationships/customXml" Target="../ink/ink2027.xml"/><Relationship Id="rId552" Type="http://schemas.openxmlformats.org/officeDocument/2006/relationships/customXml" Target="../ink/ink2048.xml"/><Relationship Id="rId191" Type="http://schemas.openxmlformats.org/officeDocument/2006/relationships/image" Target="../media/image1853.png"/><Relationship Id="rId205" Type="http://schemas.openxmlformats.org/officeDocument/2006/relationships/image" Target="../media/image1860.png"/><Relationship Id="rId247" Type="http://schemas.openxmlformats.org/officeDocument/2006/relationships/image" Target="../media/image1881.png"/><Relationship Id="rId412" Type="http://schemas.openxmlformats.org/officeDocument/2006/relationships/customXml" Target="../ink/ink1978.xml"/><Relationship Id="rId107" Type="http://schemas.openxmlformats.org/officeDocument/2006/relationships/image" Target="../media/image1811.png"/><Relationship Id="rId289" Type="http://schemas.openxmlformats.org/officeDocument/2006/relationships/image" Target="../media/image1902.png"/><Relationship Id="rId454" Type="http://schemas.openxmlformats.org/officeDocument/2006/relationships/customXml" Target="../ink/ink1999.xml"/><Relationship Id="rId496" Type="http://schemas.openxmlformats.org/officeDocument/2006/relationships/customXml" Target="../ink/ink2020.xml"/><Relationship Id="rId11" Type="http://schemas.openxmlformats.org/officeDocument/2006/relationships/image" Target="../media/image1763.png"/><Relationship Id="rId53" Type="http://schemas.openxmlformats.org/officeDocument/2006/relationships/image" Target="../media/image1784.png"/><Relationship Id="rId149" Type="http://schemas.openxmlformats.org/officeDocument/2006/relationships/image" Target="../media/image1832.png"/><Relationship Id="rId314" Type="http://schemas.openxmlformats.org/officeDocument/2006/relationships/customXml" Target="../ink/ink1929.xml"/><Relationship Id="rId356" Type="http://schemas.openxmlformats.org/officeDocument/2006/relationships/customXml" Target="../ink/ink1950.xml"/><Relationship Id="rId398" Type="http://schemas.openxmlformats.org/officeDocument/2006/relationships/customXml" Target="../ink/ink1971.xml"/><Relationship Id="rId521" Type="http://schemas.openxmlformats.org/officeDocument/2006/relationships/image" Target="../media/image2018.png"/><Relationship Id="rId563" Type="http://schemas.openxmlformats.org/officeDocument/2006/relationships/image" Target="../media/image2039.png"/><Relationship Id="rId95" Type="http://schemas.openxmlformats.org/officeDocument/2006/relationships/image" Target="../media/image1805.png"/><Relationship Id="rId160" Type="http://schemas.openxmlformats.org/officeDocument/2006/relationships/customXml" Target="../ink/ink1852.xml"/><Relationship Id="rId216" Type="http://schemas.openxmlformats.org/officeDocument/2006/relationships/customXml" Target="../ink/ink1880.xml"/><Relationship Id="rId423" Type="http://schemas.openxmlformats.org/officeDocument/2006/relationships/image" Target="../media/image1969.png"/><Relationship Id="rId258" Type="http://schemas.openxmlformats.org/officeDocument/2006/relationships/customXml" Target="../ink/ink1901.xml"/><Relationship Id="rId465" Type="http://schemas.openxmlformats.org/officeDocument/2006/relationships/image" Target="../media/image1990.png"/><Relationship Id="rId22" Type="http://schemas.openxmlformats.org/officeDocument/2006/relationships/customXml" Target="../ink/ink1783.xml"/><Relationship Id="rId64" Type="http://schemas.openxmlformats.org/officeDocument/2006/relationships/customXml" Target="../ink/ink1804.xml"/><Relationship Id="rId118" Type="http://schemas.openxmlformats.org/officeDocument/2006/relationships/customXml" Target="../ink/ink1831.xml"/><Relationship Id="rId325" Type="http://schemas.openxmlformats.org/officeDocument/2006/relationships/image" Target="../media/image1920.png"/><Relationship Id="rId367" Type="http://schemas.openxmlformats.org/officeDocument/2006/relationships/image" Target="../media/image1941.png"/><Relationship Id="rId532" Type="http://schemas.openxmlformats.org/officeDocument/2006/relationships/customXml" Target="../ink/ink2038.xml"/><Relationship Id="rId574" Type="http://schemas.openxmlformats.org/officeDocument/2006/relationships/customXml" Target="../ink/ink2059.xml"/><Relationship Id="rId171" Type="http://schemas.openxmlformats.org/officeDocument/2006/relationships/image" Target="../media/image1843.png"/><Relationship Id="rId227" Type="http://schemas.openxmlformats.org/officeDocument/2006/relationships/image" Target="../media/image1871.png"/><Relationship Id="rId269" Type="http://schemas.openxmlformats.org/officeDocument/2006/relationships/image" Target="../media/image1892.png"/><Relationship Id="rId434" Type="http://schemas.openxmlformats.org/officeDocument/2006/relationships/customXml" Target="../ink/ink1989.xml"/><Relationship Id="rId476" Type="http://schemas.openxmlformats.org/officeDocument/2006/relationships/customXml" Target="../ink/ink2010.xml"/><Relationship Id="rId33" Type="http://schemas.openxmlformats.org/officeDocument/2006/relationships/image" Target="../media/image1774.png"/><Relationship Id="rId129" Type="http://schemas.openxmlformats.org/officeDocument/2006/relationships/image" Target="../media/image1822.png"/><Relationship Id="rId280" Type="http://schemas.openxmlformats.org/officeDocument/2006/relationships/customXml" Target="../ink/ink1912.xml"/><Relationship Id="rId336" Type="http://schemas.openxmlformats.org/officeDocument/2006/relationships/customXml" Target="../ink/ink1940.xml"/><Relationship Id="rId501" Type="http://schemas.openxmlformats.org/officeDocument/2006/relationships/image" Target="../media/image2008.png"/><Relationship Id="rId543" Type="http://schemas.openxmlformats.org/officeDocument/2006/relationships/image" Target="../media/image2029.png"/><Relationship Id="rId75" Type="http://schemas.openxmlformats.org/officeDocument/2006/relationships/image" Target="../media/image1795.png"/><Relationship Id="rId140" Type="http://schemas.openxmlformats.org/officeDocument/2006/relationships/customXml" Target="../ink/ink1842.xml"/><Relationship Id="rId182" Type="http://schemas.openxmlformats.org/officeDocument/2006/relationships/customXml" Target="../ink/ink1863.xml"/><Relationship Id="rId378" Type="http://schemas.openxmlformats.org/officeDocument/2006/relationships/customXml" Target="../ink/ink1961.xml"/><Relationship Id="rId403" Type="http://schemas.openxmlformats.org/officeDocument/2006/relationships/image" Target="../media/image1959.png"/><Relationship Id="rId6" Type="http://schemas.openxmlformats.org/officeDocument/2006/relationships/customXml" Target="../ink/ink1775.xml"/><Relationship Id="rId238" Type="http://schemas.openxmlformats.org/officeDocument/2006/relationships/customXml" Target="../ink/ink1891.xml"/><Relationship Id="rId445" Type="http://schemas.openxmlformats.org/officeDocument/2006/relationships/image" Target="../media/image1980.png"/><Relationship Id="rId487" Type="http://schemas.openxmlformats.org/officeDocument/2006/relationships/image" Target="../media/image2001.png"/><Relationship Id="rId291" Type="http://schemas.openxmlformats.org/officeDocument/2006/relationships/image" Target="../media/image1903.png"/><Relationship Id="rId305" Type="http://schemas.openxmlformats.org/officeDocument/2006/relationships/image" Target="../media/image1910.png"/><Relationship Id="rId347" Type="http://schemas.openxmlformats.org/officeDocument/2006/relationships/image" Target="../media/image1931.png"/><Relationship Id="rId512" Type="http://schemas.openxmlformats.org/officeDocument/2006/relationships/customXml" Target="../ink/ink2028.xml"/><Relationship Id="rId44" Type="http://schemas.openxmlformats.org/officeDocument/2006/relationships/customXml" Target="../ink/ink1794.xml"/><Relationship Id="rId86" Type="http://schemas.openxmlformats.org/officeDocument/2006/relationships/customXml" Target="../ink/ink1815.xml"/><Relationship Id="rId151" Type="http://schemas.openxmlformats.org/officeDocument/2006/relationships/image" Target="../media/image1833.png"/><Relationship Id="rId389" Type="http://schemas.openxmlformats.org/officeDocument/2006/relationships/image" Target="../media/image1952.png"/><Relationship Id="rId554" Type="http://schemas.openxmlformats.org/officeDocument/2006/relationships/customXml" Target="../ink/ink2049.xml"/><Relationship Id="rId193" Type="http://schemas.openxmlformats.org/officeDocument/2006/relationships/image" Target="../media/image1854.png"/><Relationship Id="rId207" Type="http://schemas.openxmlformats.org/officeDocument/2006/relationships/image" Target="../media/image1861.png"/><Relationship Id="rId249" Type="http://schemas.openxmlformats.org/officeDocument/2006/relationships/image" Target="../media/image1882.png"/><Relationship Id="rId414" Type="http://schemas.openxmlformats.org/officeDocument/2006/relationships/customXml" Target="../ink/ink1979.xml"/><Relationship Id="rId456" Type="http://schemas.openxmlformats.org/officeDocument/2006/relationships/customXml" Target="../ink/ink2000.xml"/><Relationship Id="rId498" Type="http://schemas.openxmlformats.org/officeDocument/2006/relationships/customXml" Target="../ink/ink2021.xml"/><Relationship Id="rId13" Type="http://schemas.openxmlformats.org/officeDocument/2006/relationships/image" Target="../media/image1764.png"/><Relationship Id="rId109" Type="http://schemas.openxmlformats.org/officeDocument/2006/relationships/image" Target="../media/image1812.png"/><Relationship Id="rId260" Type="http://schemas.openxmlformats.org/officeDocument/2006/relationships/customXml" Target="../ink/ink1902.xml"/><Relationship Id="rId316" Type="http://schemas.openxmlformats.org/officeDocument/2006/relationships/customXml" Target="../ink/ink1930.xml"/><Relationship Id="rId523" Type="http://schemas.openxmlformats.org/officeDocument/2006/relationships/image" Target="../media/image2019.png"/><Relationship Id="rId55" Type="http://schemas.openxmlformats.org/officeDocument/2006/relationships/image" Target="../media/image1785.png"/><Relationship Id="rId97" Type="http://schemas.openxmlformats.org/officeDocument/2006/relationships/image" Target="../media/image1806.png"/><Relationship Id="rId120" Type="http://schemas.openxmlformats.org/officeDocument/2006/relationships/customXml" Target="../ink/ink1832.xml"/><Relationship Id="rId358" Type="http://schemas.openxmlformats.org/officeDocument/2006/relationships/customXml" Target="../ink/ink1951.xml"/><Relationship Id="rId565" Type="http://schemas.openxmlformats.org/officeDocument/2006/relationships/image" Target="../media/image2040.png"/><Relationship Id="rId162" Type="http://schemas.openxmlformats.org/officeDocument/2006/relationships/customXml" Target="../ink/ink1853.xml"/><Relationship Id="rId218" Type="http://schemas.openxmlformats.org/officeDocument/2006/relationships/customXml" Target="../ink/ink1881.xml"/><Relationship Id="rId425" Type="http://schemas.openxmlformats.org/officeDocument/2006/relationships/image" Target="../media/image1970.png"/><Relationship Id="rId467" Type="http://schemas.openxmlformats.org/officeDocument/2006/relationships/image" Target="../media/image1991.png"/><Relationship Id="rId271" Type="http://schemas.openxmlformats.org/officeDocument/2006/relationships/image" Target="../media/image1893.png"/><Relationship Id="rId24" Type="http://schemas.openxmlformats.org/officeDocument/2006/relationships/customXml" Target="../ink/ink1784.xml"/><Relationship Id="rId66" Type="http://schemas.openxmlformats.org/officeDocument/2006/relationships/customXml" Target="../ink/ink1805.xml"/><Relationship Id="rId131" Type="http://schemas.openxmlformats.org/officeDocument/2006/relationships/image" Target="../media/image1823.png"/><Relationship Id="rId327" Type="http://schemas.openxmlformats.org/officeDocument/2006/relationships/image" Target="../media/image1921.png"/><Relationship Id="rId369" Type="http://schemas.openxmlformats.org/officeDocument/2006/relationships/image" Target="../media/image1942.png"/><Relationship Id="rId534" Type="http://schemas.openxmlformats.org/officeDocument/2006/relationships/customXml" Target="../ink/ink2039.xml"/><Relationship Id="rId576" Type="http://schemas.openxmlformats.org/officeDocument/2006/relationships/customXml" Target="../ink/ink2060.xml"/><Relationship Id="rId173" Type="http://schemas.openxmlformats.org/officeDocument/2006/relationships/image" Target="../media/image1844.png"/><Relationship Id="rId229" Type="http://schemas.openxmlformats.org/officeDocument/2006/relationships/image" Target="../media/image1872.png"/><Relationship Id="rId380" Type="http://schemas.openxmlformats.org/officeDocument/2006/relationships/customXml" Target="../ink/ink1962.xml"/><Relationship Id="rId436" Type="http://schemas.openxmlformats.org/officeDocument/2006/relationships/customXml" Target="../ink/ink1990.xml"/><Relationship Id="rId240" Type="http://schemas.openxmlformats.org/officeDocument/2006/relationships/customXml" Target="../ink/ink1892.xml"/><Relationship Id="rId478" Type="http://schemas.openxmlformats.org/officeDocument/2006/relationships/customXml" Target="../ink/ink2011.xml"/><Relationship Id="rId35" Type="http://schemas.openxmlformats.org/officeDocument/2006/relationships/image" Target="../media/image1775.png"/><Relationship Id="rId77" Type="http://schemas.openxmlformats.org/officeDocument/2006/relationships/image" Target="../media/image1796.png"/><Relationship Id="rId100" Type="http://schemas.openxmlformats.org/officeDocument/2006/relationships/customXml" Target="../ink/ink1822.xml"/><Relationship Id="rId282" Type="http://schemas.openxmlformats.org/officeDocument/2006/relationships/customXml" Target="../ink/ink1913.xml"/><Relationship Id="rId338" Type="http://schemas.openxmlformats.org/officeDocument/2006/relationships/customXml" Target="../ink/ink1941.xml"/><Relationship Id="rId503" Type="http://schemas.openxmlformats.org/officeDocument/2006/relationships/image" Target="../media/image2009.png"/><Relationship Id="rId545" Type="http://schemas.openxmlformats.org/officeDocument/2006/relationships/image" Target="../media/image2030.png"/><Relationship Id="rId8" Type="http://schemas.openxmlformats.org/officeDocument/2006/relationships/customXml" Target="../ink/ink1776.xml"/><Relationship Id="rId142" Type="http://schemas.openxmlformats.org/officeDocument/2006/relationships/customXml" Target="../ink/ink1843.xml"/><Relationship Id="rId184" Type="http://schemas.openxmlformats.org/officeDocument/2006/relationships/customXml" Target="../ink/ink1864.xml"/><Relationship Id="rId391" Type="http://schemas.openxmlformats.org/officeDocument/2006/relationships/image" Target="../media/image1953.png"/><Relationship Id="rId405" Type="http://schemas.openxmlformats.org/officeDocument/2006/relationships/image" Target="../media/image1960.png"/><Relationship Id="rId447" Type="http://schemas.openxmlformats.org/officeDocument/2006/relationships/image" Target="../media/image1981.png"/><Relationship Id="rId251" Type="http://schemas.openxmlformats.org/officeDocument/2006/relationships/image" Target="../media/image1883.png"/><Relationship Id="rId489" Type="http://schemas.openxmlformats.org/officeDocument/2006/relationships/image" Target="../media/image2002.png"/><Relationship Id="rId46" Type="http://schemas.openxmlformats.org/officeDocument/2006/relationships/customXml" Target="../ink/ink1795.xml"/><Relationship Id="rId293" Type="http://schemas.openxmlformats.org/officeDocument/2006/relationships/image" Target="../media/image1904.png"/><Relationship Id="rId307" Type="http://schemas.openxmlformats.org/officeDocument/2006/relationships/image" Target="../media/image1911.png"/><Relationship Id="rId349" Type="http://schemas.openxmlformats.org/officeDocument/2006/relationships/image" Target="../media/image1932.png"/><Relationship Id="rId514" Type="http://schemas.openxmlformats.org/officeDocument/2006/relationships/customXml" Target="../ink/ink2029.xml"/><Relationship Id="rId556" Type="http://schemas.openxmlformats.org/officeDocument/2006/relationships/customXml" Target="../ink/ink2050.xml"/><Relationship Id="rId88" Type="http://schemas.openxmlformats.org/officeDocument/2006/relationships/customXml" Target="../ink/ink1816.xml"/><Relationship Id="rId111" Type="http://schemas.openxmlformats.org/officeDocument/2006/relationships/image" Target="../media/image1813.png"/><Relationship Id="rId153" Type="http://schemas.openxmlformats.org/officeDocument/2006/relationships/image" Target="../media/image1834.png"/><Relationship Id="rId195" Type="http://schemas.openxmlformats.org/officeDocument/2006/relationships/image" Target="../media/image1855.png"/><Relationship Id="rId209" Type="http://schemas.openxmlformats.org/officeDocument/2006/relationships/image" Target="../media/image1862.png"/><Relationship Id="rId360" Type="http://schemas.openxmlformats.org/officeDocument/2006/relationships/customXml" Target="../ink/ink1952.xml"/><Relationship Id="rId416" Type="http://schemas.openxmlformats.org/officeDocument/2006/relationships/customXml" Target="../ink/ink1980.xml"/><Relationship Id="rId220" Type="http://schemas.openxmlformats.org/officeDocument/2006/relationships/customXml" Target="../ink/ink1882.xml"/><Relationship Id="rId458" Type="http://schemas.openxmlformats.org/officeDocument/2006/relationships/customXml" Target="../ink/ink2001.xml"/><Relationship Id="rId15" Type="http://schemas.openxmlformats.org/officeDocument/2006/relationships/image" Target="../media/image1765.png"/><Relationship Id="rId57" Type="http://schemas.openxmlformats.org/officeDocument/2006/relationships/image" Target="../media/image1786.png"/><Relationship Id="rId262" Type="http://schemas.openxmlformats.org/officeDocument/2006/relationships/customXml" Target="../ink/ink1903.xml"/><Relationship Id="rId318" Type="http://schemas.openxmlformats.org/officeDocument/2006/relationships/customXml" Target="../ink/ink1931.xml"/><Relationship Id="rId525" Type="http://schemas.openxmlformats.org/officeDocument/2006/relationships/image" Target="../media/image2020.png"/><Relationship Id="rId567" Type="http://schemas.openxmlformats.org/officeDocument/2006/relationships/image" Target="../media/image2041.png"/><Relationship Id="rId99" Type="http://schemas.openxmlformats.org/officeDocument/2006/relationships/image" Target="../media/image1807.png"/><Relationship Id="rId122" Type="http://schemas.openxmlformats.org/officeDocument/2006/relationships/customXml" Target="../ink/ink1833.xml"/><Relationship Id="rId164" Type="http://schemas.openxmlformats.org/officeDocument/2006/relationships/customXml" Target="../ink/ink1854.xml"/><Relationship Id="rId371" Type="http://schemas.openxmlformats.org/officeDocument/2006/relationships/image" Target="../media/image1943.png"/><Relationship Id="rId427" Type="http://schemas.openxmlformats.org/officeDocument/2006/relationships/image" Target="../media/image1971.png"/><Relationship Id="rId469" Type="http://schemas.openxmlformats.org/officeDocument/2006/relationships/image" Target="../media/image1992.png"/><Relationship Id="rId26" Type="http://schemas.openxmlformats.org/officeDocument/2006/relationships/customXml" Target="../ink/ink1785.xml"/><Relationship Id="rId231" Type="http://schemas.openxmlformats.org/officeDocument/2006/relationships/image" Target="../media/image1873.png"/><Relationship Id="rId273" Type="http://schemas.openxmlformats.org/officeDocument/2006/relationships/image" Target="../media/image1894.png"/><Relationship Id="rId329" Type="http://schemas.openxmlformats.org/officeDocument/2006/relationships/image" Target="../media/image1922.png"/><Relationship Id="rId480" Type="http://schemas.openxmlformats.org/officeDocument/2006/relationships/customXml" Target="../ink/ink2012.xml"/><Relationship Id="rId536" Type="http://schemas.openxmlformats.org/officeDocument/2006/relationships/customXml" Target="../ink/ink2040.xml"/><Relationship Id="rId68" Type="http://schemas.openxmlformats.org/officeDocument/2006/relationships/customXml" Target="../ink/ink1806.xml"/><Relationship Id="rId133" Type="http://schemas.openxmlformats.org/officeDocument/2006/relationships/image" Target="../media/image1824.png"/><Relationship Id="rId175" Type="http://schemas.openxmlformats.org/officeDocument/2006/relationships/image" Target="../media/image1845.png"/><Relationship Id="rId340" Type="http://schemas.openxmlformats.org/officeDocument/2006/relationships/customXml" Target="../ink/ink1942.xml"/><Relationship Id="rId200" Type="http://schemas.openxmlformats.org/officeDocument/2006/relationships/customXml" Target="../ink/ink1872.xml"/><Relationship Id="rId382" Type="http://schemas.openxmlformats.org/officeDocument/2006/relationships/customXml" Target="../ink/ink1963.xml"/><Relationship Id="rId438" Type="http://schemas.openxmlformats.org/officeDocument/2006/relationships/customXml" Target="../ink/ink1991.xml"/><Relationship Id="rId242" Type="http://schemas.openxmlformats.org/officeDocument/2006/relationships/customXml" Target="../ink/ink1893.xml"/><Relationship Id="rId284" Type="http://schemas.openxmlformats.org/officeDocument/2006/relationships/customXml" Target="../ink/ink1914.xml"/><Relationship Id="rId491" Type="http://schemas.openxmlformats.org/officeDocument/2006/relationships/image" Target="../media/image2003.png"/><Relationship Id="rId505" Type="http://schemas.openxmlformats.org/officeDocument/2006/relationships/image" Target="../media/image2010.png"/><Relationship Id="rId37" Type="http://schemas.openxmlformats.org/officeDocument/2006/relationships/image" Target="../media/image1776.png"/><Relationship Id="rId79" Type="http://schemas.openxmlformats.org/officeDocument/2006/relationships/image" Target="../media/image1797.png"/><Relationship Id="rId102" Type="http://schemas.openxmlformats.org/officeDocument/2006/relationships/customXml" Target="../ink/ink1823.xml"/><Relationship Id="rId144" Type="http://schemas.openxmlformats.org/officeDocument/2006/relationships/customXml" Target="../ink/ink1844.xml"/><Relationship Id="rId547" Type="http://schemas.openxmlformats.org/officeDocument/2006/relationships/image" Target="../media/image2031.png"/><Relationship Id="rId90" Type="http://schemas.openxmlformats.org/officeDocument/2006/relationships/customXml" Target="../ink/ink1817.xml"/><Relationship Id="rId186" Type="http://schemas.openxmlformats.org/officeDocument/2006/relationships/customXml" Target="../ink/ink1865.xml"/><Relationship Id="rId351" Type="http://schemas.openxmlformats.org/officeDocument/2006/relationships/image" Target="../media/image1933.png"/><Relationship Id="rId393" Type="http://schemas.openxmlformats.org/officeDocument/2006/relationships/image" Target="../media/image1954.png"/><Relationship Id="rId407" Type="http://schemas.openxmlformats.org/officeDocument/2006/relationships/image" Target="../media/image1961.png"/><Relationship Id="rId449" Type="http://schemas.openxmlformats.org/officeDocument/2006/relationships/image" Target="../media/image1982.png"/><Relationship Id="rId211" Type="http://schemas.openxmlformats.org/officeDocument/2006/relationships/image" Target="../media/image1863.png"/><Relationship Id="rId253" Type="http://schemas.openxmlformats.org/officeDocument/2006/relationships/image" Target="../media/image1884.png"/><Relationship Id="rId295" Type="http://schemas.openxmlformats.org/officeDocument/2006/relationships/image" Target="../media/image1905.png"/><Relationship Id="rId309" Type="http://schemas.openxmlformats.org/officeDocument/2006/relationships/image" Target="../media/image1912.png"/><Relationship Id="rId460" Type="http://schemas.openxmlformats.org/officeDocument/2006/relationships/customXml" Target="../ink/ink2002.xml"/><Relationship Id="rId516" Type="http://schemas.openxmlformats.org/officeDocument/2006/relationships/customXml" Target="../ink/ink2030.xml"/><Relationship Id="rId48" Type="http://schemas.openxmlformats.org/officeDocument/2006/relationships/customXml" Target="../ink/ink1796.xml"/><Relationship Id="rId113" Type="http://schemas.openxmlformats.org/officeDocument/2006/relationships/image" Target="../media/image1814.png"/><Relationship Id="rId320" Type="http://schemas.openxmlformats.org/officeDocument/2006/relationships/customXml" Target="../ink/ink1932.xml"/><Relationship Id="rId558" Type="http://schemas.openxmlformats.org/officeDocument/2006/relationships/customXml" Target="../ink/ink2051.xml"/><Relationship Id="rId155" Type="http://schemas.openxmlformats.org/officeDocument/2006/relationships/image" Target="../media/image1835.png"/><Relationship Id="rId197" Type="http://schemas.openxmlformats.org/officeDocument/2006/relationships/image" Target="../media/image1856.png"/><Relationship Id="rId362" Type="http://schemas.openxmlformats.org/officeDocument/2006/relationships/customXml" Target="../ink/ink1953.xml"/><Relationship Id="rId418" Type="http://schemas.openxmlformats.org/officeDocument/2006/relationships/customXml" Target="../ink/ink1981.xml"/><Relationship Id="rId222" Type="http://schemas.openxmlformats.org/officeDocument/2006/relationships/customXml" Target="../ink/ink1883.xml"/><Relationship Id="rId264" Type="http://schemas.openxmlformats.org/officeDocument/2006/relationships/customXml" Target="../ink/ink1904.xml"/><Relationship Id="rId471" Type="http://schemas.openxmlformats.org/officeDocument/2006/relationships/image" Target="../media/image1993.png"/><Relationship Id="rId17" Type="http://schemas.openxmlformats.org/officeDocument/2006/relationships/image" Target="../media/image1766.png"/><Relationship Id="rId59" Type="http://schemas.openxmlformats.org/officeDocument/2006/relationships/image" Target="../media/image1787.png"/><Relationship Id="rId124" Type="http://schemas.openxmlformats.org/officeDocument/2006/relationships/customXml" Target="../ink/ink1834.xml"/><Relationship Id="rId527" Type="http://schemas.openxmlformats.org/officeDocument/2006/relationships/image" Target="../media/image2021.png"/><Relationship Id="rId569" Type="http://schemas.openxmlformats.org/officeDocument/2006/relationships/image" Target="../media/image2042.png"/><Relationship Id="rId70" Type="http://schemas.openxmlformats.org/officeDocument/2006/relationships/customXml" Target="../ink/ink1807.xml"/><Relationship Id="rId166" Type="http://schemas.openxmlformats.org/officeDocument/2006/relationships/customXml" Target="../ink/ink1855.xml"/><Relationship Id="rId331" Type="http://schemas.openxmlformats.org/officeDocument/2006/relationships/image" Target="../media/image1923.png"/><Relationship Id="rId373" Type="http://schemas.openxmlformats.org/officeDocument/2006/relationships/image" Target="../media/image1944.png"/><Relationship Id="rId429" Type="http://schemas.openxmlformats.org/officeDocument/2006/relationships/image" Target="../media/image1972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874.png"/><Relationship Id="rId440" Type="http://schemas.openxmlformats.org/officeDocument/2006/relationships/customXml" Target="../ink/ink1992.xml"/><Relationship Id="rId28" Type="http://schemas.openxmlformats.org/officeDocument/2006/relationships/customXml" Target="../ink/ink1786.xml"/><Relationship Id="rId275" Type="http://schemas.openxmlformats.org/officeDocument/2006/relationships/image" Target="../media/image1895.png"/><Relationship Id="rId300" Type="http://schemas.openxmlformats.org/officeDocument/2006/relationships/customXml" Target="../ink/ink1922.xml"/><Relationship Id="rId482" Type="http://schemas.openxmlformats.org/officeDocument/2006/relationships/customXml" Target="../ink/ink2013.xml"/><Relationship Id="rId538" Type="http://schemas.openxmlformats.org/officeDocument/2006/relationships/customXml" Target="../ink/ink2041.xml"/><Relationship Id="rId81" Type="http://schemas.openxmlformats.org/officeDocument/2006/relationships/image" Target="../media/image1798.png"/><Relationship Id="rId135" Type="http://schemas.openxmlformats.org/officeDocument/2006/relationships/image" Target="../media/image1825.png"/><Relationship Id="rId177" Type="http://schemas.openxmlformats.org/officeDocument/2006/relationships/image" Target="../media/image1846.png"/><Relationship Id="rId342" Type="http://schemas.openxmlformats.org/officeDocument/2006/relationships/customXml" Target="../ink/ink1943.xml"/><Relationship Id="rId384" Type="http://schemas.openxmlformats.org/officeDocument/2006/relationships/customXml" Target="../ink/ink1964.xml"/><Relationship Id="rId202" Type="http://schemas.openxmlformats.org/officeDocument/2006/relationships/customXml" Target="../ink/ink1873.xml"/><Relationship Id="rId244" Type="http://schemas.openxmlformats.org/officeDocument/2006/relationships/customXml" Target="../ink/ink1894.xml"/><Relationship Id="rId39" Type="http://schemas.openxmlformats.org/officeDocument/2006/relationships/image" Target="../media/image1777.png"/><Relationship Id="rId286" Type="http://schemas.openxmlformats.org/officeDocument/2006/relationships/customXml" Target="../ink/ink1915.xml"/><Relationship Id="rId451" Type="http://schemas.openxmlformats.org/officeDocument/2006/relationships/image" Target="../media/image1983.png"/><Relationship Id="rId493" Type="http://schemas.openxmlformats.org/officeDocument/2006/relationships/image" Target="../media/image2004.png"/><Relationship Id="rId507" Type="http://schemas.openxmlformats.org/officeDocument/2006/relationships/image" Target="../media/image2011.png"/><Relationship Id="rId549" Type="http://schemas.openxmlformats.org/officeDocument/2006/relationships/image" Target="../media/image2032.png"/><Relationship Id="rId50" Type="http://schemas.openxmlformats.org/officeDocument/2006/relationships/customXml" Target="../ink/ink1797.xml"/><Relationship Id="rId104" Type="http://schemas.openxmlformats.org/officeDocument/2006/relationships/customXml" Target="../ink/ink1824.xml"/><Relationship Id="rId146" Type="http://schemas.openxmlformats.org/officeDocument/2006/relationships/customXml" Target="../ink/ink1845.xml"/><Relationship Id="rId188" Type="http://schemas.openxmlformats.org/officeDocument/2006/relationships/customXml" Target="../ink/ink1866.xml"/><Relationship Id="rId311" Type="http://schemas.openxmlformats.org/officeDocument/2006/relationships/image" Target="../media/image1913.png"/><Relationship Id="rId353" Type="http://schemas.openxmlformats.org/officeDocument/2006/relationships/image" Target="../media/image1934.png"/><Relationship Id="rId395" Type="http://schemas.openxmlformats.org/officeDocument/2006/relationships/image" Target="../media/image1955.png"/><Relationship Id="rId409" Type="http://schemas.openxmlformats.org/officeDocument/2006/relationships/image" Target="../media/image1962.png"/><Relationship Id="rId560" Type="http://schemas.openxmlformats.org/officeDocument/2006/relationships/customXml" Target="../ink/ink2052.xml"/><Relationship Id="rId92" Type="http://schemas.openxmlformats.org/officeDocument/2006/relationships/customXml" Target="../ink/ink1818.xml"/><Relationship Id="rId213" Type="http://schemas.openxmlformats.org/officeDocument/2006/relationships/image" Target="../media/image1864.png"/><Relationship Id="rId420" Type="http://schemas.openxmlformats.org/officeDocument/2006/relationships/customXml" Target="../ink/ink1982.xml"/><Relationship Id="rId255" Type="http://schemas.openxmlformats.org/officeDocument/2006/relationships/image" Target="../media/image1885.png"/><Relationship Id="rId297" Type="http://schemas.openxmlformats.org/officeDocument/2006/relationships/image" Target="../media/image1906.png"/><Relationship Id="rId462" Type="http://schemas.openxmlformats.org/officeDocument/2006/relationships/customXml" Target="../ink/ink2003.xml"/><Relationship Id="rId518" Type="http://schemas.openxmlformats.org/officeDocument/2006/relationships/customXml" Target="../ink/ink2031.xml"/><Relationship Id="rId115" Type="http://schemas.openxmlformats.org/officeDocument/2006/relationships/image" Target="../media/image1815.png"/><Relationship Id="rId157" Type="http://schemas.openxmlformats.org/officeDocument/2006/relationships/image" Target="../media/image1836.png"/><Relationship Id="rId322" Type="http://schemas.openxmlformats.org/officeDocument/2006/relationships/customXml" Target="../ink/ink1933.xml"/><Relationship Id="rId364" Type="http://schemas.openxmlformats.org/officeDocument/2006/relationships/customXml" Target="../ink/ink1954.xml"/><Relationship Id="rId61" Type="http://schemas.openxmlformats.org/officeDocument/2006/relationships/image" Target="../media/image1788.png"/><Relationship Id="rId199" Type="http://schemas.openxmlformats.org/officeDocument/2006/relationships/image" Target="../media/image1857.png"/><Relationship Id="rId571" Type="http://schemas.openxmlformats.org/officeDocument/2006/relationships/image" Target="../media/image2043.png"/><Relationship Id="rId19" Type="http://schemas.openxmlformats.org/officeDocument/2006/relationships/image" Target="../media/image1767.png"/><Relationship Id="rId224" Type="http://schemas.openxmlformats.org/officeDocument/2006/relationships/customXml" Target="../ink/ink1884.xml"/><Relationship Id="rId266" Type="http://schemas.openxmlformats.org/officeDocument/2006/relationships/customXml" Target="../ink/ink1905.xml"/><Relationship Id="rId431" Type="http://schemas.openxmlformats.org/officeDocument/2006/relationships/image" Target="../media/image1973.png"/><Relationship Id="rId473" Type="http://schemas.openxmlformats.org/officeDocument/2006/relationships/image" Target="../media/image1994.png"/><Relationship Id="rId529" Type="http://schemas.openxmlformats.org/officeDocument/2006/relationships/image" Target="../media/image2022.png"/><Relationship Id="rId30" Type="http://schemas.openxmlformats.org/officeDocument/2006/relationships/customXml" Target="../ink/ink1787.xml"/><Relationship Id="rId126" Type="http://schemas.openxmlformats.org/officeDocument/2006/relationships/customXml" Target="../ink/ink1835.xml"/><Relationship Id="rId168" Type="http://schemas.openxmlformats.org/officeDocument/2006/relationships/customXml" Target="../ink/ink1856.xml"/><Relationship Id="rId333" Type="http://schemas.openxmlformats.org/officeDocument/2006/relationships/image" Target="../media/image1924.png"/><Relationship Id="rId540" Type="http://schemas.openxmlformats.org/officeDocument/2006/relationships/customXml" Target="../ink/ink2042.xml"/><Relationship Id="rId72" Type="http://schemas.openxmlformats.org/officeDocument/2006/relationships/customXml" Target="../ink/ink1808.xml"/><Relationship Id="rId375" Type="http://schemas.openxmlformats.org/officeDocument/2006/relationships/image" Target="../media/image1945.png"/><Relationship Id="rId3" Type="http://schemas.openxmlformats.org/officeDocument/2006/relationships/image" Target="../media/image1759.png"/><Relationship Id="rId235" Type="http://schemas.openxmlformats.org/officeDocument/2006/relationships/image" Target="../media/image1875.png"/><Relationship Id="rId277" Type="http://schemas.openxmlformats.org/officeDocument/2006/relationships/image" Target="../media/image1896.png"/><Relationship Id="rId400" Type="http://schemas.openxmlformats.org/officeDocument/2006/relationships/customXml" Target="../ink/ink1972.xml"/><Relationship Id="rId442" Type="http://schemas.openxmlformats.org/officeDocument/2006/relationships/customXml" Target="../ink/ink1993.xml"/><Relationship Id="rId484" Type="http://schemas.openxmlformats.org/officeDocument/2006/relationships/customXml" Target="../ink/ink2014.xml"/><Relationship Id="rId137" Type="http://schemas.openxmlformats.org/officeDocument/2006/relationships/image" Target="../media/image1826.png"/><Relationship Id="rId302" Type="http://schemas.openxmlformats.org/officeDocument/2006/relationships/customXml" Target="../ink/ink1923.xml"/><Relationship Id="rId344" Type="http://schemas.openxmlformats.org/officeDocument/2006/relationships/customXml" Target="../ink/ink1944.xml"/><Relationship Id="rId41" Type="http://schemas.openxmlformats.org/officeDocument/2006/relationships/image" Target="../media/image1778.png"/><Relationship Id="rId83" Type="http://schemas.openxmlformats.org/officeDocument/2006/relationships/image" Target="../media/image1799.png"/><Relationship Id="rId179" Type="http://schemas.openxmlformats.org/officeDocument/2006/relationships/image" Target="../media/image1847.png"/><Relationship Id="rId386" Type="http://schemas.openxmlformats.org/officeDocument/2006/relationships/customXml" Target="../ink/ink1965.xml"/><Relationship Id="rId551" Type="http://schemas.openxmlformats.org/officeDocument/2006/relationships/image" Target="../media/image2033.png"/><Relationship Id="rId190" Type="http://schemas.openxmlformats.org/officeDocument/2006/relationships/customXml" Target="../ink/ink1867.xml"/><Relationship Id="rId204" Type="http://schemas.openxmlformats.org/officeDocument/2006/relationships/customXml" Target="../ink/ink1874.xml"/><Relationship Id="rId246" Type="http://schemas.openxmlformats.org/officeDocument/2006/relationships/customXml" Target="../ink/ink1895.xml"/><Relationship Id="rId288" Type="http://schemas.openxmlformats.org/officeDocument/2006/relationships/customXml" Target="../ink/ink1916.xml"/><Relationship Id="rId411" Type="http://schemas.openxmlformats.org/officeDocument/2006/relationships/image" Target="../media/image1963.png"/><Relationship Id="rId453" Type="http://schemas.openxmlformats.org/officeDocument/2006/relationships/image" Target="../media/image1984.png"/><Relationship Id="rId509" Type="http://schemas.openxmlformats.org/officeDocument/2006/relationships/image" Target="../media/image2012.png"/><Relationship Id="rId106" Type="http://schemas.openxmlformats.org/officeDocument/2006/relationships/customXml" Target="../ink/ink1825.xml"/><Relationship Id="rId313" Type="http://schemas.openxmlformats.org/officeDocument/2006/relationships/image" Target="../media/image1914.png"/><Relationship Id="rId495" Type="http://schemas.openxmlformats.org/officeDocument/2006/relationships/image" Target="../media/image2005.png"/><Relationship Id="rId10" Type="http://schemas.openxmlformats.org/officeDocument/2006/relationships/customXml" Target="../ink/ink1777.xml"/><Relationship Id="rId52" Type="http://schemas.openxmlformats.org/officeDocument/2006/relationships/customXml" Target="../ink/ink1798.xml"/><Relationship Id="rId94" Type="http://schemas.openxmlformats.org/officeDocument/2006/relationships/customXml" Target="../ink/ink1819.xml"/><Relationship Id="rId148" Type="http://schemas.openxmlformats.org/officeDocument/2006/relationships/customXml" Target="../ink/ink1846.xml"/><Relationship Id="rId355" Type="http://schemas.openxmlformats.org/officeDocument/2006/relationships/image" Target="../media/image1935.png"/><Relationship Id="rId397" Type="http://schemas.openxmlformats.org/officeDocument/2006/relationships/image" Target="../media/image1956.png"/><Relationship Id="rId520" Type="http://schemas.openxmlformats.org/officeDocument/2006/relationships/customXml" Target="../ink/ink2032.xml"/><Relationship Id="rId562" Type="http://schemas.openxmlformats.org/officeDocument/2006/relationships/customXml" Target="../ink/ink2053.xml"/><Relationship Id="rId215" Type="http://schemas.openxmlformats.org/officeDocument/2006/relationships/image" Target="../media/image1865.png"/><Relationship Id="rId257" Type="http://schemas.openxmlformats.org/officeDocument/2006/relationships/image" Target="../media/image1886.png"/><Relationship Id="rId422" Type="http://schemas.openxmlformats.org/officeDocument/2006/relationships/customXml" Target="../ink/ink1983.xml"/><Relationship Id="rId464" Type="http://schemas.openxmlformats.org/officeDocument/2006/relationships/customXml" Target="../ink/ink2004.xml"/><Relationship Id="rId299" Type="http://schemas.openxmlformats.org/officeDocument/2006/relationships/image" Target="../media/image1907.png"/><Relationship Id="rId63" Type="http://schemas.openxmlformats.org/officeDocument/2006/relationships/image" Target="../media/image1789.png"/><Relationship Id="rId159" Type="http://schemas.openxmlformats.org/officeDocument/2006/relationships/image" Target="../media/image1837.png"/><Relationship Id="rId366" Type="http://schemas.openxmlformats.org/officeDocument/2006/relationships/customXml" Target="../ink/ink1955.xml"/><Relationship Id="rId573" Type="http://schemas.openxmlformats.org/officeDocument/2006/relationships/image" Target="../media/image2044.png"/><Relationship Id="rId226" Type="http://schemas.openxmlformats.org/officeDocument/2006/relationships/customXml" Target="../ink/ink1885.xml"/><Relationship Id="rId433" Type="http://schemas.openxmlformats.org/officeDocument/2006/relationships/image" Target="../media/image1974.png"/><Relationship Id="rId74" Type="http://schemas.openxmlformats.org/officeDocument/2006/relationships/customXml" Target="../ink/ink1809.xml"/><Relationship Id="rId377" Type="http://schemas.openxmlformats.org/officeDocument/2006/relationships/image" Target="../media/image1946.png"/><Relationship Id="rId500" Type="http://schemas.openxmlformats.org/officeDocument/2006/relationships/customXml" Target="../ink/ink2022.xml"/><Relationship Id="rId5" Type="http://schemas.openxmlformats.org/officeDocument/2006/relationships/image" Target="../media/image1760.png"/><Relationship Id="rId237" Type="http://schemas.openxmlformats.org/officeDocument/2006/relationships/image" Target="../media/image1876.png"/><Relationship Id="rId444" Type="http://schemas.openxmlformats.org/officeDocument/2006/relationships/customXml" Target="../ink/ink1994.xml"/><Relationship Id="rId290" Type="http://schemas.openxmlformats.org/officeDocument/2006/relationships/customXml" Target="../ink/ink1917.xml"/><Relationship Id="rId304" Type="http://schemas.openxmlformats.org/officeDocument/2006/relationships/customXml" Target="../ink/ink1924.xml"/><Relationship Id="rId388" Type="http://schemas.openxmlformats.org/officeDocument/2006/relationships/customXml" Target="../ink/ink1966.xml"/><Relationship Id="rId511" Type="http://schemas.openxmlformats.org/officeDocument/2006/relationships/image" Target="../media/image2013.png"/><Relationship Id="rId85" Type="http://schemas.openxmlformats.org/officeDocument/2006/relationships/image" Target="../media/image1800.png"/><Relationship Id="rId150" Type="http://schemas.openxmlformats.org/officeDocument/2006/relationships/customXml" Target="../ink/ink1847.xml"/><Relationship Id="rId248" Type="http://schemas.openxmlformats.org/officeDocument/2006/relationships/customXml" Target="../ink/ink1896.xml"/><Relationship Id="rId455" Type="http://schemas.openxmlformats.org/officeDocument/2006/relationships/image" Target="../media/image1985.png"/><Relationship Id="rId12" Type="http://schemas.openxmlformats.org/officeDocument/2006/relationships/customXml" Target="../ink/ink1778.xml"/><Relationship Id="rId108" Type="http://schemas.openxmlformats.org/officeDocument/2006/relationships/customXml" Target="../ink/ink1826.xml"/><Relationship Id="rId315" Type="http://schemas.openxmlformats.org/officeDocument/2006/relationships/image" Target="../media/image1915.png"/><Relationship Id="rId522" Type="http://schemas.openxmlformats.org/officeDocument/2006/relationships/customXml" Target="../ink/ink2033.xml"/><Relationship Id="rId96" Type="http://schemas.openxmlformats.org/officeDocument/2006/relationships/customXml" Target="../ink/ink1820.xml"/><Relationship Id="rId161" Type="http://schemas.openxmlformats.org/officeDocument/2006/relationships/image" Target="../media/image1838.png"/><Relationship Id="rId399" Type="http://schemas.openxmlformats.org/officeDocument/2006/relationships/image" Target="../media/image1957.png"/><Relationship Id="rId259" Type="http://schemas.openxmlformats.org/officeDocument/2006/relationships/image" Target="../media/image1887.png"/><Relationship Id="rId466" Type="http://schemas.openxmlformats.org/officeDocument/2006/relationships/customXml" Target="../ink/ink2005.xml"/><Relationship Id="rId23" Type="http://schemas.openxmlformats.org/officeDocument/2006/relationships/image" Target="../media/image1769.png"/><Relationship Id="rId119" Type="http://schemas.openxmlformats.org/officeDocument/2006/relationships/image" Target="../media/image1817.png"/><Relationship Id="rId326" Type="http://schemas.openxmlformats.org/officeDocument/2006/relationships/customXml" Target="../ink/ink1935.xml"/><Relationship Id="rId533" Type="http://schemas.openxmlformats.org/officeDocument/2006/relationships/image" Target="../media/image2024.png"/><Relationship Id="rId172" Type="http://schemas.openxmlformats.org/officeDocument/2006/relationships/customXml" Target="../ink/ink1858.xml"/><Relationship Id="rId477" Type="http://schemas.openxmlformats.org/officeDocument/2006/relationships/image" Target="../media/image1996.png"/><Relationship Id="rId337" Type="http://schemas.openxmlformats.org/officeDocument/2006/relationships/image" Target="../media/image1926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324" Type="http://schemas.openxmlformats.org/officeDocument/2006/relationships/customXml" Target="../ink/ink162.xml"/><Relationship Id="rId531" Type="http://schemas.openxmlformats.org/officeDocument/2006/relationships/customXml" Target="../ink/ink266.xml"/><Relationship Id="rId170" Type="http://schemas.openxmlformats.org/officeDocument/2006/relationships/customXml" Target="../ink/ink85.xml"/><Relationship Id="rId268" Type="http://schemas.openxmlformats.org/officeDocument/2006/relationships/customXml" Target="../ink/ink134.xml"/><Relationship Id="rId475" Type="http://schemas.openxmlformats.org/officeDocument/2006/relationships/customXml" Target="../ink/ink238.xml"/><Relationship Id="rId32" Type="http://schemas.openxmlformats.org/officeDocument/2006/relationships/customXml" Target="../ink/ink16.xml"/><Relationship Id="rId128" Type="http://schemas.openxmlformats.org/officeDocument/2006/relationships/customXml" Target="../ink/ink64.xml"/><Relationship Id="rId335" Type="http://schemas.openxmlformats.org/officeDocument/2006/relationships/image" Target="../media/image167.png"/><Relationship Id="rId542" Type="http://schemas.openxmlformats.org/officeDocument/2006/relationships/image" Target="../media/image270.png"/><Relationship Id="rId181" Type="http://schemas.openxmlformats.org/officeDocument/2006/relationships/image" Target="../media/image90.png"/><Relationship Id="rId402" Type="http://schemas.openxmlformats.org/officeDocument/2006/relationships/customXml" Target="../ink/ink201.xml"/><Relationship Id="rId279" Type="http://schemas.openxmlformats.org/officeDocument/2006/relationships/image" Target="../media/image139.png"/><Relationship Id="rId486" Type="http://schemas.openxmlformats.org/officeDocument/2006/relationships/image" Target="../media/image242.png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346" Type="http://schemas.openxmlformats.org/officeDocument/2006/relationships/customXml" Target="../ink/ink173.xml"/><Relationship Id="rId553" Type="http://schemas.openxmlformats.org/officeDocument/2006/relationships/customXml" Target="../ink/ink277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customXml" Target="../ink/ink207.xml"/><Relationship Id="rId497" Type="http://schemas.openxmlformats.org/officeDocument/2006/relationships/customXml" Target="../ink/ink249.xml"/><Relationship Id="rId620" Type="http://schemas.openxmlformats.org/officeDocument/2006/relationships/image" Target="../media/image309.png"/><Relationship Id="rId357" Type="http://schemas.openxmlformats.org/officeDocument/2006/relationships/image" Target="../media/image178.png"/><Relationship Id="rId54" Type="http://schemas.openxmlformats.org/officeDocument/2006/relationships/customXml" Target="../ink/ink27.xml"/><Relationship Id="rId217" Type="http://schemas.openxmlformats.org/officeDocument/2006/relationships/image" Target="../media/image108.png"/><Relationship Id="rId564" Type="http://schemas.openxmlformats.org/officeDocument/2006/relationships/image" Target="../media/image281.png"/><Relationship Id="rId424" Type="http://schemas.openxmlformats.org/officeDocument/2006/relationships/image" Target="../media/image211.png"/><Relationship Id="rId270" Type="http://schemas.openxmlformats.org/officeDocument/2006/relationships/customXml" Target="../ink/ink135.xml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575" Type="http://schemas.openxmlformats.org/officeDocument/2006/relationships/customXml" Target="../ink/ink288.xml"/><Relationship Id="rId228" Type="http://schemas.openxmlformats.org/officeDocument/2006/relationships/customXml" Target="../ink/ink114.xml"/><Relationship Id="rId435" Type="http://schemas.openxmlformats.org/officeDocument/2006/relationships/customXml" Target="../ink/ink218.xml"/><Relationship Id="rId281" Type="http://schemas.openxmlformats.org/officeDocument/2006/relationships/image" Target="../media/image140.png"/><Relationship Id="rId502" Type="http://schemas.openxmlformats.org/officeDocument/2006/relationships/image" Target="../media/image250.png"/><Relationship Id="rId76" Type="http://schemas.openxmlformats.org/officeDocument/2006/relationships/customXml" Target="../ink/ink38.xml"/><Relationship Id="rId141" Type="http://schemas.openxmlformats.org/officeDocument/2006/relationships/image" Target="../media/image70.png"/><Relationship Id="rId379" Type="http://schemas.openxmlformats.org/officeDocument/2006/relationships/image" Target="../media/image189.png"/><Relationship Id="rId586" Type="http://schemas.openxmlformats.org/officeDocument/2006/relationships/image" Target="../media/image292.png"/><Relationship Id="rId7" Type="http://schemas.openxmlformats.org/officeDocument/2006/relationships/image" Target="../media/image3.png"/><Relationship Id="rId239" Type="http://schemas.openxmlformats.org/officeDocument/2006/relationships/image" Target="../media/image119.png"/><Relationship Id="rId446" Type="http://schemas.openxmlformats.org/officeDocument/2006/relationships/image" Target="../media/image222.png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87" Type="http://schemas.openxmlformats.org/officeDocument/2006/relationships/image" Target="../media/image43.png"/><Relationship Id="rId513" Type="http://schemas.openxmlformats.org/officeDocument/2006/relationships/customXml" Target="../ink/ink257.xml"/><Relationship Id="rId597" Type="http://schemas.openxmlformats.org/officeDocument/2006/relationships/customXml" Target="../ink/ink299.xml"/><Relationship Id="rId152" Type="http://schemas.openxmlformats.org/officeDocument/2006/relationships/customXml" Target="../ink/ink76.xml"/><Relationship Id="rId457" Type="http://schemas.openxmlformats.org/officeDocument/2006/relationships/customXml" Target="../ink/ink229.xml"/><Relationship Id="rId14" Type="http://schemas.openxmlformats.org/officeDocument/2006/relationships/customXml" Target="../ink/ink7.xml"/><Relationship Id="rId317" Type="http://schemas.openxmlformats.org/officeDocument/2006/relationships/image" Target="../media/image158.png"/><Relationship Id="rId524" Type="http://schemas.openxmlformats.org/officeDocument/2006/relationships/image" Target="../media/image261.png"/><Relationship Id="rId98" Type="http://schemas.openxmlformats.org/officeDocument/2006/relationships/customXml" Target="../ink/ink49.xml"/><Relationship Id="rId163" Type="http://schemas.openxmlformats.org/officeDocument/2006/relationships/image" Target="../media/image81.png"/><Relationship Id="rId370" Type="http://schemas.openxmlformats.org/officeDocument/2006/relationships/customXml" Target="../ink/ink185.xml"/><Relationship Id="rId230" Type="http://schemas.openxmlformats.org/officeDocument/2006/relationships/customXml" Target="../ink/ink115.xml"/><Relationship Id="rId468" Type="http://schemas.openxmlformats.org/officeDocument/2006/relationships/image" Target="../media/image233.png"/><Relationship Id="rId25" Type="http://schemas.openxmlformats.org/officeDocument/2006/relationships/image" Target="../media/image12.png"/><Relationship Id="rId328" Type="http://schemas.openxmlformats.org/officeDocument/2006/relationships/customXml" Target="../ink/ink164.xml"/><Relationship Id="rId535" Type="http://schemas.openxmlformats.org/officeDocument/2006/relationships/customXml" Target="../ink/ink268.xml"/><Relationship Id="rId174" Type="http://schemas.openxmlformats.org/officeDocument/2006/relationships/customXml" Target="../ink/ink87.xml"/><Relationship Id="rId381" Type="http://schemas.openxmlformats.org/officeDocument/2006/relationships/image" Target="../media/image190.png"/><Relationship Id="rId602" Type="http://schemas.openxmlformats.org/officeDocument/2006/relationships/image" Target="../media/image300.png"/><Relationship Id="rId241" Type="http://schemas.openxmlformats.org/officeDocument/2006/relationships/image" Target="../media/image120.png"/><Relationship Id="rId479" Type="http://schemas.openxmlformats.org/officeDocument/2006/relationships/customXml" Target="../ink/ink240.xml"/><Relationship Id="rId36" Type="http://schemas.openxmlformats.org/officeDocument/2006/relationships/customXml" Target="../ink/ink18.xml"/><Relationship Id="rId283" Type="http://schemas.openxmlformats.org/officeDocument/2006/relationships/image" Target="../media/image141.png"/><Relationship Id="rId339" Type="http://schemas.openxmlformats.org/officeDocument/2006/relationships/image" Target="../media/image169.png"/><Relationship Id="rId490" Type="http://schemas.openxmlformats.org/officeDocument/2006/relationships/image" Target="../media/image244.png"/><Relationship Id="rId504" Type="http://schemas.openxmlformats.org/officeDocument/2006/relationships/image" Target="../media/image251.png"/><Relationship Id="rId546" Type="http://schemas.openxmlformats.org/officeDocument/2006/relationships/image" Target="../media/image272.png"/><Relationship Id="rId78" Type="http://schemas.openxmlformats.org/officeDocument/2006/relationships/customXml" Target="../ink/ink39.xml"/><Relationship Id="rId101" Type="http://schemas.openxmlformats.org/officeDocument/2006/relationships/image" Target="../media/image50.png"/><Relationship Id="rId143" Type="http://schemas.openxmlformats.org/officeDocument/2006/relationships/image" Target="../media/image71.png"/><Relationship Id="rId185" Type="http://schemas.openxmlformats.org/officeDocument/2006/relationships/image" Target="../media/image92.png"/><Relationship Id="rId350" Type="http://schemas.openxmlformats.org/officeDocument/2006/relationships/customXml" Target="../ink/ink175.xml"/><Relationship Id="rId406" Type="http://schemas.openxmlformats.org/officeDocument/2006/relationships/customXml" Target="../ink/ink203.xml"/><Relationship Id="rId588" Type="http://schemas.openxmlformats.org/officeDocument/2006/relationships/image" Target="../media/image293.png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392" Type="http://schemas.openxmlformats.org/officeDocument/2006/relationships/customXml" Target="../ink/ink196.xml"/><Relationship Id="rId448" Type="http://schemas.openxmlformats.org/officeDocument/2006/relationships/image" Target="../media/image223.png"/><Relationship Id="rId613" Type="http://schemas.openxmlformats.org/officeDocument/2006/relationships/customXml" Target="../ink/ink307.xml"/><Relationship Id="rId252" Type="http://schemas.openxmlformats.org/officeDocument/2006/relationships/customXml" Target="../ink/ink126.xml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515" Type="http://schemas.openxmlformats.org/officeDocument/2006/relationships/customXml" Target="../ink/ink258.xml"/><Relationship Id="rId47" Type="http://schemas.openxmlformats.org/officeDocument/2006/relationships/image" Target="../media/image23.png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image" Target="../media/image180.png"/><Relationship Id="rId557" Type="http://schemas.openxmlformats.org/officeDocument/2006/relationships/customXml" Target="../ink/ink279.xml"/><Relationship Id="rId599" Type="http://schemas.openxmlformats.org/officeDocument/2006/relationships/customXml" Target="../ink/ink300.xml"/><Relationship Id="rId196" Type="http://schemas.openxmlformats.org/officeDocument/2006/relationships/customXml" Target="../ink/ink98.xml"/><Relationship Id="rId417" Type="http://schemas.openxmlformats.org/officeDocument/2006/relationships/customXml" Target="../ink/ink209.xml"/><Relationship Id="rId459" Type="http://schemas.openxmlformats.org/officeDocument/2006/relationships/customXml" Target="../ink/ink230.xml"/><Relationship Id="rId624" Type="http://schemas.openxmlformats.org/officeDocument/2006/relationships/image" Target="../media/image311.png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263" Type="http://schemas.openxmlformats.org/officeDocument/2006/relationships/image" Target="../media/image131.png"/><Relationship Id="rId319" Type="http://schemas.openxmlformats.org/officeDocument/2006/relationships/image" Target="../media/image159.png"/><Relationship Id="rId470" Type="http://schemas.openxmlformats.org/officeDocument/2006/relationships/image" Target="../media/image234.png"/><Relationship Id="rId526" Type="http://schemas.openxmlformats.org/officeDocument/2006/relationships/image" Target="../media/image262.png"/><Relationship Id="rId58" Type="http://schemas.openxmlformats.org/officeDocument/2006/relationships/customXml" Target="../ink/ink29.xml"/><Relationship Id="rId123" Type="http://schemas.openxmlformats.org/officeDocument/2006/relationships/image" Target="../media/image61.png"/><Relationship Id="rId330" Type="http://schemas.openxmlformats.org/officeDocument/2006/relationships/customXml" Target="../ink/ink165.xml"/><Relationship Id="rId568" Type="http://schemas.openxmlformats.org/officeDocument/2006/relationships/image" Target="../media/image283.png"/><Relationship Id="rId165" Type="http://schemas.openxmlformats.org/officeDocument/2006/relationships/image" Target="../media/image82.png"/><Relationship Id="rId372" Type="http://schemas.openxmlformats.org/officeDocument/2006/relationships/customXml" Target="../ink/ink186.xml"/><Relationship Id="rId428" Type="http://schemas.openxmlformats.org/officeDocument/2006/relationships/image" Target="../media/image213.png"/><Relationship Id="rId232" Type="http://schemas.openxmlformats.org/officeDocument/2006/relationships/customXml" Target="../ink/ink116.xml"/><Relationship Id="rId274" Type="http://schemas.openxmlformats.org/officeDocument/2006/relationships/customXml" Target="../ink/ink137.xml"/><Relationship Id="rId481" Type="http://schemas.openxmlformats.org/officeDocument/2006/relationships/customXml" Target="../ink/ink241.xml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67.xml"/><Relationship Id="rId537" Type="http://schemas.openxmlformats.org/officeDocument/2006/relationships/customXml" Target="../ink/ink269.xml"/><Relationship Id="rId579" Type="http://schemas.openxmlformats.org/officeDocument/2006/relationships/customXml" Target="../ink/ink290.xml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41" Type="http://schemas.openxmlformats.org/officeDocument/2006/relationships/image" Target="../media/image170.png"/><Relationship Id="rId383" Type="http://schemas.openxmlformats.org/officeDocument/2006/relationships/image" Target="../media/image191.png"/><Relationship Id="rId439" Type="http://schemas.openxmlformats.org/officeDocument/2006/relationships/customXml" Target="../ink/ink220.xml"/><Relationship Id="rId590" Type="http://schemas.openxmlformats.org/officeDocument/2006/relationships/image" Target="../media/image294.png"/><Relationship Id="rId604" Type="http://schemas.openxmlformats.org/officeDocument/2006/relationships/image" Target="../media/image301.png"/><Relationship Id="rId201" Type="http://schemas.openxmlformats.org/officeDocument/2006/relationships/image" Target="../media/image100.png"/><Relationship Id="rId243" Type="http://schemas.openxmlformats.org/officeDocument/2006/relationships/image" Target="../media/image121.png"/><Relationship Id="rId285" Type="http://schemas.openxmlformats.org/officeDocument/2006/relationships/image" Target="../media/image142.png"/><Relationship Id="rId450" Type="http://schemas.openxmlformats.org/officeDocument/2006/relationships/image" Target="../media/image224.png"/><Relationship Id="rId506" Type="http://schemas.openxmlformats.org/officeDocument/2006/relationships/image" Target="../media/image252.png"/><Relationship Id="rId38" Type="http://schemas.openxmlformats.org/officeDocument/2006/relationships/customXml" Target="../ink/ink19.xml"/><Relationship Id="rId103" Type="http://schemas.openxmlformats.org/officeDocument/2006/relationships/image" Target="../media/image51.png"/><Relationship Id="rId310" Type="http://schemas.openxmlformats.org/officeDocument/2006/relationships/customXml" Target="../ink/ink155.xml"/><Relationship Id="rId492" Type="http://schemas.openxmlformats.org/officeDocument/2006/relationships/image" Target="../media/image245.png"/><Relationship Id="rId548" Type="http://schemas.openxmlformats.org/officeDocument/2006/relationships/image" Target="../media/image273.png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87" Type="http://schemas.openxmlformats.org/officeDocument/2006/relationships/image" Target="../media/image93.png"/><Relationship Id="rId352" Type="http://schemas.openxmlformats.org/officeDocument/2006/relationships/customXml" Target="../ink/ink176.xml"/><Relationship Id="rId394" Type="http://schemas.openxmlformats.org/officeDocument/2006/relationships/customXml" Target="../ink/ink197.xml"/><Relationship Id="rId408" Type="http://schemas.openxmlformats.org/officeDocument/2006/relationships/customXml" Target="../ink/ink204.xml"/><Relationship Id="rId615" Type="http://schemas.openxmlformats.org/officeDocument/2006/relationships/customXml" Target="../ink/ink308.xml"/><Relationship Id="rId212" Type="http://schemas.openxmlformats.org/officeDocument/2006/relationships/customXml" Target="../ink/ink106.xml"/><Relationship Id="rId254" Type="http://schemas.openxmlformats.org/officeDocument/2006/relationships/customXml" Target="../ink/ink127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96" Type="http://schemas.openxmlformats.org/officeDocument/2006/relationships/customXml" Target="../ink/ink148.xml"/><Relationship Id="rId461" Type="http://schemas.openxmlformats.org/officeDocument/2006/relationships/customXml" Target="../ink/ink231.xml"/><Relationship Id="rId517" Type="http://schemas.openxmlformats.org/officeDocument/2006/relationships/customXml" Target="../ink/ink259.xml"/><Relationship Id="rId559" Type="http://schemas.openxmlformats.org/officeDocument/2006/relationships/customXml" Target="../ink/ink280.xml"/><Relationship Id="rId60" Type="http://schemas.openxmlformats.org/officeDocument/2006/relationships/customXml" Target="../ink/ink30.xml"/><Relationship Id="rId156" Type="http://schemas.openxmlformats.org/officeDocument/2006/relationships/customXml" Target="../ink/ink78.xml"/><Relationship Id="rId198" Type="http://schemas.openxmlformats.org/officeDocument/2006/relationships/customXml" Target="../ink/ink99.xml"/><Relationship Id="rId321" Type="http://schemas.openxmlformats.org/officeDocument/2006/relationships/image" Target="../media/image160.png"/><Relationship Id="rId363" Type="http://schemas.openxmlformats.org/officeDocument/2006/relationships/image" Target="../media/image181.png"/><Relationship Id="rId419" Type="http://schemas.openxmlformats.org/officeDocument/2006/relationships/customXml" Target="../ink/ink210.xml"/><Relationship Id="rId570" Type="http://schemas.openxmlformats.org/officeDocument/2006/relationships/image" Target="../media/image284.png"/><Relationship Id="rId626" Type="http://schemas.openxmlformats.org/officeDocument/2006/relationships/image" Target="../media/image312.png"/><Relationship Id="rId223" Type="http://schemas.openxmlformats.org/officeDocument/2006/relationships/image" Target="../media/image111.png"/><Relationship Id="rId430" Type="http://schemas.openxmlformats.org/officeDocument/2006/relationships/image" Target="../media/image214.png"/><Relationship Id="rId18" Type="http://schemas.openxmlformats.org/officeDocument/2006/relationships/customXml" Target="../ink/ink9.xml"/><Relationship Id="rId265" Type="http://schemas.openxmlformats.org/officeDocument/2006/relationships/image" Target="../media/image132.png"/><Relationship Id="rId472" Type="http://schemas.openxmlformats.org/officeDocument/2006/relationships/image" Target="../media/image235.png"/><Relationship Id="rId528" Type="http://schemas.openxmlformats.org/officeDocument/2006/relationships/image" Target="../media/image263.png"/><Relationship Id="rId125" Type="http://schemas.openxmlformats.org/officeDocument/2006/relationships/image" Target="../media/image62.png"/><Relationship Id="rId167" Type="http://schemas.openxmlformats.org/officeDocument/2006/relationships/image" Target="../media/image83.png"/><Relationship Id="rId332" Type="http://schemas.openxmlformats.org/officeDocument/2006/relationships/customXml" Target="../ink/ink166.xml"/><Relationship Id="rId374" Type="http://schemas.openxmlformats.org/officeDocument/2006/relationships/customXml" Target="../ink/ink187.xml"/><Relationship Id="rId581" Type="http://schemas.openxmlformats.org/officeDocument/2006/relationships/customXml" Target="../ink/ink291.xml"/><Relationship Id="rId71" Type="http://schemas.openxmlformats.org/officeDocument/2006/relationships/image" Target="../media/image35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38.xml"/><Relationship Id="rId441" Type="http://schemas.openxmlformats.org/officeDocument/2006/relationships/customXml" Target="../ink/ink221.xml"/><Relationship Id="rId483" Type="http://schemas.openxmlformats.org/officeDocument/2006/relationships/customXml" Target="../ink/ink242.xml"/><Relationship Id="rId539" Type="http://schemas.openxmlformats.org/officeDocument/2006/relationships/customXml" Target="../ink/ink270.xml"/><Relationship Id="rId40" Type="http://schemas.openxmlformats.org/officeDocument/2006/relationships/customXml" Target="../ink/ink20.xml"/><Relationship Id="rId136" Type="http://schemas.openxmlformats.org/officeDocument/2006/relationships/customXml" Target="../ink/ink68.xml"/><Relationship Id="rId178" Type="http://schemas.openxmlformats.org/officeDocument/2006/relationships/customXml" Target="../ink/ink89.xml"/><Relationship Id="rId301" Type="http://schemas.openxmlformats.org/officeDocument/2006/relationships/image" Target="../media/image150.png"/><Relationship Id="rId343" Type="http://schemas.openxmlformats.org/officeDocument/2006/relationships/image" Target="../media/image171.png"/><Relationship Id="rId550" Type="http://schemas.openxmlformats.org/officeDocument/2006/relationships/image" Target="../media/image274.png"/><Relationship Id="rId82" Type="http://schemas.openxmlformats.org/officeDocument/2006/relationships/customXml" Target="../ink/ink41.xml"/><Relationship Id="rId203" Type="http://schemas.openxmlformats.org/officeDocument/2006/relationships/image" Target="../media/image101.png"/><Relationship Id="rId385" Type="http://schemas.openxmlformats.org/officeDocument/2006/relationships/image" Target="../media/image192.png"/><Relationship Id="rId592" Type="http://schemas.openxmlformats.org/officeDocument/2006/relationships/image" Target="../media/image295.png"/><Relationship Id="rId606" Type="http://schemas.openxmlformats.org/officeDocument/2006/relationships/image" Target="../media/image302.png"/><Relationship Id="rId245" Type="http://schemas.openxmlformats.org/officeDocument/2006/relationships/image" Target="../media/image122.png"/><Relationship Id="rId287" Type="http://schemas.openxmlformats.org/officeDocument/2006/relationships/image" Target="../media/image143.png"/><Relationship Id="rId410" Type="http://schemas.openxmlformats.org/officeDocument/2006/relationships/customXml" Target="../ink/ink205.xml"/><Relationship Id="rId452" Type="http://schemas.openxmlformats.org/officeDocument/2006/relationships/image" Target="../media/image225.png"/><Relationship Id="rId494" Type="http://schemas.openxmlformats.org/officeDocument/2006/relationships/image" Target="../media/image246.png"/><Relationship Id="rId508" Type="http://schemas.openxmlformats.org/officeDocument/2006/relationships/image" Target="../media/image253.png"/><Relationship Id="rId105" Type="http://schemas.openxmlformats.org/officeDocument/2006/relationships/image" Target="../media/image52.png"/><Relationship Id="rId147" Type="http://schemas.openxmlformats.org/officeDocument/2006/relationships/image" Target="../media/image73.png"/><Relationship Id="rId312" Type="http://schemas.openxmlformats.org/officeDocument/2006/relationships/customXml" Target="../ink/ink156.xml"/><Relationship Id="rId354" Type="http://schemas.openxmlformats.org/officeDocument/2006/relationships/customXml" Target="../ink/ink177.xml"/><Relationship Id="rId51" Type="http://schemas.openxmlformats.org/officeDocument/2006/relationships/image" Target="../media/image25.png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96" Type="http://schemas.openxmlformats.org/officeDocument/2006/relationships/customXml" Target="../ink/ink198.xml"/><Relationship Id="rId561" Type="http://schemas.openxmlformats.org/officeDocument/2006/relationships/customXml" Target="../ink/ink281.xml"/><Relationship Id="rId617" Type="http://schemas.openxmlformats.org/officeDocument/2006/relationships/customXml" Target="../ink/ink309.xml"/><Relationship Id="rId214" Type="http://schemas.openxmlformats.org/officeDocument/2006/relationships/customXml" Target="../ink/ink107.xml"/><Relationship Id="rId256" Type="http://schemas.openxmlformats.org/officeDocument/2006/relationships/customXml" Target="../ink/ink128.xml"/><Relationship Id="rId298" Type="http://schemas.openxmlformats.org/officeDocument/2006/relationships/customXml" Target="../ink/ink149.xml"/><Relationship Id="rId421" Type="http://schemas.openxmlformats.org/officeDocument/2006/relationships/customXml" Target="../ink/ink211.xml"/><Relationship Id="rId463" Type="http://schemas.openxmlformats.org/officeDocument/2006/relationships/customXml" Target="../ink/ink232.xml"/><Relationship Id="rId519" Type="http://schemas.openxmlformats.org/officeDocument/2006/relationships/customXml" Target="../ink/ink260.xml"/><Relationship Id="rId116" Type="http://schemas.openxmlformats.org/officeDocument/2006/relationships/customXml" Target="../ink/ink58.xml"/><Relationship Id="rId158" Type="http://schemas.openxmlformats.org/officeDocument/2006/relationships/customXml" Target="../ink/ink79.xml"/><Relationship Id="rId323" Type="http://schemas.openxmlformats.org/officeDocument/2006/relationships/image" Target="../media/image161.png"/><Relationship Id="rId530" Type="http://schemas.openxmlformats.org/officeDocument/2006/relationships/image" Target="../media/image264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image" Target="../media/image182.png"/><Relationship Id="rId572" Type="http://schemas.openxmlformats.org/officeDocument/2006/relationships/image" Target="../media/image285.png"/><Relationship Id="rId225" Type="http://schemas.openxmlformats.org/officeDocument/2006/relationships/image" Target="../media/image112.png"/><Relationship Id="rId267" Type="http://schemas.openxmlformats.org/officeDocument/2006/relationships/image" Target="../media/image133.png"/><Relationship Id="rId432" Type="http://schemas.openxmlformats.org/officeDocument/2006/relationships/image" Target="../media/image215.png"/><Relationship Id="rId474" Type="http://schemas.openxmlformats.org/officeDocument/2006/relationships/image" Target="../media/image236.png"/><Relationship Id="rId127" Type="http://schemas.openxmlformats.org/officeDocument/2006/relationships/image" Target="../media/image63.png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84.png"/><Relationship Id="rId334" Type="http://schemas.openxmlformats.org/officeDocument/2006/relationships/customXml" Target="../ink/ink167.xml"/><Relationship Id="rId376" Type="http://schemas.openxmlformats.org/officeDocument/2006/relationships/customXml" Target="../ink/ink188.xml"/><Relationship Id="rId541" Type="http://schemas.openxmlformats.org/officeDocument/2006/relationships/customXml" Target="../ink/ink271.xml"/><Relationship Id="rId583" Type="http://schemas.openxmlformats.org/officeDocument/2006/relationships/customXml" Target="../ink/ink292.xml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36" Type="http://schemas.openxmlformats.org/officeDocument/2006/relationships/customXml" Target="../ink/ink118.xml"/><Relationship Id="rId278" Type="http://schemas.openxmlformats.org/officeDocument/2006/relationships/customXml" Target="../ink/ink139.xml"/><Relationship Id="rId401" Type="http://schemas.openxmlformats.org/officeDocument/2006/relationships/image" Target="../media/image200.png"/><Relationship Id="rId443" Type="http://schemas.openxmlformats.org/officeDocument/2006/relationships/customXml" Target="../ink/ink222.xml"/><Relationship Id="rId303" Type="http://schemas.openxmlformats.org/officeDocument/2006/relationships/image" Target="../media/image151.png"/><Relationship Id="rId485" Type="http://schemas.openxmlformats.org/officeDocument/2006/relationships/customXml" Target="../ink/ink243.xml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2.png"/><Relationship Id="rId387" Type="http://schemas.openxmlformats.org/officeDocument/2006/relationships/image" Target="../media/image193.png"/><Relationship Id="rId510" Type="http://schemas.openxmlformats.org/officeDocument/2006/relationships/image" Target="../media/image254.png"/><Relationship Id="rId552" Type="http://schemas.openxmlformats.org/officeDocument/2006/relationships/image" Target="../media/image275.png"/><Relationship Id="rId594" Type="http://schemas.openxmlformats.org/officeDocument/2006/relationships/image" Target="../media/image296.png"/><Relationship Id="rId608" Type="http://schemas.openxmlformats.org/officeDocument/2006/relationships/image" Target="../media/image303.png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412" Type="http://schemas.openxmlformats.org/officeDocument/2006/relationships/image" Target="../media/image205.png"/><Relationship Id="rId107" Type="http://schemas.openxmlformats.org/officeDocument/2006/relationships/image" Target="../media/image53.png"/><Relationship Id="rId289" Type="http://schemas.openxmlformats.org/officeDocument/2006/relationships/image" Target="../media/image144.png"/><Relationship Id="rId454" Type="http://schemas.openxmlformats.org/officeDocument/2006/relationships/image" Target="../media/image226.png"/><Relationship Id="rId496" Type="http://schemas.openxmlformats.org/officeDocument/2006/relationships/image" Target="../media/image247.png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398" Type="http://schemas.openxmlformats.org/officeDocument/2006/relationships/customXml" Target="../ink/ink199.xml"/><Relationship Id="rId521" Type="http://schemas.openxmlformats.org/officeDocument/2006/relationships/customXml" Target="../ink/ink261.xml"/><Relationship Id="rId563" Type="http://schemas.openxmlformats.org/officeDocument/2006/relationships/customXml" Target="../ink/ink282.xml"/><Relationship Id="rId619" Type="http://schemas.openxmlformats.org/officeDocument/2006/relationships/customXml" Target="../ink/ink310.xml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423" Type="http://schemas.openxmlformats.org/officeDocument/2006/relationships/customXml" Target="../ink/ink212.xml"/><Relationship Id="rId258" Type="http://schemas.openxmlformats.org/officeDocument/2006/relationships/customXml" Target="../ink/ink129.xml"/><Relationship Id="rId465" Type="http://schemas.openxmlformats.org/officeDocument/2006/relationships/customXml" Target="../ink/ink233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2.png"/><Relationship Id="rId367" Type="http://schemas.openxmlformats.org/officeDocument/2006/relationships/image" Target="../media/image183.png"/><Relationship Id="rId532" Type="http://schemas.openxmlformats.org/officeDocument/2006/relationships/image" Target="../media/image265.png"/><Relationship Id="rId574" Type="http://schemas.openxmlformats.org/officeDocument/2006/relationships/image" Target="../media/image286.png"/><Relationship Id="rId171" Type="http://schemas.openxmlformats.org/officeDocument/2006/relationships/image" Target="../media/image85.png"/><Relationship Id="rId227" Type="http://schemas.openxmlformats.org/officeDocument/2006/relationships/image" Target="../media/image113.png"/><Relationship Id="rId269" Type="http://schemas.openxmlformats.org/officeDocument/2006/relationships/image" Target="../media/image134.png"/><Relationship Id="rId434" Type="http://schemas.openxmlformats.org/officeDocument/2006/relationships/image" Target="../media/image216.png"/><Relationship Id="rId476" Type="http://schemas.openxmlformats.org/officeDocument/2006/relationships/image" Target="../media/image237.png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501" Type="http://schemas.openxmlformats.org/officeDocument/2006/relationships/customXml" Target="../ink/ink251.xml"/><Relationship Id="rId543" Type="http://schemas.openxmlformats.org/officeDocument/2006/relationships/customXml" Target="../ink/ink272.xml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89.xml"/><Relationship Id="rId403" Type="http://schemas.openxmlformats.org/officeDocument/2006/relationships/image" Target="../media/image201.png"/><Relationship Id="rId585" Type="http://schemas.openxmlformats.org/officeDocument/2006/relationships/customXml" Target="../ink/ink293.xml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445" Type="http://schemas.openxmlformats.org/officeDocument/2006/relationships/customXml" Target="../ink/ink223.xml"/><Relationship Id="rId487" Type="http://schemas.openxmlformats.org/officeDocument/2006/relationships/customXml" Target="../ink/ink244.xml"/><Relationship Id="rId610" Type="http://schemas.openxmlformats.org/officeDocument/2006/relationships/image" Target="../media/image304.png"/><Relationship Id="rId291" Type="http://schemas.openxmlformats.org/officeDocument/2006/relationships/image" Target="../media/image145.png"/><Relationship Id="rId305" Type="http://schemas.openxmlformats.org/officeDocument/2006/relationships/image" Target="../media/image152.png"/><Relationship Id="rId347" Type="http://schemas.openxmlformats.org/officeDocument/2006/relationships/image" Target="../media/image173.png"/><Relationship Id="rId512" Type="http://schemas.openxmlformats.org/officeDocument/2006/relationships/image" Target="../media/image255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389" Type="http://schemas.openxmlformats.org/officeDocument/2006/relationships/image" Target="../media/image194.png"/><Relationship Id="rId554" Type="http://schemas.openxmlformats.org/officeDocument/2006/relationships/image" Target="../media/image276.png"/><Relationship Id="rId596" Type="http://schemas.openxmlformats.org/officeDocument/2006/relationships/image" Target="../media/image297.png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image" Target="../media/image124.png"/><Relationship Id="rId414" Type="http://schemas.openxmlformats.org/officeDocument/2006/relationships/image" Target="../media/image206.png"/><Relationship Id="rId456" Type="http://schemas.openxmlformats.org/officeDocument/2006/relationships/image" Target="../media/image227.png"/><Relationship Id="rId498" Type="http://schemas.openxmlformats.org/officeDocument/2006/relationships/image" Target="../media/image248.png"/><Relationship Id="rId621" Type="http://schemas.openxmlformats.org/officeDocument/2006/relationships/customXml" Target="../ink/ink311.xml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23" Type="http://schemas.openxmlformats.org/officeDocument/2006/relationships/customXml" Target="../ink/ink262.xml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565" Type="http://schemas.openxmlformats.org/officeDocument/2006/relationships/customXml" Target="../ink/ink283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425" Type="http://schemas.openxmlformats.org/officeDocument/2006/relationships/customXml" Target="../ink/ink213.xml"/><Relationship Id="rId467" Type="http://schemas.openxmlformats.org/officeDocument/2006/relationships/customXml" Target="../ink/ink234.xml"/><Relationship Id="rId271" Type="http://schemas.openxmlformats.org/officeDocument/2006/relationships/image" Target="../media/image135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27" Type="http://schemas.openxmlformats.org/officeDocument/2006/relationships/image" Target="../media/image163.png"/><Relationship Id="rId369" Type="http://schemas.openxmlformats.org/officeDocument/2006/relationships/image" Target="../media/image184.png"/><Relationship Id="rId534" Type="http://schemas.openxmlformats.org/officeDocument/2006/relationships/image" Target="../media/image266.png"/><Relationship Id="rId576" Type="http://schemas.openxmlformats.org/officeDocument/2006/relationships/image" Target="../media/image287.png"/><Relationship Id="rId173" Type="http://schemas.openxmlformats.org/officeDocument/2006/relationships/image" Target="../media/image86.png"/><Relationship Id="rId229" Type="http://schemas.openxmlformats.org/officeDocument/2006/relationships/image" Target="../media/image114.png"/><Relationship Id="rId380" Type="http://schemas.openxmlformats.org/officeDocument/2006/relationships/customXml" Target="../ink/ink190.xml"/><Relationship Id="rId436" Type="http://schemas.openxmlformats.org/officeDocument/2006/relationships/image" Target="../media/image217.png"/><Relationship Id="rId601" Type="http://schemas.openxmlformats.org/officeDocument/2006/relationships/customXml" Target="../ink/ink301.xml"/><Relationship Id="rId240" Type="http://schemas.openxmlformats.org/officeDocument/2006/relationships/customXml" Target="../ink/ink120.xml"/><Relationship Id="rId478" Type="http://schemas.openxmlformats.org/officeDocument/2006/relationships/image" Target="../media/image238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503" Type="http://schemas.openxmlformats.org/officeDocument/2006/relationships/customXml" Target="../ink/ink252.xml"/><Relationship Id="rId545" Type="http://schemas.openxmlformats.org/officeDocument/2006/relationships/customXml" Target="../ink/ink273.xml"/><Relationship Id="rId587" Type="http://schemas.openxmlformats.org/officeDocument/2006/relationships/customXml" Target="../ink/ink294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image" Target="../media/image195.png"/><Relationship Id="rId405" Type="http://schemas.openxmlformats.org/officeDocument/2006/relationships/image" Target="../media/image202.png"/><Relationship Id="rId447" Type="http://schemas.openxmlformats.org/officeDocument/2006/relationships/customXml" Target="../ink/ink224.xml"/><Relationship Id="rId612" Type="http://schemas.openxmlformats.org/officeDocument/2006/relationships/image" Target="../media/image305.png"/><Relationship Id="rId251" Type="http://schemas.openxmlformats.org/officeDocument/2006/relationships/image" Target="../media/image125.png"/><Relationship Id="rId489" Type="http://schemas.openxmlformats.org/officeDocument/2006/relationships/customXml" Target="../ink/ink245.xml"/><Relationship Id="rId46" Type="http://schemas.openxmlformats.org/officeDocument/2006/relationships/customXml" Target="../ink/ink23.xml"/><Relationship Id="rId293" Type="http://schemas.openxmlformats.org/officeDocument/2006/relationships/image" Target="../media/image146.png"/><Relationship Id="rId307" Type="http://schemas.openxmlformats.org/officeDocument/2006/relationships/image" Target="../media/image153.png"/><Relationship Id="rId349" Type="http://schemas.openxmlformats.org/officeDocument/2006/relationships/image" Target="../media/image174.png"/><Relationship Id="rId514" Type="http://schemas.openxmlformats.org/officeDocument/2006/relationships/image" Target="../media/image256.png"/><Relationship Id="rId556" Type="http://schemas.openxmlformats.org/officeDocument/2006/relationships/image" Target="../media/image277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360" Type="http://schemas.openxmlformats.org/officeDocument/2006/relationships/customXml" Target="../ink/ink180.xml"/><Relationship Id="rId416" Type="http://schemas.openxmlformats.org/officeDocument/2006/relationships/image" Target="../media/image207.png"/><Relationship Id="rId598" Type="http://schemas.openxmlformats.org/officeDocument/2006/relationships/image" Target="../media/image298.png"/><Relationship Id="rId220" Type="http://schemas.openxmlformats.org/officeDocument/2006/relationships/customXml" Target="../ink/ink110.xml"/><Relationship Id="rId458" Type="http://schemas.openxmlformats.org/officeDocument/2006/relationships/image" Target="../media/image228.png"/><Relationship Id="rId623" Type="http://schemas.openxmlformats.org/officeDocument/2006/relationships/customXml" Target="../ink/ink312.xml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525" Type="http://schemas.openxmlformats.org/officeDocument/2006/relationships/customXml" Target="../ink/ink263.xml"/><Relationship Id="rId567" Type="http://schemas.openxmlformats.org/officeDocument/2006/relationships/customXml" Target="../ink/ink284.xml"/><Relationship Id="rId99" Type="http://schemas.openxmlformats.org/officeDocument/2006/relationships/image" Target="../media/image49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185.png"/><Relationship Id="rId427" Type="http://schemas.openxmlformats.org/officeDocument/2006/relationships/customXml" Target="../ink/ink214.xml"/><Relationship Id="rId469" Type="http://schemas.openxmlformats.org/officeDocument/2006/relationships/customXml" Target="../ink/ink235.xml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73" Type="http://schemas.openxmlformats.org/officeDocument/2006/relationships/image" Target="../media/image136.png"/><Relationship Id="rId329" Type="http://schemas.openxmlformats.org/officeDocument/2006/relationships/image" Target="../media/image164.png"/><Relationship Id="rId480" Type="http://schemas.openxmlformats.org/officeDocument/2006/relationships/image" Target="../media/image239.png"/><Relationship Id="rId536" Type="http://schemas.openxmlformats.org/officeDocument/2006/relationships/image" Target="../media/image267.png"/><Relationship Id="rId68" Type="http://schemas.openxmlformats.org/officeDocument/2006/relationships/customXml" Target="../ink/ink34.xml"/><Relationship Id="rId133" Type="http://schemas.openxmlformats.org/officeDocument/2006/relationships/image" Target="../media/image66.png"/><Relationship Id="rId175" Type="http://schemas.openxmlformats.org/officeDocument/2006/relationships/image" Target="../media/image87.png"/><Relationship Id="rId340" Type="http://schemas.openxmlformats.org/officeDocument/2006/relationships/customXml" Target="../ink/ink170.xml"/><Relationship Id="rId578" Type="http://schemas.openxmlformats.org/officeDocument/2006/relationships/image" Target="../media/image288.png"/><Relationship Id="rId200" Type="http://schemas.openxmlformats.org/officeDocument/2006/relationships/customXml" Target="../ink/ink100.xml"/><Relationship Id="rId382" Type="http://schemas.openxmlformats.org/officeDocument/2006/relationships/customXml" Target="../ink/ink191.xml"/><Relationship Id="rId438" Type="http://schemas.openxmlformats.org/officeDocument/2006/relationships/image" Target="../media/image218.png"/><Relationship Id="rId603" Type="http://schemas.openxmlformats.org/officeDocument/2006/relationships/customXml" Target="../ink/ink302.xml"/><Relationship Id="rId242" Type="http://schemas.openxmlformats.org/officeDocument/2006/relationships/customXml" Target="../ink/ink121.xml"/><Relationship Id="rId284" Type="http://schemas.openxmlformats.org/officeDocument/2006/relationships/customXml" Target="../ink/ink142.xml"/><Relationship Id="rId491" Type="http://schemas.openxmlformats.org/officeDocument/2006/relationships/customXml" Target="../ink/ink246.xml"/><Relationship Id="rId505" Type="http://schemas.openxmlformats.org/officeDocument/2006/relationships/customXml" Target="../ink/ink253.xml"/><Relationship Id="rId37" Type="http://schemas.openxmlformats.org/officeDocument/2006/relationships/image" Target="../media/image18.png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547" Type="http://schemas.openxmlformats.org/officeDocument/2006/relationships/customXml" Target="../ink/ink274.xml"/><Relationship Id="rId589" Type="http://schemas.openxmlformats.org/officeDocument/2006/relationships/customXml" Target="../ink/ink295.xml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image" Target="../media/image175.png"/><Relationship Id="rId393" Type="http://schemas.openxmlformats.org/officeDocument/2006/relationships/image" Target="../media/image196.png"/><Relationship Id="rId407" Type="http://schemas.openxmlformats.org/officeDocument/2006/relationships/image" Target="../media/image203.png"/><Relationship Id="rId449" Type="http://schemas.openxmlformats.org/officeDocument/2006/relationships/customXml" Target="../ink/ink225.xml"/><Relationship Id="rId614" Type="http://schemas.openxmlformats.org/officeDocument/2006/relationships/image" Target="../media/image306.png"/><Relationship Id="rId211" Type="http://schemas.openxmlformats.org/officeDocument/2006/relationships/image" Target="../media/image105.png"/><Relationship Id="rId253" Type="http://schemas.openxmlformats.org/officeDocument/2006/relationships/image" Target="../media/image126.png"/><Relationship Id="rId295" Type="http://schemas.openxmlformats.org/officeDocument/2006/relationships/image" Target="../media/image147.png"/><Relationship Id="rId309" Type="http://schemas.openxmlformats.org/officeDocument/2006/relationships/image" Target="../media/image154.png"/><Relationship Id="rId460" Type="http://schemas.openxmlformats.org/officeDocument/2006/relationships/image" Target="../media/image229.png"/><Relationship Id="rId516" Type="http://schemas.openxmlformats.org/officeDocument/2006/relationships/image" Target="../media/image257.png"/><Relationship Id="rId48" Type="http://schemas.openxmlformats.org/officeDocument/2006/relationships/customXml" Target="../ink/ink24.xml"/><Relationship Id="rId113" Type="http://schemas.openxmlformats.org/officeDocument/2006/relationships/image" Target="../media/image56.png"/><Relationship Id="rId320" Type="http://schemas.openxmlformats.org/officeDocument/2006/relationships/customXml" Target="../ink/ink160.xml"/><Relationship Id="rId558" Type="http://schemas.openxmlformats.org/officeDocument/2006/relationships/image" Target="../media/image278.png"/><Relationship Id="rId155" Type="http://schemas.openxmlformats.org/officeDocument/2006/relationships/image" Target="../media/image77.png"/><Relationship Id="rId197" Type="http://schemas.openxmlformats.org/officeDocument/2006/relationships/image" Target="../media/image98.png"/><Relationship Id="rId362" Type="http://schemas.openxmlformats.org/officeDocument/2006/relationships/customXml" Target="../ink/ink181.xml"/><Relationship Id="rId418" Type="http://schemas.openxmlformats.org/officeDocument/2006/relationships/image" Target="../media/image208.png"/><Relationship Id="rId625" Type="http://schemas.openxmlformats.org/officeDocument/2006/relationships/customXml" Target="../ink/ink313.xml"/><Relationship Id="rId222" Type="http://schemas.openxmlformats.org/officeDocument/2006/relationships/customXml" Target="../ink/ink111.xml"/><Relationship Id="rId264" Type="http://schemas.openxmlformats.org/officeDocument/2006/relationships/customXml" Target="../ink/ink132.xml"/><Relationship Id="rId471" Type="http://schemas.openxmlformats.org/officeDocument/2006/relationships/customXml" Target="../ink/ink236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62.xml"/><Relationship Id="rId527" Type="http://schemas.openxmlformats.org/officeDocument/2006/relationships/customXml" Target="../ink/ink264.xml"/><Relationship Id="rId569" Type="http://schemas.openxmlformats.org/officeDocument/2006/relationships/customXml" Target="../ink/ink285.xml"/><Relationship Id="rId70" Type="http://schemas.openxmlformats.org/officeDocument/2006/relationships/customXml" Target="../ink/ink35.xml"/><Relationship Id="rId166" Type="http://schemas.openxmlformats.org/officeDocument/2006/relationships/customXml" Target="../ink/ink83.xml"/><Relationship Id="rId331" Type="http://schemas.openxmlformats.org/officeDocument/2006/relationships/image" Target="../media/image165.png"/><Relationship Id="rId373" Type="http://schemas.openxmlformats.org/officeDocument/2006/relationships/image" Target="../media/image186.png"/><Relationship Id="rId429" Type="http://schemas.openxmlformats.org/officeDocument/2006/relationships/customXml" Target="../ink/ink215.xml"/><Relationship Id="rId580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6.png"/><Relationship Id="rId440" Type="http://schemas.openxmlformats.org/officeDocument/2006/relationships/image" Target="../media/image219.png"/><Relationship Id="rId28" Type="http://schemas.openxmlformats.org/officeDocument/2006/relationships/customXml" Target="../ink/ink14.xml"/><Relationship Id="rId275" Type="http://schemas.openxmlformats.org/officeDocument/2006/relationships/image" Target="../media/image137.png"/><Relationship Id="rId300" Type="http://schemas.openxmlformats.org/officeDocument/2006/relationships/customXml" Target="../ink/ink150.xml"/><Relationship Id="rId482" Type="http://schemas.openxmlformats.org/officeDocument/2006/relationships/image" Target="../media/image240.png"/><Relationship Id="rId538" Type="http://schemas.openxmlformats.org/officeDocument/2006/relationships/image" Target="../media/image268.png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77" Type="http://schemas.openxmlformats.org/officeDocument/2006/relationships/image" Target="../media/image88.png"/><Relationship Id="rId342" Type="http://schemas.openxmlformats.org/officeDocument/2006/relationships/customXml" Target="../ink/ink171.xml"/><Relationship Id="rId384" Type="http://schemas.openxmlformats.org/officeDocument/2006/relationships/customXml" Target="../ink/ink192.xml"/><Relationship Id="rId591" Type="http://schemas.openxmlformats.org/officeDocument/2006/relationships/customXml" Target="../ink/ink296.xml"/><Relationship Id="rId605" Type="http://schemas.openxmlformats.org/officeDocument/2006/relationships/customXml" Target="../ink/ink303.xml"/><Relationship Id="rId202" Type="http://schemas.openxmlformats.org/officeDocument/2006/relationships/customXml" Target="../ink/ink101.xml"/><Relationship Id="rId244" Type="http://schemas.openxmlformats.org/officeDocument/2006/relationships/customXml" Target="../ink/ink122.xml"/><Relationship Id="rId39" Type="http://schemas.openxmlformats.org/officeDocument/2006/relationships/image" Target="../media/image19.png"/><Relationship Id="rId286" Type="http://schemas.openxmlformats.org/officeDocument/2006/relationships/customXml" Target="../ink/ink143.xml"/><Relationship Id="rId451" Type="http://schemas.openxmlformats.org/officeDocument/2006/relationships/customXml" Target="../ink/ink226.xml"/><Relationship Id="rId493" Type="http://schemas.openxmlformats.org/officeDocument/2006/relationships/customXml" Target="../ink/ink247.xml"/><Relationship Id="rId507" Type="http://schemas.openxmlformats.org/officeDocument/2006/relationships/customXml" Target="../ink/ink254.xml"/><Relationship Id="rId549" Type="http://schemas.openxmlformats.org/officeDocument/2006/relationships/customXml" Target="../ink/ink275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46" Type="http://schemas.openxmlformats.org/officeDocument/2006/relationships/customXml" Target="../ink/ink73.xml"/><Relationship Id="rId188" Type="http://schemas.openxmlformats.org/officeDocument/2006/relationships/customXml" Target="../ink/ink94.xml"/><Relationship Id="rId311" Type="http://schemas.openxmlformats.org/officeDocument/2006/relationships/image" Target="../media/image155.png"/><Relationship Id="rId353" Type="http://schemas.openxmlformats.org/officeDocument/2006/relationships/image" Target="../media/image176.png"/><Relationship Id="rId395" Type="http://schemas.openxmlformats.org/officeDocument/2006/relationships/image" Target="../media/image197.png"/><Relationship Id="rId409" Type="http://schemas.openxmlformats.org/officeDocument/2006/relationships/image" Target="../media/image204.png"/><Relationship Id="rId560" Type="http://schemas.openxmlformats.org/officeDocument/2006/relationships/image" Target="../media/image279.png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420" Type="http://schemas.openxmlformats.org/officeDocument/2006/relationships/image" Target="../media/image209.png"/><Relationship Id="rId616" Type="http://schemas.openxmlformats.org/officeDocument/2006/relationships/image" Target="../media/image307.png"/><Relationship Id="rId255" Type="http://schemas.openxmlformats.org/officeDocument/2006/relationships/image" Target="../media/image127.png"/><Relationship Id="rId297" Type="http://schemas.openxmlformats.org/officeDocument/2006/relationships/image" Target="../media/image148.png"/><Relationship Id="rId462" Type="http://schemas.openxmlformats.org/officeDocument/2006/relationships/image" Target="../media/image230.png"/><Relationship Id="rId518" Type="http://schemas.openxmlformats.org/officeDocument/2006/relationships/image" Target="../media/image258.png"/><Relationship Id="rId115" Type="http://schemas.openxmlformats.org/officeDocument/2006/relationships/image" Target="../media/image57.png"/><Relationship Id="rId157" Type="http://schemas.openxmlformats.org/officeDocument/2006/relationships/image" Target="../media/image78.png"/><Relationship Id="rId322" Type="http://schemas.openxmlformats.org/officeDocument/2006/relationships/customXml" Target="../ink/ink161.xml"/><Relationship Id="rId364" Type="http://schemas.openxmlformats.org/officeDocument/2006/relationships/customXml" Target="../ink/ink182.xml"/><Relationship Id="rId61" Type="http://schemas.openxmlformats.org/officeDocument/2006/relationships/image" Target="../media/image30.png"/><Relationship Id="rId199" Type="http://schemas.openxmlformats.org/officeDocument/2006/relationships/image" Target="../media/image99.png"/><Relationship Id="rId571" Type="http://schemas.openxmlformats.org/officeDocument/2006/relationships/customXml" Target="../ink/ink286.xml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66" Type="http://schemas.openxmlformats.org/officeDocument/2006/relationships/customXml" Target="../ink/ink133.xml"/><Relationship Id="rId431" Type="http://schemas.openxmlformats.org/officeDocument/2006/relationships/customXml" Target="../ink/ink216.xml"/><Relationship Id="rId473" Type="http://schemas.openxmlformats.org/officeDocument/2006/relationships/customXml" Target="../ink/ink237.xml"/><Relationship Id="rId529" Type="http://schemas.openxmlformats.org/officeDocument/2006/relationships/customXml" Target="../ink/ink265.xml"/><Relationship Id="rId30" Type="http://schemas.openxmlformats.org/officeDocument/2006/relationships/customXml" Target="../ink/ink15.xml"/><Relationship Id="rId126" Type="http://schemas.openxmlformats.org/officeDocument/2006/relationships/customXml" Target="../ink/ink63.xml"/><Relationship Id="rId168" Type="http://schemas.openxmlformats.org/officeDocument/2006/relationships/customXml" Target="../ink/ink84.xml"/><Relationship Id="rId333" Type="http://schemas.openxmlformats.org/officeDocument/2006/relationships/image" Target="../media/image166.png"/><Relationship Id="rId540" Type="http://schemas.openxmlformats.org/officeDocument/2006/relationships/image" Target="../media/image269.png"/><Relationship Id="rId72" Type="http://schemas.openxmlformats.org/officeDocument/2006/relationships/customXml" Target="../ink/ink36.xml"/><Relationship Id="rId375" Type="http://schemas.openxmlformats.org/officeDocument/2006/relationships/image" Target="../media/image187.png"/><Relationship Id="rId582" Type="http://schemas.openxmlformats.org/officeDocument/2006/relationships/image" Target="../media/image290.png"/><Relationship Id="rId3" Type="http://schemas.openxmlformats.org/officeDocument/2006/relationships/image" Target="../media/image1.png"/><Relationship Id="rId235" Type="http://schemas.openxmlformats.org/officeDocument/2006/relationships/image" Target="../media/image117.png"/><Relationship Id="rId277" Type="http://schemas.openxmlformats.org/officeDocument/2006/relationships/image" Target="../media/image138.png"/><Relationship Id="rId400" Type="http://schemas.openxmlformats.org/officeDocument/2006/relationships/customXml" Target="../ink/ink200.xml"/><Relationship Id="rId442" Type="http://schemas.openxmlformats.org/officeDocument/2006/relationships/image" Target="../media/image220.png"/><Relationship Id="rId484" Type="http://schemas.openxmlformats.org/officeDocument/2006/relationships/image" Target="../media/image241.png"/><Relationship Id="rId137" Type="http://schemas.openxmlformats.org/officeDocument/2006/relationships/image" Target="../media/image68.png"/><Relationship Id="rId302" Type="http://schemas.openxmlformats.org/officeDocument/2006/relationships/customXml" Target="../ink/ink151.xml"/><Relationship Id="rId344" Type="http://schemas.openxmlformats.org/officeDocument/2006/relationships/customXml" Target="../ink/ink172.xml"/><Relationship Id="rId41" Type="http://schemas.openxmlformats.org/officeDocument/2006/relationships/image" Target="../media/image20.png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86" Type="http://schemas.openxmlformats.org/officeDocument/2006/relationships/customXml" Target="../ink/ink193.xml"/><Relationship Id="rId551" Type="http://schemas.openxmlformats.org/officeDocument/2006/relationships/customXml" Target="../ink/ink276.xml"/><Relationship Id="rId593" Type="http://schemas.openxmlformats.org/officeDocument/2006/relationships/customXml" Target="../ink/ink297.xml"/><Relationship Id="rId607" Type="http://schemas.openxmlformats.org/officeDocument/2006/relationships/customXml" Target="../ink/ink304.xml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46" Type="http://schemas.openxmlformats.org/officeDocument/2006/relationships/customXml" Target="../ink/ink123.xml"/><Relationship Id="rId288" Type="http://schemas.openxmlformats.org/officeDocument/2006/relationships/customXml" Target="../ink/ink144.xml"/><Relationship Id="rId411" Type="http://schemas.openxmlformats.org/officeDocument/2006/relationships/customXml" Target="../ink/ink206.xml"/><Relationship Id="rId453" Type="http://schemas.openxmlformats.org/officeDocument/2006/relationships/customXml" Target="../ink/ink227.xml"/><Relationship Id="rId509" Type="http://schemas.openxmlformats.org/officeDocument/2006/relationships/customXml" Target="../ink/ink255.xml"/><Relationship Id="rId106" Type="http://schemas.openxmlformats.org/officeDocument/2006/relationships/customXml" Target="../ink/ink53.xml"/><Relationship Id="rId313" Type="http://schemas.openxmlformats.org/officeDocument/2006/relationships/image" Target="../media/image156.png"/><Relationship Id="rId495" Type="http://schemas.openxmlformats.org/officeDocument/2006/relationships/customXml" Target="../ink/ink248.xml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355" Type="http://schemas.openxmlformats.org/officeDocument/2006/relationships/image" Target="../media/image177.png"/><Relationship Id="rId397" Type="http://schemas.openxmlformats.org/officeDocument/2006/relationships/image" Target="../media/image198.png"/><Relationship Id="rId520" Type="http://schemas.openxmlformats.org/officeDocument/2006/relationships/image" Target="../media/image259.png"/><Relationship Id="rId562" Type="http://schemas.openxmlformats.org/officeDocument/2006/relationships/image" Target="../media/image280.png"/><Relationship Id="rId618" Type="http://schemas.openxmlformats.org/officeDocument/2006/relationships/image" Target="../media/image308.png"/><Relationship Id="rId215" Type="http://schemas.openxmlformats.org/officeDocument/2006/relationships/image" Target="../media/image107.png"/><Relationship Id="rId257" Type="http://schemas.openxmlformats.org/officeDocument/2006/relationships/image" Target="../media/image128.png"/><Relationship Id="rId422" Type="http://schemas.openxmlformats.org/officeDocument/2006/relationships/image" Target="../media/image210.png"/><Relationship Id="rId464" Type="http://schemas.openxmlformats.org/officeDocument/2006/relationships/image" Target="../media/image231.png"/><Relationship Id="rId299" Type="http://schemas.openxmlformats.org/officeDocument/2006/relationships/image" Target="../media/image149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366" Type="http://schemas.openxmlformats.org/officeDocument/2006/relationships/customXml" Target="../ink/ink183.xml"/><Relationship Id="rId573" Type="http://schemas.openxmlformats.org/officeDocument/2006/relationships/customXml" Target="../ink/ink287.xml"/><Relationship Id="rId226" Type="http://schemas.openxmlformats.org/officeDocument/2006/relationships/customXml" Target="../ink/ink113.xml"/><Relationship Id="rId433" Type="http://schemas.openxmlformats.org/officeDocument/2006/relationships/customXml" Target="../ink/ink217.xml"/><Relationship Id="rId74" Type="http://schemas.openxmlformats.org/officeDocument/2006/relationships/customXml" Target="../ink/ink37.xml"/><Relationship Id="rId377" Type="http://schemas.openxmlformats.org/officeDocument/2006/relationships/image" Target="../media/image188.png"/><Relationship Id="rId500" Type="http://schemas.openxmlformats.org/officeDocument/2006/relationships/image" Target="../media/image249.png"/><Relationship Id="rId584" Type="http://schemas.openxmlformats.org/officeDocument/2006/relationships/image" Target="../media/image291.png"/><Relationship Id="rId5" Type="http://schemas.openxmlformats.org/officeDocument/2006/relationships/image" Target="../media/image2.png"/><Relationship Id="rId237" Type="http://schemas.openxmlformats.org/officeDocument/2006/relationships/image" Target="../media/image118.png"/><Relationship Id="rId444" Type="http://schemas.openxmlformats.org/officeDocument/2006/relationships/image" Target="../media/image221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88" Type="http://schemas.openxmlformats.org/officeDocument/2006/relationships/customXml" Target="../ink/ink194.xml"/><Relationship Id="rId511" Type="http://schemas.openxmlformats.org/officeDocument/2006/relationships/customXml" Target="../ink/ink256.xml"/><Relationship Id="rId609" Type="http://schemas.openxmlformats.org/officeDocument/2006/relationships/customXml" Target="../ink/ink305.xml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595" Type="http://schemas.openxmlformats.org/officeDocument/2006/relationships/customXml" Target="../ink/ink298.xml"/><Relationship Id="rId248" Type="http://schemas.openxmlformats.org/officeDocument/2006/relationships/customXml" Target="../ink/ink124.xml"/><Relationship Id="rId455" Type="http://schemas.openxmlformats.org/officeDocument/2006/relationships/customXml" Target="../ink/ink228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7.png"/><Relationship Id="rId522" Type="http://schemas.openxmlformats.org/officeDocument/2006/relationships/image" Target="../media/image260.png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399" Type="http://schemas.openxmlformats.org/officeDocument/2006/relationships/image" Target="../media/image199.png"/><Relationship Id="rId259" Type="http://schemas.openxmlformats.org/officeDocument/2006/relationships/image" Target="../media/image129.png"/><Relationship Id="rId466" Type="http://schemas.openxmlformats.org/officeDocument/2006/relationships/image" Target="../media/image232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326" Type="http://schemas.openxmlformats.org/officeDocument/2006/relationships/customXml" Target="../ink/ink163.xml"/><Relationship Id="rId533" Type="http://schemas.openxmlformats.org/officeDocument/2006/relationships/customXml" Target="../ink/ink267.xml"/><Relationship Id="rId172" Type="http://schemas.openxmlformats.org/officeDocument/2006/relationships/customXml" Target="../ink/ink86.xml"/><Relationship Id="rId477" Type="http://schemas.openxmlformats.org/officeDocument/2006/relationships/customXml" Target="../ink/ink239.xml"/><Relationship Id="rId600" Type="http://schemas.openxmlformats.org/officeDocument/2006/relationships/image" Target="../media/image299.png"/><Relationship Id="rId337" Type="http://schemas.openxmlformats.org/officeDocument/2006/relationships/image" Target="../media/image168.png"/><Relationship Id="rId34" Type="http://schemas.openxmlformats.org/officeDocument/2006/relationships/customXml" Target="../ink/ink17.xml"/><Relationship Id="rId544" Type="http://schemas.openxmlformats.org/officeDocument/2006/relationships/image" Target="../media/image271.png"/><Relationship Id="rId183" Type="http://schemas.openxmlformats.org/officeDocument/2006/relationships/image" Target="../media/image91.png"/><Relationship Id="rId390" Type="http://schemas.openxmlformats.org/officeDocument/2006/relationships/customXml" Target="../ink/ink195.xml"/><Relationship Id="rId404" Type="http://schemas.openxmlformats.org/officeDocument/2006/relationships/customXml" Target="../ink/ink202.xml"/><Relationship Id="rId611" Type="http://schemas.openxmlformats.org/officeDocument/2006/relationships/customXml" Target="../ink/ink306.xml"/><Relationship Id="rId250" Type="http://schemas.openxmlformats.org/officeDocument/2006/relationships/customXml" Target="../ink/ink125.xml"/><Relationship Id="rId488" Type="http://schemas.openxmlformats.org/officeDocument/2006/relationships/image" Target="../media/image243.png"/><Relationship Id="rId45" Type="http://schemas.openxmlformats.org/officeDocument/2006/relationships/image" Target="../media/image22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555" Type="http://schemas.openxmlformats.org/officeDocument/2006/relationships/customXml" Target="../ink/ink278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customXml" Target="../ink/ink208.xml"/><Relationship Id="rId622" Type="http://schemas.openxmlformats.org/officeDocument/2006/relationships/image" Target="../media/image310.png"/><Relationship Id="rId261" Type="http://schemas.openxmlformats.org/officeDocument/2006/relationships/image" Target="../media/image130.png"/><Relationship Id="rId499" Type="http://schemas.openxmlformats.org/officeDocument/2006/relationships/customXml" Target="../ink/ink250.xml"/><Relationship Id="rId56" Type="http://schemas.openxmlformats.org/officeDocument/2006/relationships/customXml" Target="../ink/ink28.xml"/><Relationship Id="rId359" Type="http://schemas.openxmlformats.org/officeDocument/2006/relationships/image" Target="../media/image179.png"/><Relationship Id="rId566" Type="http://schemas.openxmlformats.org/officeDocument/2006/relationships/image" Target="../media/image282.png"/><Relationship Id="rId121" Type="http://schemas.openxmlformats.org/officeDocument/2006/relationships/image" Target="../media/image60.png"/><Relationship Id="rId219" Type="http://schemas.openxmlformats.org/officeDocument/2006/relationships/image" Target="../media/image109.png"/><Relationship Id="rId426" Type="http://schemas.openxmlformats.org/officeDocument/2006/relationships/image" Target="../media/image212.png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577" Type="http://schemas.openxmlformats.org/officeDocument/2006/relationships/customXml" Target="../ink/ink289.xml"/><Relationship Id="rId132" Type="http://schemas.openxmlformats.org/officeDocument/2006/relationships/customXml" Target="../ink/ink66.xml"/><Relationship Id="rId437" Type="http://schemas.openxmlformats.org/officeDocument/2006/relationships/customXml" Target="../ink/ink219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8.png"/><Relationship Id="rId299" Type="http://schemas.openxmlformats.org/officeDocument/2006/relationships/customXml" Target="../ink/ink463.xml"/><Relationship Id="rId21" Type="http://schemas.openxmlformats.org/officeDocument/2006/relationships/image" Target="../media/image320.png"/><Relationship Id="rId63" Type="http://schemas.openxmlformats.org/officeDocument/2006/relationships/image" Target="../media/image341.png"/><Relationship Id="rId159" Type="http://schemas.openxmlformats.org/officeDocument/2006/relationships/image" Target="../media/image389.png"/><Relationship Id="rId324" Type="http://schemas.openxmlformats.org/officeDocument/2006/relationships/image" Target="../media/image471.png"/><Relationship Id="rId366" Type="http://schemas.openxmlformats.org/officeDocument/2006/relationships/image" Target="../media/image492.png"/><Relationship Id="rId170" Type="http://schemas.openxmlformats.org/officeDocument/2006/relationships/customXml" Target="../ink/ink398.xml"/><Relationship Id="rId226" Type="http://schemas.openxmlformats.org/officeDocument/2006/relationships/customXml" Target="../ink/ink426.xml"/><Relationship Id="rId433" Type="http://schemas.openxmlformats.org/officeDocument/2006/relationships/customXml" Target="../ink/ink530.xml"/><Relationship Id="rId268" Type="http://schemas.openxmlformats.org/officeDocument/2006/relationships/image" Target="../media/image443.png"/><Relationship Id="rId475" Type="http://schemas.openxmlformats.org/officeDocument/2006/relationships/customXml" Target="../ink/ink551.xml"/><Relationship Id="rId32" Type="http://schemas.openxmlformats.org/officeDocument/2006/relationships/customXml" Target="../ink/ink329.xml"/><Relationship Id="rId74" Type="http://schemas.openxmlformats.org/officeDocument/2006/relationships/customXml" Target="../ink/ink350.xml"/><Relationship Id="rId128" Type="http://schemas.openxmlformats.org/officeDocument/2006/relationships/customXml" Target="../ink/ink377.xml"/><Relationship Id="rId335" Type="http://schemas.openxmlformats.org/officeDocument/2006/relationships/customXml" Target="../ink/ink481.xml"/><Relationship Id="rId377" Type="http://schemas.openxmlformats.org/officeDocument/2006/relationships/customXml" Target="../ink/ink502.xml"/><Relationship Id="rId500" Type="http://schemas.openxmlformats.org/officeDocument/2006/relationships/image" Target="../media/image559.png"/><Relationship Id="rId5" Type="http://schemas.openxmlformats.org/officeDocument/2006/relationships/image" Target="../media/image314.png"/><Relationship Id="rId181" Type="http://schemas.openxmlformats.org/officeDocument/2006/relationships/image" Target="../media/image400.png"/><Relationship Id="rId237" Type="http://schemas.openxmlformats.org/officeDocument/2006/relationships/image" Target="../media/image428.png"/><Relationship Id="rId402" Type="http://schemas.openxmlformats.org/officeDocument/2006/relationships/image" Target="../media/image510.png"/><Relationship Id="rId279" Type="http://schemas.openxmlformats.org/officeDocument/2006/relationships/customXml" Target="../ink/ink453.xml"/><Relationship Id="rId444" Type="http://schemas.openxmlformats.org/officeDocument/2006/relationships/image" Target="../media/image531.png"/><Relationship Id="rId486" Type="http://schemas.openxmlformats.org/officeDocument/2006/relationships/image" Target="../media/image552.png"/><Relationship Id="rId43" Type="http://schemas.openxmlformats.org/officeDocument/2006/relationships/image" Target="../media/image331.png"/><Relationship Id="rId139" Type="http://schemas.openxmlformats.org/officeDocument/2006/relationships/image" Target="../media/image379.png"/><Relationship Id="rId290" Type="http://schemas.openxmlformats.org/officeDocument/2006/relationships/image" Target="../media/image454.png"/><Relationship Id="rId304" Type="http://schemas.openxmlformats.org/officeDocument/2006/relationships/image" Target="../media/image461.png"/><Relationship Id="rId346" Type="http://schemas.openxmlformats.org/officeDocument/2006/relationships/image" Target="../media/image482.png"/><Relationship Id="rId388" Type="http://schemas.openxmlformats.org/officeDocument/2006/relationships/image" Target="../media/image503.png"/><Relationship Id="rId511" Type="http://schemas.openxmlformats.org/officeDocument/2006/relationships/customXml" Target="../ink/ink569.xml"/><Relationship Id="rId85" Type="http://schemas.openxmlformats.org/officeDocument/2006/relationships/image" Target="../media/image352.png"/><Relationship Id="rId150" Type="http://schemas.openxmlformats.org/officeDocument/2006/relationships/customXml" Target="../ink/ink388.xml"/><Relationship Id="rId192" Type="http://schemas.openxmlformats.org/officeDocument/2006/relationships/customXml" Target="../ink/ink409.xml"/><Relationship Id="rId206" Type="http://schemas.openxmlformats.org/officeDocument/2006/relationships/customXml" Target="../ink/ink416.xml"/><Relationship Id="rId413" Type="http://schemas.openxmlformats.org/officeDocument/2006/relationships/customXml" Target="../ink/ink520.xml"/><Relationship Id="rId248" Type="http://schemas.openxmlformats.org/officeDocument/2006/relationships/customXml" Target="../ink/ink437.xml"/><Relationship Id="rId455" Type="http://schemas.openxmlformats.org/officeDocument/2006/relationships/customXml" Target="../ink/ink541.xml"/><Relationship Id="rId497" Type="http://schemas.openxmlformats.org/officeDocument/2006/relationships/customXml" Target="../ink/ink562.xml"/><Relationship Id="rId12" Type="http://schemas.openxmlformats.org/officeDocument/2006/relationships/customXml" Target="../ink/ink319.xml"/><Relationship Id="rId108" Type="http://schemas.openxmlformats.org/officeDocument/2006/relationships/customXml" Target="../ink/ink367.xml"/><Relationship Id="rId315" Type="http://schemas.openxmlformats.org/officeDocument/2006/relationships/customXml" Target="../ink/ink471.xml"/><Relationship Id="rId357" Type="http://schemas.openxmlformats.org/officeDocument/2006/relationships/customXml" Target="../ink/ink492.xml"/><Relationship Id="rId54" Type="http://schemas.openxmlformats.org/officeDocument/2006/relationships/customXml" Target="../ink/ink340.xml"/><Relationship Id="rId96" Type="http://schemas.openxmlformats.org/officeDocument/2006/relationships/customXml" Target="../ink/ink361.xml"/><Relationship Id="rId161" Type="http://schemas.openxmlformats.org/officeDocument/2006/relationships/image" Target="../media/image390.png"/><Relationship Id="rId217" Type="http://schemas.openxmlformats.org/officeDocument/2006/relationships/image" Target="../media/image418.png"/><Relationship Id="rId399" Type="http://schemas.openxmlformats.org/officeDocument/2006/relationships/customXml" Target="../ink/ink513.xml"/><Relationship Id="rId259" Type="http://schemas.openxmlformats.org/officeDocument/2006/relationships/customXml" Target="../ink/ink443.xml"/><Relationship Id="rId424" Type="http://schemas.openxmlformats.org/officeDocument/2006/relationships/image" Target="../media/image521.png"/><Relationship Id="rId466" Type="http://schemas.openxmlformats.org/officeDocument/2006/relationships/image" Target="../media/image542.png"/><Relationship Id="rId23" Type="http://schemas.openxmlformats.org/officeDocument/2006/relationships/image" Target="../media/image321.png"/><Relationship Id="rId119" Type="http://schemas.openxmlformats.org/officeDocument/2006/relationships/image" Target="../media/image369.png"/><Relationship Id="rId270" Type="http://schemas.openxmlformats.org/officeDocument/2006/relationships/image" Target="../media/image444.png"/><Relationship Id="rId326" Type="http://schemas.openxmlformats.org/officeDocument/2006/relationships/image" Target="../media/image472.png"/><Relationship Id="rId65" Type="http://schemas.openxmlformats.org/officeDocument/2006/relationships/image" Target="../media/image342.png"/><Relationship Id="rId130" Type="http://schemas.openxmlformats.org/officeDocument/2006/relationships/customXml" Target="../ink/ink378.xml"/><Relationship Id="rId368" Type="http://schemas.openxmlformats.org/officeDocument/2006/relationships/image" Target="../media/image493.png"/><Relationship Id="rId172" Type="http://schemas.openxmlformats.org/officeDocument/2006/relationships/customXml" Target="../ink/ink399.xml"/><Relationship Id="rId228" Type="http://schemas.openxmlformats.org/officeDocument/2006/relationships/customXml" Target="../ink/ink427.xml"/><Relationship Id="rId435" Type="http://schemas.openxmlformats.org/officeDocument/2006/relationships/customXml" Target="../ink/ink531.xml"/><Relationship Id="rId477" Type="http://schemas.openxmlformats.org/officeDocument/2006/relationships/customXml" Target="../ink/ink552.xml"/><Relationship Id="rId281" Type="http://schemas.openxmlformats.org/officeDocument/2006/relationships/customXml" Target="../ink/ink454.xml"/><Relationship Id="rId337" Type="http://schemas.openxmlformats.org/officeDocument/2006/relationships/customXml" Target="../ink/ink482.xml"/><Relationship Id="rId502" Type="http://schemas.openxmlformats.org/officeDocument/2006/relationships/image" Target="../media/image560.png"/><Relationship Id="rId34" Type="http://schemas.openxmlformats.org/officeDocument/2006/relationships/customXml" Target="../ink/ink330.xml"/><Relationship Id="rId76" Type="http://schemas.openxmlformats.org/officeDocument/2006/relationships/customXml" Target="../ink/ink351.xml"/><Relationship Id="rId141" Type="http://schemas.openxmlformats.org/officeDocument/2006/relationships/image" Target="../media/image380.png"/><Relationship Id="rId379" Type="http://schemas.openxmlformats.org/officeDocument/2006/relationships/customXml" Target="../ink/ink503.xml"/><Relationship Id="rId7" Type="http://schemas.openxmlformats.org/officeDocument/2006/relationships/image" Target="../media/image315.png"/><Relationship Id="rId183" Type="http://schemas.openxmlformats.org/officeDocument/2006/relationships/image" Target="../media/image401.png"/><Relationship Id="rId239" Type="http://schemas.openxmlformats.org/officeDocument/2006/relationships/image" Target="../media/image429.png"/><Relationship Id="rId390" Type="http://schemas.openxmlformats.org/officeDocument/2006/relationships/image" Target="../media/image504.png"/><Relationship Id="rId404" Type="http://schemas.openxmlformats.org/officeDocument/2006/relationships/image" Target="../media/image511.png"/><Relationship Id="rId446" Type="http://schemas.openxmlformats.org/officeDocument/2006/relationships/image" Target="../media/image532.png"/><Relationship Id="rId250" Type="http://schemas.openxmlformats.org/officeDocument/2006/relationships/customXml" Target="../ink/ink438.xml"/><Relationship Id="rId292" Type="http://schemas.openxmlformats.org/officeDocument/2006/relationships/image" Target="../media/image455.png"/><Relationship Id="rId306" Type="http://schemas.openxmlformats.org/officeDocument/2006/relationships/image" Target="../media/image462.png"/><Relationship Id="rId488" Type="http://schemas.openxmlformats.org/officeDocument/2006/relationships/image" Target="../media/image553.png"/><Relationship Id="rId45" Type="http://schemas.openxmlformats.org/officeDocument/2006/relationships/image" Target="../media/image332.png"/><Relationship Id="rId87" Type="http://schemas.openxmlformats.org/officeDocument/2006/relationships/image" Target="../media/image353.png"/><Relationship Id="rId110" Type="http://schemas.openxmlformats.org/officeDocument/2006/relationships/customXml" Target="../ink/ink368.xml"/><Relationship Id="rId348" Type="http://schemas.openxmlformats.org/officeDocument/2006/relationships/image" Target="../media/image483.png"/><Relationship Id="rId152" Type="http://schemas.openxmlformats.org/officeDocument/2006/relationships/customXml" Target="../ink/ink389.xml"/><Relationship Id="rId194" Type="http://schemas.openxmlformats.org/officeDocument/2006/relationships/customXml" Target="../ink/ink410.xml"/><Relationship Id="rId208" Type="http://schemas.openxmlformats.org/officeDocument/2006/relationships/customXml" Target="../ink/ink417.xml"/><Relationship Id="rId415" Type="http://schemas.openxmlformats.org/officeDocument/2006/relationships/customXml" Target="../ink/ink521.xml"/><Relationship Id="rId457" Type="http://schemas.openxmlformats.org/officeDocument/2006/relationships/customXml" Target="../ink/ink542.xml"/><Relationship Id="rId261" Type="http://schemas.openxmlformats.org/officeDocument/2006/relationships/customXml" Target="../ink/ink444.xml"/><Relationship Id="rId499" Type="http://schemas.openxmlformats.org/officeDocument/2006/relationships/customXml" Target="../ink/ink563.xml"/><Relationship Id="rId14" Type="http://schemas.openxmlformats.org/officeDocument/2006/relationships/customXml" Target="../ink/ink320.xml"/><Relationship Id="rId56" Type="http://schemas.openxmlformats.org/officeDocument/2006/relationships/customXml" Target="../ink/ink341.xml"/><Relationship Id="rId317" Type="http://schemas.openxmlformats.org/officeDocument/2006/relationships/customXml" Target="../ink/ink472.xml"/><Relationship Id="rId359" Type="http://schemas.openxmlformats.org/officeDocument/2006/relationships/customXml" Target="../ink/ink493.xml"/><Relationship Id="rId98" Type="http://schemas.openxmlformats.org/officeDocument/2006/relationships/customXml" Target="../ink/ink362.xml"/><Relationship Id="rId121" Type="http://schemas.openxmlformats.org/officeDocument/2006/relationships/image" Target="../media/image370.png"/><Relationship Id="rId163" Type="http://schemas.openxmlformats.org/officeDocument/2006/relationships/image" Target="../media/image391.png"/><Relationship Id="rId219" Type="http://schemas.openxmlformats.org/officeDocument/2006/relationships/image" Target="../media/image419.png"/><Relationship Id="rId370" Type="http://schemas.openxmlformats.org/officeDocument/2006/relationships/image" Target="../media/image494.png"/><Relationship Id="rId426" Type="http://schemas.openxmlformats.org/officeDocument/2006/relationships/image" Target="../media/image522.png"/><Relationship Id="rId230" Type="http://schemas.openxmlformats.org/officeDocument/2006/relationships/customXml" Target="../ink/ink428.xml"/><Relationship Id="rId468" Type="http://schemas.openxmlformats.org/officeDocument/2006/relationships/image" Target="../media/image543.png"/><Relationship Id="rId25" Type="http://schemas.openxmlformats.org/officeDocument/2006/relationships/image" Target="../media/image322.png"/><Relationship Id="rId67" Type="http://schemas.openxmlformats.org/officeDocument/2006/relationships/image" Target="../media/image343.png"/><Relationship Id="rId272" Type="http://schemas.openxmlformats.org/officeDocument/2006/relationships/image" Target="../media/image445.png"/><Relationship Id="rId328" Type="http://schemas.openxmlformats.org/officeDocument/2006/relationships/image" Target="../media/image473.png"/><Relationship Id="rId132" Type="http://schemas.openxmlformats.org/officeDocument/2006/relationships/customXml" Target="../ink/ink379.xml"/><Relationship Id="rId174" Type="http://schemas.openxmlformats.org/officeDocument/2006/relationships/customXml" Target="../ink/ink400.xml"/><Relationship Id="rId381" Type="http://schemas.openxmlformats.org/officeDocument/2006/relationships/customXml" Target="../ink/ink504.xml"/><Relationship Id="rId241" Type="http://schemas.openxmlformats.org/officeDocument/2006/relationships/image" Target="../media/image430.png"/><Relationship Id="rId437" Type="http://schemas.openxmlformats.org/officeDocument/2006/relationships/customXml" Target="../ink/ink532.xml"/><Relationship Id="rId479" Type="http://schemas.openxmlformats.org/officeDocument/2006/relationships/customXml" Target="../ink/ink553.xml"/><Relationship Id="rId36" Type="http://schemas.openxmlformats.org/officeDocument/2006/relationships/customXml" Target="../ink/ink331.xml"/><Relationship Id="rId283" Type="http://schemas.openxmlformats.org/officeDocument/2006/relationships/customXml" Target="../ink/ink455.xml"/><Relationship Id="rId339" Type="http://schemas.openxmlformats.org/officeDocument/2006/relationships/customXml" Target="../ink/ink483.xml"/><Relationship Id="rId490" Type="http://schemas.openxmlformats.org/officeDocument/2006/relationships/image" Target="../media/image554.png"/><Relationship Id="rId504" Type="http://schemas.openxmlformats.org/officeDocument/2006/relationships/image" Target="../media/image561.png"/><Relationship Id="rId78" Type="http://schemas.openxmlformats.org/officeDocument/2006/relationships/customXml" Target="../ink/ink352.xml"/><Relationship Id="rId101" Type="http://schemas.openxmlformats.org/officeDocument/2006/relationships/image" Target="../media/image360.png"/><Relationship Id="rId143" Type="http://schemas.openxmlformats.org/officeDocument/2006/relationships/image" Target="../media/image381.png"/><Relationship Id="rId185" Type="http://schemas.openxmlformats.org/officeDocument/2006/relationships/image" Target="../media/image402.png"/><Relationship Id="rId350" Type="http://schemas.openxmlformats.org/officeDocument/2006/relationships/image" Target="../media/image484.png"/><Relationship Id="rId406" Type="http://schemas.openxmlformats.org/officeDocument/2006/relationships/image" Target="../media/image512.png"/><Relationship Id="rId9" Type="http://schemas.openxmlformats.org/officeDocument/2006/relationships/image" Target="../media/image316.png"/><Relationship Id="rId210" Type="http://schemas.openxmlformats.org/officeDocument/2006/relationships/customXml" Target="../ink/ink418.xml"/><Relationship Id="rId392" Type="http://schemas.openxmlformats.org/officeDocument/2006/relationships/image" Target="../media/image505.png"/><Relationship Id="rId448" Type="http://schemas.openxmlformats.org/officeDocument/2006/relationships/image" Target="../media/image533.png"/><Relationship Id="rId252" Type="http://schemas.openxmlformats.org/officeDocument/2006/relationships/customXml" Target="../ink/ink439.xml"/><Relationship Id="rId294" Type="http://schemas.openxmlformats.org/officeDocument/2006/relationships/image" Target="../media/image456.png"/><Relationship Id="rId308" Type="http://schemas.openxmlformats.org/officeDocument/2006/relationships/image" Target="../media/image463.png"/><Relationship Id="rId47" Type="http://schemas.openxmlformats.org/officeDocument/2006/relationships/image" Target="../media/image333.png"/><Relationship Id="rId89" Type="http://schemas.openxmlformats.org/officeDocument/2006/relationships/image" Target="../media/image354.png"/><Relationship Id="rId112" Type="http://schemas.openxmlformats.org/officeDocument/2006/relationships/customXml" Target="../ink/ink369.xml"/><Relationship Id="rId154" Type="http://schemas.openxmlformats.org/officeDocument/2006/relationships/customXml" Target="../ink/ink390.xml"/><Relationship Id="rId361" Type="http://schemas.openxmlformats.org/officeDocument/2006/relationships/customXml" Target="../ink/ink494.xml"/><Relationship Id="rId196" Type="http://schemas.openxmlformats.org/officeDocument/2006/relationships/customXml" Target="../ink/ink411.xml"/><Relationship Id="rId417" Type="http://schemas.openxmlformats.org/officeDocument/2006/relationships/customXml" Target="../ink/ink522.xml"/><Relationship Id="rId459" Type="http://schemas.openxmlformats.org/officeDocument/2006/relationships/customXml" Target="../ink/ink543.xml"/><Relationship Id="rId16" Type="http://schemas.openxmlformats.org/officeDocument/2006/relationships/customXml" Target="../ink/ink321.xml"/><Relationship Id="rId221" Type="http://schemas.openxmlformats.org/officeDocument/2006/relationships/image" Target="../media/image420.png"/><Relationship Id="rId263" Type="http://schemas.openxmlformats.org/officeDocument/2006/relationships/customXml" Target="../ink/ink445.xml"/><Relationship Id="rId319" Type="http://schemas.openxmlformats.org/officeDocument/2006/relationships/customXml" Target="../ink/ink473.xml"/><Relationship Id="rId470" Type="http://schemas.openxmlformats.org/officeDocument/2006/relationships/image" Target="../media/image544.png"/><Relationship Id="rId58" Type="http://schemas.openxmlformats.org/officeDocument/2006/relationships/customXml" Target="../ink/ink342.xml"/><Relationship Id="rId123" Type="http://schemas.openxmlformats.org/officeDocument/2006/relationships/image" Target="../media/image371.png"/><Relationship Id="rId330" Type="http://schemas.openxmlformats.org/officeDocument/2006/relationships/image" Target="../media/image474.png"/><Relationship Id="rId165" Type="http://schemas.openxmlformats.org/officeDocument/2006/relationships/image" Target="../media/image392.png"/><Relationship Id="rId372" Type="http://schemas.openxmlformats.org/officeDocument/2006/relationships/image" Target="../media/image495.png"/><Relationship Id="rId428" Type="http://schemas.openxmlformats.org/officeDocument/2006/relationships/image" Target="../media/image523.png"/><Relationship Id="rId232" Type="http://schemas.openxmlformats.org/officeDocument/2006/relationships/customXml" Target="../ink/ink429.xml"/><Relationship Id="rId274" Type="http://schemas.openxmlformats.org/officeDocument/2006/relationships/image" Target="../media/image446.png"/><Relationship Id="rId481" Type="http://schemas.openxmlformats.org/officeDocument/2006/relationships/customXml" Target="../ink/ink554.xml"/><Relationship Id="rId27" Type="http://schemas.openxmlformats.org/officeDocument/2006/relationships/image" Target="../media/image323.png"/><Relationship Id="rId69" Type="http://schemas.openxmlformats.org/officeDocument/2006/relationships/image" Target="../media/image344.png"/><Relationship Id="rId134" Type="http://schemas.openxmlformats.org/officeDocument/2006/relationships/customXml" Target="../ink/ink380.xml"/><Relationship Id="rId80" Type="http://schemas.openxmlformats.org/officeDocument/2006/relationships/customXml" Target="../ink/ink353.xml"/><Relationship Id="rId176" Type="http://schemas.openxmlformats.org/officeDocument/2006/relationships/customXml" Target="../ink/ink401.xml"/><Relationship Id="rId341" Type="http://schemas.openxmlformats.org/officeDocument/2006/relationships/customXml" Target="../ink/ink484.xml"/><Relationship Id="rId383" Type="http://schemas.openxmlformats.org/officeDocument/2006/relationships/customXml" Target="../ink/ink505.xml"/><Relationship Id="rId439" Type="http://schemas.openxmlformats.org/officeDocument/2006/relationships/customXml" Target="../ink/ink533.xml"/><Relationship Id="rId201" Type="http://schemas.openxmlformats.org/officeDocument/2006/relationships/image" Target="../media/image410.png"/><Relationship Id="rId243" Type="http://schemas.openxmlformats.org/officeDocument/2006/relationships/image" Target="../media/image431.png"/><Relationship Id="rId285" Type="http://schemas.openxmlformats.org/officeDocument/2006/relationships/customXml" Target="../ink/ink456.xml"/><Relationship Id="rId450" Type="http://schemas.openxmlformats.org/officeDocument/2006/relationships/image" Target="../media/image534.png"/><Relationship Id="rId506" Type="http://schemas.openxmlformats.org/officeDocument/2006/relationships/image" Target="../media/image562.png"/><Relationship Id="rId38" Type="http://schemas.openxmlformats.org/officeDocument/2006/relationships/customXml" Target="../ink/ink332.xml"/><Relationship Id="rId103" Type="http://schemas.openxmlformats.org/officeDocument/2006/relationships/image" Target="../media/image361.png"/><Relationship Id="rId310" Type="http://schemas.openxmlformats.org/officeDocument/2006/relationships/image" Target="../media/image464.png"/><Relationship Id="rId492" Type="http://schemas.openxmlformats.org/officeDocument/2006/relationships/image" Target="../media/image555.png"/><Relationship Id="rId91" Type="http://schemas.openxmlformats.org/officeDocument/2006/relationships/image" Target="../media/image355.png"/><Relationship Id="rId145" Type="http://schemas.openxmlformats.org/officeDocument/2006/relationships/image" Target="../media/image382.png"/><Relationship Id="rId187" Type="http://schemas.openxmlformats.org/officeDocument/2006/relationships/image" Target="../media/image403.png"/><Relationship Id="rId352" Type="http://schemas.openxmlformats.org/officeDocument/2006/relationships/image" Target="../media/image485.png"/><Relationship Id="rId394" Type="http://schemas.openxmlformats.org/officeDocument/2006/relationships/image" Target="../media/image506.png"/><Relationship Id="rId408" Type="http://schemas.openxmlformats.org/officeDocument/2006/relationships/image" Target="../media/image513.png"/><Relationship Id="rId212" Type="http://schemas.openxmlformats.org/officeDocument/2006/relationships/customXml" Target="../ink/ink419.xml"/><Relationship Id="rId254" Type="http://schemas.openxmlformats.org/officeDocument/2006/relationships/customXml" Target="../ink/ink440.xml"/><Relationship Id="rId49" Type="http://schemas.openxmlformats.org/officeDocument/2006/relationships/image" Target="../media/image334.png"/><Relationship Id="rId114" Type="http://schemas.openxmlformats.org/officeDocument/2006/relationships/customXml" Target="../ink/ink370.xml"/><Relationship Id="rId296" Type="http://schemas.openxmlformats.org/officeDocument/2006/relationships/image" Target="../media/image457.png"/><Relationship Id="rId461" Type="http://schemas.openxmlformats.org/officeDocument/2006/relationships/customXml" Target="../ink/ink544.xml"/><Relationship Id="rId60" Type="http://schemas.openxmlformats.org/officeDocument/2006/relationships/customXml" Target="../ink/ink343.xml"/><Relationship Id="rId156" Type="http://schemas.openxmlformats.org/officeDocument/2006/relationships/customXml" Target="../ink/ink391.xml"/><Relationship Id="rId198" Type="http://schemas.openxmlformats.org/officeDocument/2006/relationships/customXml" Target="../ink/ink412.xml"/><Relationship Id="rId321" Type="http://schemas.openxmlformats.org/officeDocument/2006/relationships/customXml" Target="../ink/ink474.xml"/><Relationship Id="rId363" Type="http://schemas.openxmlformats.org/officeDocument/2006/relationships/customXml" Target="../ink/ink495.xml"/><Relationship Id="rId419" Type="http://schemas.openxmlformats.org/officeDocument/2006/relationships/customXml" Target="../ink/ink523.xml"/><Relationship Id="rId223" Type="http://schemas.openxmlformats.org/officeDocument/2006/relationships/image" Target="../media/image421.png"/><Relationship Id="rId430" Type="http://schemas.openxmlformats.org/officeDocument/2006/relationships/image" Target="../media/image524.png"/><Relationship Id="rId18" Type="http://schemas.openxmlformats.org/officeDocument/2006/relationships/customXml" Target="../ink/ink322.xml"/><Relationship Id="rId265" Type="http://schemas.openxmlformats.org/officeDocument/2006/relationships/customXml" Target="../ink/ink446.xml"/><Relationship Id="rId472" Type="http://schemas.openxmlformats.org/officeDocument/2006/relationships/image" Target="../media/image545.png"/><Relationship Id="rId125" Type="http://schemas.openxmlformats.org/officeDocument/2006/relationships/image" Target="../media/image372.png"/><Relationship Id="rId167" Type="http://schemas.openxmlformats.org/officeDocument/2006/relationships/image" Target="../media/image393.png"/><Relationship Id="rId332" Type="http://schemas.openxmlformats.org/officeDocument/2006/relationships/image" Target="../media/image475.png"/><Relationship Id="rId374" Type="http://schemas.openxmlformats.org/officeDocument/2006/relationships/image" Target="../media/image496.png"/><Relationship Id="rId71" Type="http://schemas.openxmlformats.org/officeDocument/2006/relationships/image" Target="../media/image345.png"/><Relationship Id="rId234" Type="http://schemas.openxmlformats.org/officeDocument/2006/relationships/customXml" Target="../ink/ink430.xml"/><Relationship Id="rId2" Type="http://schemas.openxmlformats.org/officeDocument/2006/relationships/customXml" Target="../ink/ink314.xml"/><Relationship Id="rId29" Type="http://schemas.openxmlformats.org/officeDocument/2006/relationships/image" Target="../media/image324.png"/><Relationship Id="rId276" Type="http://schemas.openxmlformats.org/officeDocument/2006/relationships/image" Target="../media/image447.png"/><Relationship Id="rId441" Type="http://schemas.openxmlformats.org/officeDocument/2006/relationships/customXml" Target="../ink/ink534.xml"/><Relationship Id="rId483" Type="http://schemas.openxmlformats.org/officeDocument/2006/relationships/customXml" Target="../ink/ink555.xml"/><Relationship Id="rId40" Type="http://schemas.openxmlformats.org/officeDocument/2006/relationships/customXml" Target="../ink/ink333.xml"/><Relationship Id="rId136" Type="http://schemas.openxmlformats.org/officeDocument/2006/relationships/customXml" Target="../ink/ink381.xml"/><Relationship Id="rId178" Type="http://schemas.openxmlformats.org/officeDocument/2006/relationships/customXml" Target="../ink/ink402.xml"/><Relationship Id="rId301" Type="http://schemas.openxmlformats.org/officeDocument/2006/relationships/customXml" Target="../ink/ink464.xml"/><Relationship Id="rId343" Type="http://schemas.openxmlformats.org/officeDocument/2006/relationships/customXml" Target="../ink/ink485.xml"/><Relationship Id="rId82" Type="http://schemas.openxmlformats.org/officeDocument/2006/relationships/customXml" Target="../ink/ink354.xml"/><Relationship Id="rId203" Type="http://schemas.openxmlformats.org/officeDocument/2006/relationships/image" Target="../media/image411.png"/><Relationship Id="rId385" Type="http://schemas.openxmlformats.org/officeDocument/2006/relationships/customXml" Target="../ink/ink506.xml"/><Relationship Id="rId245" Type="http://schemas.openxmlformats.org/officeDocument/2006/relationships/image" Target="../media/image432.png"/><Relationship Id="rId287" Type="http://schemas.openxmlformats.org/officeDocument/2006/relationships/customXml" Target="../ink/ink457.xml"/><Relationship Id="rId410" Type="http://schemas.openxmlformats.org/officeDocument/2006/relationships/image" Target="../media/image514.png"/><Relationship Id="rId452" Type="http://schemas.openxmlformats.org/officeDocument/2006/relationships/image" Target="../media/image535.png"/><Relationship Id="rId494" Type="http://schemas.openxmlformats.org/officeDocument/2006/relationships/image" Target="../media/image556.png"/><Relationship Id="rId508" Type="http://schemas.openxmlformats.org/officeDocument/2006/relationships/image" Target="../media/image563.png"/><Relationship Id="rId105" Type="http://schemas.openxmlformats.org/officeDocument/2006/relationships/image" Target="../media/image362.png"/><Relationship Id="rId147" Type="http://schemas.openxmlformats.org/officeDocument/2006/relationships/image" Target="../media/image383.png"/><Relationship Id="rId312" Type="http://schemas.openxmlformats.org/officeDocument/2006/relationships/image" Target="../media/image465.png"/><Relationship Id="rId354" Type="http://schemas.openxmlformats.org/officeDocument/2006/relationships/image" Target="../media/image486.png"/><Relationship Id="rId51" Type="http://schemas.openxmlformats.org/officeDocument/2006/relationships/image" Target="../media/image335.png"/><Relationship Id="rId93" Type="http://schemas.openxmlformats.org/officeDocument/2006/relationships/image" Target="../media/image356.png"/><Relationship Id="rId189" Type="http://schemas.openxmlformats.org/officeDocument/2006/relationships/image" Target="../media/image404.png"/><Relationship Id="rId396" Type="http://schemas.openxmlformats.org/officeDocument/2006/relationships/image" Target="../media/image507.png"/><Relationship Id="rId214" Type="http://schemas.openxmlformats.org/officeDocument/2006/relationships/customXml" Target="../ink/ink420.xml"/><Relationship Id="rId256" Type="http://schemas.openxmlformats.org/officeDocument/2006/relationships/image" Target="../media/image437.png"/><Relationship Id="rId298" Type="http://schemas.openxmlformats.org/officeDocument/2006/relationships/image" Target="../media/image458.png"/><Relationship Id="rId421" Type="http://schemas.openxmlformats.org/officeDocument/2006/relationships/customXml" Target="../ink/ink524.xml"/><Relationship Id="rId463" Type="http://schemas.openxmlformats.org/officeDocument/2006/relationships/customXml" Target="../ink/ink545.xml"/><Relationship Id="rId116" Type="http://schemas.openxmlformats.org/officeDocument/2006/relationships/customXml" Target="../ink/ink371.xml"/><Relationship Id="rId158" Type="http://schemas.openxmlformats.org/officeDocument/2006/relationships/customXml" Target="../ink/ink392.xml"/><Relationship Id="rId323" Type="http://schemas.openxmlformats.org/officeDocument/2006/relationships/customXml" Target="../ink/ink475.xml"/><Relationship Id="rId20" Type="http://schemas.openxmlformats.org/officeDocument/2006/relationships/customXml" Target="../ink/ink323.xml"/><Relationship Id="rId62" Type="http://schemas.openxmlformats.org/officeDocument/2006/relationships/customXml" Target="../ink/ink344.xml"/><Relationship Id="rId365" Type="http://schemas.openxmlformats.org/officeDocument/2006/relationships/customXml" Target="../ink/ink496.xml"/><Relationship Id="rId225" Type="http://schemas.openxmlformats.org/officeDocument/2006/relationships/image" Target="../media/image422.png"/><Relationship Id="rId267" Type="http://schemas.openxmlformats.org/officeDocument/2006/relationships/customXml" Target="../ink/ink447.xml"/><Relationship Id="rId432" Type="http://schemas.openxmlformats.org/officeDocument/2006/relationships/image" Target="../media/image525.png"/><Relationship Id="rId474" Type="http://schemas.openxmlformats.org/officeDocument/2006/relationships/image" Target="../media/image546.png"/><Relationship Id="rId127" Type="http://schemas.openxmlformats.org/officeDocument/2006/relationships/image" Target="../media/image373.png"/><Relationship Id="rId31" Type="http://schemas.openxmlformats.org/officeDocument/2006/relationships/image" Target="../media/image325.png"/><Relationship Id="rId73" Type="http://schemas.openxmlformats.org/officeDocument/2006/relationships/image" Target="../media/image346.png"/><Relationship Id="rId169" Type="http://schemas.openxmlformats.org/officeDocument/2006/relationships/image" Target="../media/image394.png"/><Relationship Id="rId334" Type="http://schemas.openxmlformats.org/officeDocument/2006/relationships/image" Target="../media/image476.png"/><Relationship Id="rId376" Type="http://schemas.openxmlformats.org/officeDocument/2006/relationships/image" Target="../media/image497.png"/><Relationship Id="rId4" Type="http://schemas.openxmlformats.org/officeDocument/2006/relationships/customXml" Target="../ink/ink315.xml"/><Relationship Id="rId180" Type="http://schemas.openxmlformats.org/officeDocument/2006/relationships/customXml" Target="../ink/ink403.xml"/><Relationship Id="rId236" Type="http://schemas.openxmlformats.org/officeDocument/2006/relationships/customXml" Target="../ink/ink431.xml"/><Relationship Id="rId278" Type="http://schemas.openxmlformats.org/officeDocument/2006/relationships/image" Target="../media/image448.png"/><Relationship Id="rId401" Type="http://schemas.openxmlformats.org/officeDocument/2006/relationships/customXml" Target="../ink/ink514.xml"/><Relationship Id="rId443" Type="http://schemas.openxmlformats.org/officeDocument/2006/relationships/customXml" Target="../ink/ink535.xml"/><Relationship Id="rId303" Type="http://schemas.openxmlformats.org/officeDocument/2006/relationships/customXml" Target="../ink/ink465.xml"/><Relationship Id="rId485" Type="http://schemas.openxmlformats.org/officeDocument/2006/relationships/customXml" Target="../ink/ink556.xml"/><Relationship Id="rId42" Type="http://schemas.openxmlformats.org/officeDocument/2006/relationships/customXml" Target="../ink/ink334.xml"/><Relationship Id="rId84" Type="http://schemas.openxmlformats.org/officeDocument/2006/relationships/customXml" Target="../ink/ink355.xml"/><Relationship Id="rId138" Type="http://schemas.openxmlformats.org/officeDocument/2006/relationships/customXml" Target="../ink/ink382.xml"/><Relationship Id="rId345" Type="http://schemas.openxmlformats.org/officeDocument/2006/relationships/customXml" Target="../ink/ink486.xml"/><Relationship Id="rId387" Type="http://schemas.openxmlformats.org/officeDocument/2006/relationships/customXml" Target="../ink/ink507.xml"/><Relationship Id="rId510" Type="http://schemas.openxmlformats.org/officeDocument/2006/relationships/image" Target="../media/image564.png"/><Relationship Id="rId191" Type="http://schemas.openxmlformats.org/officeDocument/2006/relationships/image" Target="../media/image405.png"/><Relationship Id="rId205" Type="http://schemas.openxmlformats.org/officeDocument/2006/relationships/image" Target="../media/image412.png"/><Relationship Id="rId247" Type="http://schemas.openxmlformats.org/officeDocument/2006/relationships/image" Target="../media/image433.png"/><Relationship Id="rId412" Type="http://schemas.openxmlformats.org/officeDocument/2006/relationships/image" Target="../media/image515.png"/><Relationship Id="rId107" Type="http://schemas.openxmlformats.org/officeDocument/2006/relationships/image" Target="../media/image363.png"/><Relationship Id="rId289" Type="http://schemas.openxmlformats.org/officeDocument/2006/relationships/customXml" Target="../ink/ink458.xml"/><Relationship Id="rId454" Type="http://schemas.openxmlformats.org/officeDocument/2006/relationships/image" Target="../media/image536.png"/><Relationship Id="rId496" Type="http://schemas.openxmlformats.org/officeDocument/2006/relationships/image" Target="../media/image557.png"/><Relationship Id="rId11" Type="http://schemas.openxmlformats.org/officeDocument/2006/relationships/image" Target="../media/image317.png"/><Relationship Id="rId53" Type="http://schemas.openxmlformats.org/officeDocument/2006/relationships/image" Target="../media/image336.png"/><Relationship Id="rId149" Type="http://schemas.openxmlformats.org/officeDocument/2006/relationships/image" Target="../media/image384.png"/><Relationship Id="rId314" Type="http://schemas.openxmlformats.org/officeDocument/2006/relationships/image" Target="../media/image466.png"/><Relationship Id="rId356" Type="http://schemas.openxmlformats.org/officeDocument/2006/relationships/image" Target="../media/image487.png"/><Relationship Id="rId398" Type="http://schemas.openxmlformats.org/officeDocument/2006/relationships/image" Target="../media/image508.png"/><Relationship Id="rId95" Type="http://schemas.openxmlformats.org/officeDocument/2006/relationships/image" Target="../media/image357.png"/><Relationship Id="rId160" Type="http://schemas.openxmlformats.org/officeDocument/2006/relationships/customXml" Target="../ink/ink393.xml"/><Relationship Id="rId216" Type="http://schemas.openxmlformats.org/officeDocument/2006/relationships/customXml" Target="../ink/ink421.xml"/><Relationship Id="rId423" Type="http://schemas.openxmlformats.org/officeDocument/2006/relationships/customXml" Target="../ink/ink525.xml"/><Relationship Id="rId258" Type="http://schemas.openxmlformats.org/officeDocument/2006/relationships/image" Target="../media/image438.png"/><Relationship Id="rId465" Type="http://schemas.openxmlformats.org/officeDocument/2006/relationships/customXml" Target="../ink/ink546.xml"/><Relationship Id="rId22" Type="http://schemas.openxmlformats.org/officeDocument/2006/relationships/customXml" Target="../ink/ink324.xml"/><Relationship Id="rId64" Type="http://schemas.openxmlformats.org/officeDocument/2006/relationships/customXml" Target="../ink/ink345.xml"/><Relationship Id="rId118" Type="http://schemas.openxmlformats.org/officeDocument/2006/relationships/customXml" Target="../ink/ink372.xml"/><Relationship Id="rId325" Type="http://schemas.openxmlformats.org/officeDocument/2006/relationships/customXml" Target="../ink/ink476.xml"/><Relationship Id="rId367" Type="http://schemas.openxmlformats.org/officeDocument/2006/relationships/customXml" Target="../ink/ink497.xml"/><Relationship Id="rId171" Type="http://schemas.openxmlformats.org/officeDocument/2006/relationships/image" Target="../media/image395.png"/><Relationship Id="rId227" Type="http://schemas.openxmlformats.org/officeDocument/2006/relationships/image" Target="../media/image423.png"/><Relationship Id="rId269" Type="http://schemas.openxmlformats.org/officeDocument/2006/relationships/customXml" Target="../ink/ink448.xml"/><Relationship Id="rId434" Type="http://schemas.openxmlformats.org/officeDocument/2006/relationships/image" Target="../media/image526.png"/><Relationship Id="rId476" Type="http://schemas.openxmlformats.org/officeDocument/2006/relationships/image" Target="../media/image547.png"/><Relationship Id="rId33" Type="http://schemas.openxmlformats.org/officeDocument/2006/relationships/image" Target="../media/image326.png"/><Relationship Id="rId129" Type="http://schemas.openxmlformats.org/officeDocument/2006/relationships/image" Target="../media/image374.png"/><Relationship Id="rId280" Type="http://schemas.openxmlformats.org/officeDocument/2006/relationships/image" Target="../media/image449.png"/><Relationship Id="rId336" Type="http://schemas.openxmlformats.org/officeDocument/2006/relationships/image" Target="../media/image477.png"/><Relationship Id="rId501" Type="http://schemas.openxmlformats.org/officeDocument/2006/relationships/customXml" Target="../ink/ink564.xml"/><Relationship Id="rId75" Type="http://schemas.openxmlformats.org/officeDocument/2006/relationships/image" Target="../media/image347.png"/><Relationship Id="rId140" Type="http://schemas.openxmlformats.org/officeDocument/2006/relationships/customXml" Target="../ink/ink383.xml"/><Relationship Id="rId182" Type="http://schemas.openxmlformats.org/officeDocument/2006/relationships/customXml" Target="../ink/ink404.xml"/><Relationship Id="rId378" Type="http://schemas.openxmlformats.org/officeDocument/2006/relationships/image" Target="../media/image498.png"/><Relationship Id="rId403" Type="http://schemas.openxmlformats.org/officeDocument/2006/relationships/customXml" Target="../ink/ink515.xml"/><Relationship Id="rId6" Type="http://schemas.openxmlformats.org/officeDocument/2006/relationships/customXml" Target="../ink/ink316.xml"/><Relationship Id="rId238" Type="http://schemas.openxmlformats.org/officeDocument/2006/relationships/customXml" Target="../ink/ink432.xml"/><Relationship Id="rId445" Type="http://schemas.openxmlformats.org/officeDocument/2006/relationships/customXml" Target="../ink/ink536.xml"/><Relationship Id="rId487" Type="http://schemas.openxmlformats.org/officeDocument/2006/relationships/customXml" Target="../ink/ink557.xml"/><Relationship Id="rId291" Type="http://schemas.openxmlformats.org/officeDocument/2006/relationships/customXml" Target="../ink/ink459.xml"/><Relationship Id="rId305" Type="http://schemas.openxmlformats.org/officeDocument/2006/relationships/customXml" Target="../ink/ink466.xml"/><Relationship Id="rId347" Type="http://schemas.openxmlformats.org/officeDocument/2006/relationships/customXml" Target="../ink/ink487.xml"/><Relationship Id="rId512" Type="http://schemas.openxmlformats.org/officeDocument/2006/relationships/image" Target="../media/image565.png"/><Relationship Id="rId44" Type="http://schemas.openxmlformats.org/officeDocument/2006/relationships/customXml" Target="../ink/ink335.xml"/><Relationship Id="rId86" Type="http://schemas.openxmlformats.org/officeDocument/2006/relationships/customXml" Target="../ink/ink356.xml"/><Relationship Id="rId151" Type="http://schemas.openxmlformats.org/officeDocument/2006/relationships/image" Target="../media/image385.png"/><Relationship Id="rId389" Type="http://schemas.openxmlformats.org/officeDocument/2006/relationships/customXml" Target="../ink/ink508.xml"/><Relationship Id="rId193" Type="http://schemas.openxmlformats.org/officeDocument/2006/relationships/image" Target="../media/image406.png"/><Relationship Id="rId207" Type="http://schemas.openxmlformats.org/officeDocument/2006/relationships/image" Target="../media/image413.png"/><Relationship Id="rId249" Type="http://schemas.openxmlformats.org/officeDocument/2006/relationships/image" Target="../media/image434.png"/><Relationship Id="rId414" Type="http://schemas.openxmlformats.org/officeDocument/2006/relationships/image" Target="../media/image516.png"/><Relationship Id="rId456" Type="http://schemas.openxmlformats.org/officeDocument/2006/relationships/image" Target="../media/image537.png"/><Relationship Id="rId498" Type="http://schemas.openxmlformats.org/officeDocument/2006/relationships/image" Target="../media/image558.png"/><Relationship Id="rId13" Type="http://schemas.openxmlformats.org/officeDocument/2006/relationships/image" Target="../media/image199.png"/><Relationship Id="rId109" Type="http://schemas.openxmlformats.org/officeDocument/2006/relationships/image" Target="../media/image364.png"/><Relationship Id="rId260" Type="http://schemas.openxmlformats.org/officeDocument/2006/relationships/image" Target="../media/image439.png"/><Relationship Id="rId316" Type="http://schemas.openxmlformats.org/officeDocument/2006/relationships/image" Target="../media/image467.png"/><Relationship Id="rId55" Type="http://schemas.openxmlformats.org/officeDocument/2006/relationships/image" Target="../media/image337.png"/><Relationship Id="rId97" Type="http://schemas.openxmlformats.org/officeDocument/2006/relationships/image" Target="../media/image358.png"/><Relationship Id="rId120" Type="http://schemas.openxmlformats.org/officeDocument/2006/relationships/customXml" Target="../ink/ink373.xml"/><Relationship Id="rId358" Type="http://schemas.openxmlformats.org/officeDocument/2006/relationships/image" Target="../media/image488.png"/><Relationship Id="rId162" Type="http://schemas.openxmlformats.org/officeDocument/2006/relationships/customXml" Target="../ink/ink394.xml"/><Relationship Id="rId218" Type="http://schemas.openxmlformats.org/officeDocument/2006/relationships/customXml" Target="../ink/ink422.xml"/><Relationship Id="rId425" Type="http://schemas.openxmlformats.org/officeDocument/2006/relationships/customXml" Target="../ink/ink526.xml"/><Relationship Id="rId467" Type="http://schemas.openxmlformats.org/officeDocument/2006/relationships/customXml" Target="../ink/ink547.xml"/><Relationship Id="rId271" Type="http://schemas.openxmlformats.org/officeDocument/2006/relationships/customXml" Target="../ink/ink449.xml"/><Relationship Id="rId24" Type="http://schemas.openxmlformats.org/officeDocument/2006/relationships/customXml" Target="../ink/ink325.xml"/><Relationship Id="rId66" Type="http://schemas.openxmlformats.org/officeDocument/2006/relationships/customXml" Target="../ink/ink346.xml"/><Relationship Id="rId131" Type="http://schemas.openxmlformats.org/officeDocument/2006/relationships/image" Target="../media/image375.png"/><Relationship Id="rId327" Type="http://schemas.openxmlformats.org/officeDocument/2006/relationships/customXml" Target="../ink/ink477.xml"/><Relationship Id="rId369" Type="http://schemas.openxmlformats.org/officeDocument/2006/relationships/customXml" Target="../ink/ink498.xml"/><Relationship Id="rId173" Type="http://schemas.openxmlformats.org/officeDocument/2006/relationships/image" Target="../media/image396.png"/><Relationship Id="rId229" Type="http://schemas.openxmlformats.org/officeDocument/2006/relationships/image" Target="../media/image424.png"/><Relationship Id="rId380" Type="http://schemas.openxmlformats.org/officeDocument/2006/relationships/image" Target="../media/image499.png"/><Relationship Id="rId436" Type="http://schemas.openxmlformats.org/officeDocument/2006/relationships/image" Target="../media/image527.png"/><Relationship Id="rId240" Type="http://schemas.openxmlformats.org/officeDocument/2006/relationships/customXml" Target="../ink/ink433.xml"/><Relationship Id="rId478" Type="http://schemas.openxmlformats.org/officeDocument/2006/relationships/image" Target="../media/image548.png"/><Relationship Id="rId35" Type="http://schemas.openxmlformats.org/officeDocument/2006/relationships/image" Target="../media/image327.png"/><Relationship Id="rId77" Type="http://schemas.openxmlformats.org/officeDocument/2006/relationships/image" Target="../media/image348.png"/><Relationship Id="rId100" Type="http://schemas.openxmlformats.org/officeDocument/2006/relationships/customXml" Target="../ink/ink363.xml"/><Relationship Id="rId282" Type="http://schemas.openxmlformats.org/officeDocument/2006/relationships/image" Target="../media/image450.png"/><Relationship Id="rId338" Type="http://schemas.openxmlformats.org/officeDocument/2006/relationships/image" Target="../media/image478.png"/><Relationship Id="rId503" Type="http://schemas.openxmlformats.org/officeDocument/2006/relationships/customXml" Target="../ink/ink565.xml"/><Relationship Id="rId8" Type="http://schemas.openxmlformats.org/officeDocument/2006/relationships/customXml" Target="../ink/ink317.xml"/><Relationship Id="rId142" Type="http://schemas.openxmlformats.org/officeDocument/2006/relationships/customXml" Target="../ink/ink384.xml"/><Relationship Id="rId184" Type="http://schemas.openxmlformats.org/officeDocument/2006/relationships/customXml" Target="../ink/ink405.xml"/><Relationship Id="rId391" Type="http://schemas.openxmlformats.org/officeDocument/2006/relationships/customXml" Target="../ink/ink509.xml"/><Relationship Id="rId405" Type="http://schemas.openxmlformats.org/officeDocument/2006/relationships/customXml" Target="../ink/ink516.xml"/><Relationship Id="rId447" Type="http://schemas.openxmlformats.org/officeDocument/2006/relationships/customXml" Target="../ink/ink537.xml"/><Relationship Id="rId251" Type="http://schemas.openxmlformats.org/officeDocument/2006/relationships/image" Target="../media/image435.png"/><Relationship Id="rId489" Type="http://schemas.openxmlformats.org/officeDocument/2006/relationships/customXml" Target="../ink/ink558.xml"/><Relationship Id="rId46" Type="http://schemas.openxmlformats.org/officeDocument/2006/relationships/customXml" Target="../ink/ink336.xml"/><Relationship Id="rId293" Type="http://schemas.openxmlformats.org/officeDocument/2006/relationships/customXml" Target="../ink/ink460.xml"/><Relationship Id="rId307" Type="http://schemas.openxmlformats.org/officeDocument/2006/relationships/customXml" Target="../ink/ink467.xml"/><Relationship Id="rId349" Type="http://schemas.openxmlformats.org/officeDocument/2006/relationships/customXml" Target="../ink/ink488.xml"/><Relationship Id="rId88" Type="http://schemas.openxmlformats.org/officeDocument/2006/relationships/customXml" Target="../ink/ink357.xml"/><Relationship Id="rId111" Type="http://schemas.openxmlformats.org/officeDocument/2006/relationships/image" Target="../media/image365.png"/><Relationship Id="rId153" Type="http://schemas.openxmlformats.org/officeDocument/2006/relationships/image" Target="../media/image386.png"/><Relationship Id="rId195" Type="http://schemas.openxmlformats.org/officeDocument/2006/relationships/image" Target="../media/image407.png"/><Relationship Id="rId209" Type="http://schemas.openxmlformats.org/officeDocument/2006/relationships/image" Target="../media/image414.png"/><Relationship Id="rId360" Type="http://schemas.openxmlformats.org/officeDocument/2006/relationships/image" Target="../media/image489.png"/><Relationship Id="rId416" Type="http://schemas.openxmlformats.org/officeDocument/2006/relationships/image" Target="../media/image517.png"/><Relationship Id="rId220" Type="http://schemas.openxmlformats.org/officeDocument/2006/relationships/customXml" Target="../ink/ink423.xml"/><Relationship Id="rId458" Type="http://schemas.openxmlformats.org/officeDocument/2006/relationships/image" Target="../media/image538.png"/><Relationship Id="rId15" Type="http://schemas.openxmlformats.org/officeDocument/2006/relationships/image" Target="../media/image128.png"/><Relationship Id="rId57" Type="http://schemas.openxmlformats.org/officeDocument/2006/relationships/image" Target="../media/image338.png"/><Relationship Id="rId262" Type="http://schemas.openxmlformats.org/officeDocument/2006/relationships/image" Target="../media/image440.png"/><Relationship Id="rId318" Type="http://schemas.openxmlformats.org/officeDocument/2006/relationships/image" Target="../media/image468.png"/><Relationship Id="rId99" Type="http://schemas.openxmlformats.org/officeDocument/2006/relationships/image" Target="../media/image359.png"/><Relationship Id="rId122" Type="http://schemas.openxmlformats.org/officeDocument/2006/relationships/customXml" Target="../ink/ink374.xml"/><Relationship Id="rId164" Type="http://schemas.openxmlformats.org/officeDocument/2006/relationships/customXml" Target="../ink/ink395.xml"/><Relationship Id="rId371" Type="http://schemas.openxmlformats.org/officeDocument/2006/relationships/customXml" Target="../ink/ink499.xml"/><Relationship Id="rId427" Type="http://schemas.openxmlformats.org/officeDocument/2006/relationships/customXml" Target="../ink/ink527.xml"/><Relationship Id="rId469" Type="http://schemas.openxmlformats.org/officeDocument/2006/relationships/customXml" Target="../ink/ink548.xml"/><Relationship Id="rId26" Type="http://schemas.openxmlformats.org/officeDocument/2006/relationships/customXml" Target="../ink/ink326.xml"/><Relationship Id="rId231" Type="http://schemas.openxmlformats.org/officeDocument/2006/relationships/image" Target="../media/image425.png"/><Relationship Id="rId273" Type="http://schemas.openxmlformats.org/officeDocument/2006/relationships/customXml" Target="../ink/ink450.xml"/><Relationship Id="rId329" Type="http://schemas.openxmlformats.org/officeDocument/2006/relationships/customXml" Target="../ink/ink478.xml"/><Relationship Id="rId480" Type="http://schemas.openxmlformats.org/officeDocument/2006/relationships/image" Target="../media/image549.png"/><Relationship Id="rId68" Type="http://schemas.openxmlformats.org/officeDocument/2006/relationships/customXml" Target="../ink/ink347.xml"/><Relationship Id="rId133" Type="http://schemas.openxmlformats.org/officeDocument/2006/relationships/image" Target="../media/image376.png"/><Relationship Id="rId175" Type="http://schemas.openxmlformats.org/officeDocument/2006/relationships/image" Target="../media/image397.png"/><Relationship Id="rId340" Type="http://schemas.openxmlformats.org/officeDocument/2006/relationships/image" Target="../media/image479.png"/><Relationship Id="rId200" Type="http://schemas.openxmlformats.org/officeDocument/2006/relationships/customXml" Target="../ink/ink413.xml"/><Relationship Id="rId382" Type="http://schemas.openxmlformats.org/officeDocument/2006/relationships/image" Target="../media/image500.png"/><Relationship Id="rId438" Type="http://schemas.openxmlformats.org/officeDocument/2006/relationships/image" Target="../media/image528.png"/><Relationship Id="rId242" Type="http://schemas.openxmlformats.org/officeDocument/2006/relationships/customXml" Target="../ink/ink434.xml"/><Relationship Id="rId284" Type="http://schemas.openxmlformats.org/officeDocument/2006/relationships/image" Target="../media/image451.png"/><Relationship Id="rId491" Type="http://schemas.openxmlformats.org/officeDocument/2006/relationships/customXml" Target="../ink/ink559.xml"/><Relationship Id="rId505" Type="http://schemas.openxmlformats.org/officeDocument/2006/relationships/customXml" Target="../ink/ink566.xml"/><Relationship Id="rId37" Type="http://schemas.openxmlformats.org/officeDocument/2006/relationships/image" Target="../media/image328.png"/><Relationship Id="rId79" Type="http://schemas.openxmlformats.org/officeDocument/2006/relationships/image" Target="../media/image349.png"/><Relationship Id="rId102" Type="http://schemas.openxmlformats.org/officeDocument/2006/relationships/customXml" Target="../ink/ink364.xml"/><Relationship Id="rId144" Type="http://schemas.openxmlformats.org/officeDocument/2006/relationships/customXml" Target="../ink/ink385.xml"/><Relationship Id="rId90" Type="http://schemas.openxmlformats.org/officeDocument/2006/relationships/customXml" Target="../ink/ink358.xml"/><Relationship Id="rId186" Type="http://schemas.openxmlformats.org/officeDocument/2006/relationships/customXml" Target="../ink/ink406.xml"/><Relationship Id="rId351" Type="http://schemas.openxmlformats.org/officeDocument/2006/relationships/customXml" Target="../ink/ink489.xml"/><Relationship Id="rId393" Type="http://schemas.openxmlformats.org/officeDocument/2006/relationships/customXml" Target="../ink/ink510.xml"/><Relationship Id="rId407" Type="http://schemas.openxmlformats.org/officeDocument/2006/relationships/customXml" Target="../ink/ink517.xml"/><Relationship Id="rId449" Type="http://schemas.openxmlformats.org/officeDocument/2006/relationships/customXml" Target="../ink/ink538.xml"/><Relationship Id="rId211" Type="http://schemas.openxmlformats.org/officeDocument/2006/relationships/image" Target="../media/image415.png"/><Relationship Id="rId253" Type="http://schemas.openxmlformats.org/officeDocument/2006/relationships/image" Target="../media/image436.png"/><Relationship Id="rId295" Type="http://schemas.openxmlformats.org/officeDocument/2006/relationships/customXml" Target="../ink/ink461.xml"/><Relationship Id="rId309" Type="http://schemas.openxmlformats.org/officeDocument/2006/relationships/customXml" Target="../ink/ink468.xml"/><Relationship Id="rId460" Type="http://schemas.openxmlformats.org/officeDocument/2006/relationships/image" Target="../media/image539.png"/><Relationship Id="rId48" Type="http://schemas.openxmlformats.org/officeDocument/2006/relationships/customXml" Target="../ink/ink337.xml"/><Relationship Id="rId113" Type="http://schemas.openxmlformats.org/officeDocument/2006/relationships/image" Target="../media/image366.png"/><Relationship Id="rId320" Type="http://schemas.openxmlformats.org/officeDocument/2006/relationships/image" Target="../media/image469.png"/><Relationship Id="rId155" Type="http://schemas.openxmlformats.org/officeDocument/2006/relationships/image" Target="../media/image387.png"/><Relationship Id="rId197" Type="http://schemas.openxmlformats.org/officeDocument/2006/relationships/image" Target="../media/image408.png"/><Relationship Id="rId362" Type="http://schemas.openxmlformats.org/officeDocument/2006/relationships/image" Target="../media/image490.png"/><Relationship Id="rId418" Type="http://schemas.openxmlformats.org/officeDocument/2006/relationships/image" Target="../media/image518.png"/><Relationship Id="rId222" Type="http://schemas.openxmlformats.org/officeDocument/2006/relationships/customXml" Target="../ink/ink424.xml"/><Relationship Id="rId264" Type="http://schemas.openxmlformats.org/officeDocument/2006/relationships/image" Target="../media/image441.png"/><Relationship Id="rId471" Type="http://schemas.openxmlformats.org/officeDocument/2006/relationships/customXml" Target="../ink/ink549.xml"/><Relationship Id="rId17" Type="http://schemas.openxmlformats.org/officeDocument/2006/relationships/image" Target="../media/image318.png"/><Relationship Id="rId59" Type="http://schemas.openxmlformats.org/officeDocument/2006/relationships/image" Target="../media/image339.png"/><Relationship Id="rId124" Type="http://schemas.openxmlformats.org/officeDocument/2006/relationships/customXml" Target="../ink/ink375.xml"/><Relationship Id="rId70" Type="http://schemas.openxmlformats.org/officeDocument/2006/relationships/customXml" Target="../ink/ink348.xml"/><Relationship Id="rId166" Type="http://schemas.openxmlformats.org/officeDocument/2006/relationships/customXml" Target="../ink/ink396.xml"/><Relationship Id="rId331" Type="http://schemas.openxmlformats.org/officeDocument/2006/relationships/customXml" Target="../ink/ink479.xml"/><Relationship Id="rId373" Type="http://schemas.openxmlformats.org/officeDocument/2006/relationships/customXml" Target="../ink/ink500.xml"/><Relationship Id="rId429" Type="http://schemas.openxmlformats.org/officeDocument/2006/relationships/customXml" Target="../ink/ink528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26.png"/><Relationship Id="rId440" Type="http://schemas.openxmlformats.org/officeDocument/2006/relationships/image" Target="../media/image529.png"/><Relationship Id="rId28" Type="http://schemas.openxmlformats.org/officeDocument/2006/relationships/customXml" Target="../ink/ink327.xml"/><Relationship Id="rId275" Type="http://schemas.openxmlformats.org/officeDocument/2006/relationships/customXml" Target="../ink/ink451.xml"/><Relationship Id="rId300" Type="http://schemas.openxmlformats.org/officeDocument/2006/relationships/image" Target="../media/image459.png"/><Relationship Id="rId482" Type="http://schemas.openxmlformats.org/officeDocument/2006/relationships/image" Target="../media/image550.png"/><Relationship Id="rId81" Type="http://schemas.openxmlformats.org/officeDocument/2006/relationships/image" Target="../media/image350.png"/><Relationship Id="rId135" Type="http://schemas.openxmlformats.org/officeDocument/2006/relationships/image" Target="../media/image377.png"/><Relationship Id="rId177" Type="http://schemas.openxmlformats.org/officeDocument/2006/relationships/image" Target="../media/image398.png"/><Relationship Id="rId342" Type="http://schemas.openxmlformats.org/officeDocument/2006/relationships/image" Target="../media/image480.png"/><Relationship Id="rId384" Type="http://schemas.openxmlformats.org/officeDocument/2006/relationships/image" Target="../media/image501.png"/><Relationship Id="rId202" Type="http://schemas.openxmlformats.org/officeDocument/2006/relationships/customXml" Target="../ink/ink414.xml"/><Relationship Id="rId244" Type="http://schemas.openxmlformats.org/officeDocument/2006/relationships/customXml" Target="../ink/ink435.xml"/><Relationship Id="rId39" Type="http://schemas.openxmlformats.org/officeDocument/2006/relationships/image" Target="../media/image329.png"/><Relationship Id="rId286" Type="http://schemas.openxmlformats.org/officeDocument/2006/relationships/image" Target="../media/image452.png"/><Relationship Id="rId451" Type="http://schemas.openxmlformats.org/officeDocument/2006/relationships/customXml" Target="../ink/ink539.xml"/><Relationship Id="rId493" Type="http://schemas.openxmlformats.org/officeDocument/2006/relationships/customXml" Target="../ink/ink560.xml"/><Relationship Id="rId507" Type="http://schemas.openxmlformats.org/officeDocument/2006/relationships/customXml" Target="../ink/ink567.xml"/><Relationship Id="rId50" Type="http://schemas.openxmlformats.org/officeDocument/2006/relationships/customXml" Target="../ink/ink338.xml"/><Relationship Id="rId104" Type="http://schemas.openxmlformats.org/officeDocument/2006/relationships/customXml" Target="../ink/ink365.xml"/><Relationship Id="rId146" Type="http://schemas.openxmlformats.org/officeDocument/2006/relationships/customXml" Target="../ink/ink386.xml"/><Relationship Id="rId188" Type="http://schemas.openxmlformats.org/officeDocument/2006/relationships/customXml" Target="../ink/ink407.xml"/><Relationship Id="rId311" Type="http://schemas.openxmlformats.org/officeDocument/2006/relationships/customXml" Target="../ink/ink469.xml"/><Relationship Id="rId353" Type="http://schemas.openxmlformats.org/officeDocument/2006/relationships/customXml" Target="../ink/ink490.xml"/><Relationship Id="rId395" Type="http://schemas.openxmlformats.org/officeDocument/2006/relationships/customXml" Target="../ink/ink511.xml"/><Relationship Id="rId409" Type="http://schemas.openxmlformats.org/officeDocument/2006/relationships/customXml" Target="../ink/ink518.xml"/><Relationship Id="rId92" Type="http://schemas.openxmlformats.org/officeDocument/2006/relationships/customXml" Target="../ink/ink359.xml"/><Relationship Id="rId213" Type="http://schemas.openxmlformats.org/officeDocument/2006/relationships/image" Target="../media/image416.png"/><Relationship Id="rId420" Type="http://schemas.openxmlformats.org/officeDocument/2006/relationships/image" Target="../media/image519.png"/><Relationship Id="rId255" Type="http://schemas.openxmlformats.org/officeDocument/2006/relationships/customXml" Target="../ink/ink441.xml"/><Relationship Id="rId297" Type="http://schemas.openxmlformats.org/officeDocument/2006/relationships/customXml" Target="../ink/ink462.xml"/><Relationship Id="rId462" Type="http://schemas.openxmlformats.org/officeDocument/2006/relationships/image" Target="../media/image540.png"/><Relationship Id="rId115" Type="http://schemas.openxmlformats.org/officeDocument/2006/relationships/image" Target="../media/image367.png"/><Relationship Id="rId157" Type="http://schemas.openxmlformats.org/officeDocument/2006/relationships/image" Target="../media/image388.png"/><Relationship Id="rId322" Type="http://schemas.openxmlformats.org/officeDocument/2006/relationships/image" Target="../media/image470.png"/><Relationship Id="rId364" Type="http://schemas.openxmlformats.org/officeDocument/2006/relationships/image" Target="../media/image491.png"/><Relationship Id="rId61" Type="http://schemas.openxmlformats.org/officeDocument/2006/relationships/image" Target="../media/image340.png"/><Relationship Id="rId199" Type="http://schemas.openxmlformats.org/officeDocument/2006/relationships/image" Target="../media/image409.png"/><Relationship Id="rId19" Type="http://schemas.openxmlformats.org/officeDocument/2006/relationships/image" Target="../media/image319.png"/><Relationship Id="rId224" Type="http://schemas.openxmlformats.org/officeDocument/2006/relationships/customXml" Target="../ink/ink425.xml"/><Relationship Id="rId266" Type="http://schemas.openxmlformats.org/officeDocument/2006/relationships/image" Target="../media/image442.png"/><Relationship Id="rId431" Type="http://schemas.openxmlformats.org/officeDocument/2006/relationships/customXml" Target="../ink/ink529.xml"/><Relationship Id="rId473" Type="http://schemas.openxmlformats.org/officeDocument/2006/relationships/customXml" Target="../ink/ink550.xml"/><Relationship Id="rId30" Type="http://schemas.openxmlformats.org/officeDocument/2006/relationships/customXml" Target="../ink/ink328.xml"/><Relationship Id="rId126" Type="http://schemas.openxmlformats.org/officeDocument/2006/relationships/customXml" Target="../ink/ink376.xml"/><Relationship Id="rId168" Type="http://schemas.openxmlformats.org/officeDocument/2006/relationships/customXml" Target="../ink/ink397.xml"/><Relationship Id="rId333" Type="http://schemas.openxmlformats.org/officeDocument/2006/relationships/customXml" Target="../ink/ink480.xml"/><Relationship Id="rId72" Type="http://schemas.openxmlformats.org/officeDocument/2006/relationships/customXml" Target="../ink/ink349.xml"/><Relationship Id="rId375" Type="http://schemas.openxmlformats.org/officeDocument/2006/relationships/customXml" Target="../ink/ink501.xml"/><Relationship Id="rId3" Type="http://schemas.openxmlformats.org/officeDocument/2006/relationships/image" Target="../media/image313.png"/><Relationship Id="rId235" Type="http://schemas.openxmlformats.org/officeDocument/2006/relationships/image" Target="../media/image427.png"/><Relationship Id="rId277" Type="http://schemas.openxmlformats.org/officeDocument/2006/relationships/customXml" Target="../ink/ink452.xml"/><Relationship Id="rId400" Type="http://schemas.openxmlformats.org/officeDocument/2006/relationships/image" Target="../media/image509.png"/><Relationship Id="rId442" Type="http://schemas.openxmlformats.org/officeDocument/2006/relationships/image" Target="../media/image530.png"/><Relationship Id="rId484" Type="http://schemas.openxmlformats.org/officeDocument/2006/relationships/image" Target="../media/image551.png"/><Relationship Id="rId137" Type="http://schemas.openxmlformats.org/officeDocument/2006/relationships/image" Target="../media/image378.png"/><Relationship Id="rId302" Type="http://schemas.openxmlformats.org/officeDocument/2006/relationships/image" Target="../media/image460.png"/><Relationship Id="rId344" Type="http://schemas.openxmlformats.org/officeDocument/2006/relationships/image" Target="../media/image481.png"/><Relationship Id="rId41" Type="http://schemas.openxmlformats.org/officeDocument/2006/relationships/image" Target="../media/image330.png"/><Relationship Id="rId83" Type="http://schemas.openxmlformats.org/officeDocument/2006/relationships/image" Target="../media/image351.png"/><Relationship Id="rId179" Type="http://schemas.openxmlformats.org/officeDocument/2006/relationships/image" Target="../media/image399.png"/><Relationship Id="rId386" Type="http://schemas.openxmlformats.org/officeDocument/2006/relationships/image" Target="../media/image502.png"/><Relationship Id="rId190" Type="http://schemas.openxmlformats.org/officeDocument/2006/relationships/customXml" Target="../ink/ink408.xml"/><Relationship Id="rId204" Type="http://schemas.openxmlformats.org/officeDocument/2006/relationships/customXml" Target="../ink/ink415.xml"/><Relationship Id="rId246" Type="http://schemas.openxmlformats.org/officeDocument/2006/relationships/customXml" Target="../ink/ink436.xml"/><Relationship Id="rId288" Type="http://schemas.openxmlformats.org/officeDocument/2006/relationships/image" Target="../media/image453.png"/><Relationship Id="rId411" Type="http://schemas.openxmlformats.org/officeDocument/2006/relationships/customXml" Target="../ink/ink519.xml"/><Relationship Id="rId453" Type="http://schemas.openxmlformats.org/officeDocument/2006/relationships/customXml" Target="../ink/ink540.xml"/><Relationship Id="rId509" Type="http://schemas.openxmlformats.org/officeDocument/2006/relationships/customXml" Target="../ink/ink568.xml"/><Relationship Id="rId106" Type="http://schemas.openxmlformats.org/officeDocument/2006/relationships/customXml" Target="../ink/ink366.xml"/><Relationship Id="rId313" Type="http://schemas.openxmlformats.org/officeDocument/2006/relationships/customXml" Target="../ink/ink470.xml"/><Relationship Id="rId495" Type="http://schemas.openxmlformats.org/officeDocument/2006/relationships/customXml" Target="../ink/ink561.xml"/><Relationship Id="rId10" Type="http://schemas.openxmlformats.org/officeDocument/2006/relationships/customXml" Target="../ink/ink318.xml"/><Relationship Id="rId52" Type="http://schemas.openxmlformats.org/officeDocument/2006/relationships/customXml" Target="../ink/ink339.xml"/><Relationship Id="rId94" Type="http://schemas.openxmlformats.org/officeDocument/2006/relationships/customXml" Target="../ink/ink360.xml"/><Relationship Id="rId148" Type="http://schemas.openxmlformats.org/officeDocument/2006/relationships/customXml" Target="../ink/ink387.xml"/><Relationship Id="rId355" Type="http://schemas.openxmlformats.org/officeDocument/2006/relationships/customXml" Target="../ink/ink491.xml"/><Relationship Id="rId397" Type="http://schemas.openxmlformats.org/officeDocument/2006/relationships/customXml" Target="../ink/ink512.xml"/><Relationship Id="rId215" Type="http://schemas.openxmlformats.org/officeDocument/2006/relationships/image" Target="../media/image417.png"/><Relationship Id="rId257" Type="http://schemas.openxmlformats.org/officeDocument/2006/relationships/customXml" Target="../ink/ink442.xml"/><Relationship Id="rId422" Type="http://schemas.openxmlformats.org/officeDocument/2006/relationships/image" Target="../media/image520.png"/><Relationship Id="rId464" Type="http://schemas.openxmlformats.org/officeDocument/2006/relationships/image" Target="../media/image541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22.png"/><Relationship Id="rId671" Type="http://schemas.openxmlformats.org/officeDocument/2006/relationships/customXml" Target="../ink/ink906.xml"/><Relationship Id="rId21" Type="http://schemas.openxmlformats.org/officeDocument/2006/relationships/image" Target="../media/image575.png"/><Relationship Id="rId324" Type="http://schemas.openxmlformats.org/officeDocument/2006/relationships/customXml" Target="../ink/ink731.xml"/><Relationship Id="rId531" Type="http://schemas.openxmlformats.org/officeDocument/2006/relationships/customXml" Target="../ink/ink836.xml"/><Relationship Id="rId629" Type="http://schemas.openxmlformats.org/officeDocument/2006/relationships/customXml" Target="../ink/ink885.xml"/><Relationship Id="rId170" Type="http://schemas.openxmlformats.org/officeDocument/2006/relationships/customXml" Target="../ink/ink654.xml"/><Relationship Id="rId268" Type="http://schemas.openxmlformats.org/officeDocument/2006/relationships/customXml" Target="../ink/ink703.xml"/><Relationship Id="rId475" Type="http://schemas.openxmlformats.org/officeDocument/2006/relationships/customXml" Target="../ink/ink808.xml"/><Relationship Id="rId682" Type="http://schemas.openxmlformats.org/officeDocument/2006/relationships/image" Target="../media/image903.png"/><Relationship Id="rId32" Type="http://schemas.openxmlformats.org/officeDocument/2006/relationships/customXml" Target="../ink/ink585.xml"/><Relationship Id="rId128" Type="http://schemas.openxmlformats.org/officeDocument/2006/relationships/customXml" Target="../ink/ink633.xml"/><Relationship Id="rId335" Type="http://schemas.openxmlformats.org/officeDocument/2006/relationships/image" Target="../media/image731.png"/><Relationship Id="rId542" Type="http://schemas.openxmlformats.org/officeDocument/2006/relationships/image" Target="../media/image833.png"/><Relationship Id="rId181" Type="http://schemas.openxmlformats.org/officeDocument/2006/relationships/image" Target="../media/image654.png"/><Relationship Id="rId402" Type="http://schemas.openxmlformats.org/officeDocument/2006/relationships/image" Target="../media/image764.png"/><Relationship Id="rId279" Type="http://schemas.openxmlformats.org/officeDocument/2006/relationships/image" Target="../media/image703.png"/><Relationship Id="rId486" Type="http://schemas.openxmlformats.org/officeDocument/2006/relationships/image" Target="../media/image805.png"/><Relationship Id="rId693" Type="http://schemas.openxmlformats.org/officeDocument/2006/relationships/customXml" Target="../ink/ink917.xml"/><Relationship Id="rId707" Type="http://schemas.openxmlformats.org/officeDocument/2006/relationships/customXml" Target="../ink/ink924.xml"/><Relationship Id="rId43" Type="http://schemas.openxmlformats.org/officeDocument/2006/relationships/image" Target="../media/image586.png"/><Relationship Id="rId139" Type="http://schemas.openxmlformats.org/officeDocument/2006/relationships/image" Target="../media/image633.png"/><Relationship Id="rId346" Type="http://schemas.openxmlformats.org/officeDocument/2006/relationships/customXml" Target="../ink/ink742.xml"/><Relationship Id="rId553" Type="http://schemas.openxmlformats.org/officeDocument/2006/relationships/customXml" Target="../ink/ink847.xml"/><Relationship Id="rId192" Type="http://schemas.openxmlformats.org/officeDocument/2006/relationships/customXml" Target="../ink/ink665.xml"/><Relationship Id="rId206" Type="http://schemas.openxmlformats.org/officeDocument/2006/relationships/customXml" Target="../ink/ink672.xml"/><Relationship Id="rId413" Type="http://schemas.openxmlformats.org/officeDocument/2006/relationships/image" Target="../media/image769.png"/><Relationship Id="rId497" Type="http://schemas.openxmlformats.org/officeDocument/2006/relationships/customXml" Target="../ink/ink819.xml"/><Relationship Id="rId620" Type="http://schemas.openxmlformats.org/officeDocument/2006/relationships/image" Target="../media/image872.png"/><Relationship Id="rId718" Type="http://schemas.openxmlformats.org/officeDocument/2006/relationships/image" Target="../media/image921.png"/><Relationship Id="rId357" Type="http://schemas.openxmlformats.org/officeDocument/2006/relationships/image" Target="../media/image742.png"/><Relationship Id="rId54" Type="http://schemas.openxmlformats.org/officeDocument/2006/relationships/customXml" Target="../ink/ink596.xml"/><Relationship Id="rId217" Type="http://schemas.openxmlformats.org/officeDocument/2006/relationships/image" Target="../media/image672.png"/><Relationship Id="rId564" Type="http://schemas.openxmlformats.org/officeDocument/2006/relationships/image" Target="../media/image844.png"/><Relationship Id="rId424" Type="http://schemas.openxmlformats.org/officeDocument/2006/relationships/customXml" Target="../ink/ink782.xml"/><Relationship Id="rId631" Type="http://schemas.openxmlformats.org/officeDocument/2006/relationships/customXml" Target="../ink/ink886.xml"/><Relationship Id="rId729" Type="http://schemas.openxmlformats.org/officeDocument/2006/relationships/customXml" Target="../ink/ink935.xml"/><Relationship Id="rId270" Type="http://schemas.openxmlformats.org/officeDocument/2006/relationships/customXml" Target="../ink/ink704.xml"/><Relationship Id="rId65" Type="http://schemas.openxmlformats.org/officeDocument/2006/relationships/image" Target="../media/image597.png"/><Relationship Id="rId130" Type="http://schemas.openxmlformats.org/officeDocument/2006/relationships/customXml" Target="../ink/ink634.xml"/><Relationship Id="rId368" Type="http://schemas.openxmlformats.org/officeDocument/2006/relationships/customXml" Target="../ink/ink753.xml"/><Relationship Id="rId575" Type="http://schemas.openxmlformats.org/officeDocument/2006/relationships/customXml" Target="../ink/ink858.xml"/><Relationship Id="rId228" Type="http://schemas.openxmlformats.org/officeDocument/2006/relationships/customXml" Target="../ink/ink683.xml"/><Relationship Id="rId435" Type="http://schemas.openxmlformats.org/officeDocument/2006/relationships/image" Target="../media/image780.png"/><Relationship Id="rId642" Type="http://schemas.openxmlformats.org/officeDocument/2006/relationships/image" Target="../media/image883.png"/><Relationship Id="rId281" Type="http://schemas.openxmlformats.org/officeDocument/2006/relationships/image" Target="../media/image704.png"/><Relationship Id="rId502" Type="http://schemas.openxmlformats.org/officeDocument/2006/relationships/image" Target="../media/image813.png"/><Relationship Id="rId76" Type="http://schemas.openxmlformats.org/officeDocument/2006/relationships/customXml" Target="../ink/ink607.xml"/><Relationship Id="rId141" Type="http://schemas.openxmlformats.org/officeDocument/2006/relationships/image" Target="../media/image634.png"/><Relationship Id="rId379" Type="http://schemas.openxmlformats.org/officeDocument/2006/relationships/customXml" Target="../ink/ink759.xml"/><Relationship Id="rId586" Type="http://schemas.openxmlformats.org/officeDocument/2006/relationships/image" Target="../media/image855.png"/><Relationship Id="rId7" Type="http://schemas.openxmlformats.org/officeDocument/2006/relationships/image" Target="../media/image568.png"/><Relationship Id="rId239" Type="http://schemas.openxmlformats.org/officeDocument/2006/relationships/image" Target="../media/image683.png"/><Relationship Id="rId446" Type="http://schemas.openxmlformats.org/officeDocument/2006/relationships/customXml" Target="../ink/ink793.xml"/><Relationship Id="rId653" Type="http://schemas.openxmlformats.org/officeDocument/2006/relationships/customXml" Target="../ink/ink897.xml"/><Relationship Id="rId292" Type="http://schemas.openxmlformats.org/officeDocument/2006/relationships/customXml" Target="../ink/ink715.xml"/><Relationship Id="rId306" Type="http://schemas.openxmlformats.org/officeDocument/2006/relationships/customXml" Target="../ink/ink722.xml"/><Relationship Id="rId87" Type="http://schemas.openxmlformats.org/officeDocument/2006/relationships/image" Target="../media/image607.png"/><Relationship Id="rId513" Type="http://schemas.openxmlformats.org/officeDocument/2006/relationships/customXml" Target="../ink/ink827.xml"/><Relationship Id="rId597" Type="http://schemas.openxmlformats.org/officeDocument/2006/relationships/customXml" Target="../ink/ink869.xml"/><Relationship Id="rId720" Type="http://schemas.openxmlformats.org/officeDocument/2006/relationships/image" Target="../media/image922.png"/><Relationship Id="rId152" Type="http://schemas.openxmlformats.org/officeDocument/2006/relationships/customXml" Target="../ink/ink645.xml"/><Relationship Id="rId457" Type="http://schemas.openxmlformats.org/officeDocument/2006/relationships/customXml" Target="../ink/ink799.xml"/><Relationship Id="rId664" Type="http://schemas.openxmlformats.org/officeDocument/2006/relationships/image" Target="../media/image894.png"/><Relationship Id="rId14" Type="http://schemas.openxmlformats.org/officeDocument/2006/relationships/customXml" Target="../ink/ink576.xml"/><Relationship Id="rId317" Type="http://schemas.openxmlformats.org/officeDocument/2006/relationships/image" Target="../media/image722.png"/><Relationship Id="rId524" Type="http://schemas.openxmlformats.org/officeDocument/2006/relationships/image" Target="../media/image824.png"/><Relationship Id="rId731" Type="http://schemas.openxmlformats.org/officeDocument/2006/relationships/customXml" Target="../ink/ink936.xml"/><Relationship Id="rId98" Type="http://schemas.openxmlformats.org/officeDocument/2006/relationships/customXml" Target="../ink/ink618.xml"/><Relationship Id="rId163" Type="http://schemas.openxmlformats.org/officeDocument/2006/relationships/image" Target="../media/image645.png"/><Relationship Id="rId370" Type="http://schemas.openxmlformats.org/officeDocument/2006/relationships/customXml" Target="../ink/ink754.xml"/><Relationship Id="rId230" Type="http://schemas.openxmlformats.org/officeDocument/2006/relationships/customXml" Target="../ink/ink684.xml"/><Relationship Id="rId468" Type="http://schemas.openxmlformats.org/officeDocument/2006/relationships/image" Target="../media/image796.png"/><Relationship Id="rId675" Type="http://schemas.openxmlformats.org/officeDocument/2006/relationships/customXml" Target="../ink/ink908.xml"/><Relationship Id="rId25" Type="http://schemas.openxmlformats.org/officeDocument/2006/relationships/image" Target="../media/image577.png"/><Relationship Id="rId328" Type="http://schemas.openxmlformats.org/officeDocument/2006/relationships/customXml" Target="../ink/ink733.xml"/><Relationship Id="rId535" Type="http://schemas.openxmlformats.org/officeDocument/2006/relationships/customXml" Target="../ink/ink838.xml"/><Relationship Id="rId742" Type="http://schemas.openxmlformats.org/officeDocument/2006/relationships/image" Target="../media/image933.png"/><Relationship Id="rId174" Type="http://schemas.openxmlformats.org/officeDocument/2006/relationships/customXml" Target="../ink/ink656.xml"/><Relationship Id="rId381" Type="http://schemas.openxmlformats.org/officeDocument/2006/relationships/customXml" Target="../ink/ink760.xml"/><Relationship Id="rId602" Type="http://schemas.openxmlformats.org/officeDocument/2006/relationships/image" Target="../media/image863.png"/><Relationship Id="rId241" Type="http://schemas.openxmlformats.org/officeDocument/2006/relationships/image" Target="../media/image684.png"/><Relationship Id="rId479" Type="http://schemas.openxmlformats.org/officeDocument/2006/relationships/customXml" Target="../ink/ink810.xml"/><Relationship Id="rId686" Type="http://schemas.openxmlformats.org/officeDocument/2006/relationships/image" Target="../media/image905.png"/><Relationship Id="rId36" Type="http://schemas.openxmlformats.org/officeDocument/2006/relationships/customXml" Target="../ink/ink587.xml"/><Relationship Id="rId339" Type="http://schemas.openxmlformats.org/officeDocument/2006/relationships/image" Target="../media/image733.png"/><Relationship Id="rId546" Type="http://schemas.openxmlformats.org/officeDocument/2006/relationships/image" Target="../media/image835.png"/><Relationship Id="rId101" Type="http://schemas.openxmlformats.org/officeDocument/2006/relationships/image" Target="../media/image614.png"/><Relationship Id="rId185" Type="http://schemas.openxmlformats.org/officeDocument/2006/relationships/image" Target="../media/image656.png"/><Relationship Id="rId406" Type="http://schemas.openxmlformats.org/officeDocument/2006/relationships/customXml" Target="../ink/ink773.xml"/><Relationship Id="rId392" Type="http://schemas.openxmlformats.org/officeDocument/2006/relationships/image" Target="../media/image759.png"/><Relationship Id="rId613" Type="http://schemas.openxmlformats.org/officeDocument/2006/relationships/customXml" Target="../ink/ink877.xml"/><Relationship Id="rId697" Type="http://schemas.openxmlformats.org/officeDocument/2006/relationships/customXml" Target="../ink/ink919.xml"/><Relationship Id="rId252" Type="http://schemas.openxmlformats.org/officeDocument/2006/relationships/customXml" Target="../ink/ink695.xml"/><Relationship Id="rId47" Type="http://schemas.openxmlformats.org/officeDocument/2006/relationships/image" Target="../media/image588.png"/><Relationship Id="rId112" Type="http://schemas.openxmlformats.org/officeDocument/2006/relationships/customXml" Target="../ink/ink625.xml"/><Relationship Id="rId557" Type="http://schemas.openxmlformats.org/officeDocument/2006/relationships/customXml" Target="../ink/ink849.xml"/><Relationship Id="rId196" Type="http://schemas.openxmlformats.org/officeDocument/2006/relationships/customXml" Target="../ink/ink667.xml"/><Relationship Id="rId417" Type="http://schemas.openxmlformats.org/officeDocument/2006/relationships/image" Target="../media/image771.png"/><Relationship Id="rId624" Type="http://schemas.openxmlformats.org/officeDocument/2006/relationships/image" Target="../media/image874.png"/><Relationship Id="rId263" Type="http://schemas.openxmlformats.org/officeDocument/2006/relationships/image" Target="../media/image695.png"/><Relationship Id="rId470" Type="http://schemas.openxmlformats.org/officeDocument/2006/relationships/image" Target="../media/image797.png"/><Relationship Id="rId58" Type="http://schemas.openxmlformats.org/officeDocument/2006/relationships/customXml" Target="../ink/ink598.xml"/><Relationship Id="rId123" Type="http://schemas.openxmlformats.org/officeDocument/2006/relationships/image" Target="../media/image625.png"/><Relationship Id="rId330" Type="http://schemas.openxmlformats.org/officeDocument/2006/relationships/customXml" Target="../ink/ink734.xml"/><Relationship Id="rId568" Type="http://schemas.openxmlformats.org/officeDocument/2006/relationships/image" Target="../media/image846.png"/><Relationship Id="rId428" Type="http://schemas.openxmlformats.org/officeDocument/2006/relationships/customXml" Target="../ink/ink784.xml"/><Relationship Id="rId635" Type="http://schemas.openxmlformats.org/officeDocument/2006/relationships/customXml" Target="../ink/ink888.xml"/><Relationship Id="rId274" Type="http://schemas.openxmlformats.org/officeDocument/2006/relationships/customXml" Target="../ink/ink706.xml"/><Relationship Id="rId481" Type="http://schemas.openxmlformats.org/officeDocument/2006/relationships/customXml" Target="../ink/ink811.xml"/><Relationship Id="rId702" Type="http://schemas.openxmlformats.org/officeDocument/2006/relationships/image" Target="../media/image913.png"/><Relationship Id="rId69" Type="http://schemas.openxmlformats.org/officeDocument/2006/relationships/image" Target="../media/image599.png"/><Relationship Id="rId134" Type="http://schemas.openxmlformats.org/officeDocument/2006/relationships/customXml" Target="../ink/ink636.xml"/><Relationship Id="rId579" Type="http://schemas.openxmlformats.org/officeDocument/2006/relationships/customXml" Target="../ink/ink860.xml"/><Relationship Id="rId341" Type="http://schemas.openxmlformats.org/officeDocument/2006/relationships/image" Target="../media/image734.png"/><Relationship Id="rId439" Type="http://schemas.openxmlformats.org/officeDocument/2006/relationships/image" Target="../media/image782.png"/><Relationship Id="rId646" Type="http://schemas.openxmlformats.org/officeDocument/2006/relationships/image" Target="../media/image885.png"/><Relationship Id="rId201" Type="http://schemas.openxmlformats.org/officeDocument/2006/relationships/image" Target="../media/image664.png"/><Relationship Id="rId285" Type="http://schemas.openxmlformats.org/officeDocument/2006/relationships/image" Target="../media/image706.png"/><Relationship Id="rId506" Type="http://schemas.openxmlformats.org/officeDocument/2006/relationships/image" Target="../media/image815.png"/><Relationship Id="rId492" Type="http://schemas.openxmlformats.org/officeDocument/2006/relationships/image" Target="../media/image808.png"/><Relationship Id="rId713" Type="http://schemas.openxmlformats.org/officeDocument/2006/relationships/customXml" Target="../ink/ink927.xml"/><Relationship Id="rId145" Type="http://schemas.openxmlformats.org/officeDocument/2006/relationships/image" Target="../media/image636.png"/><Relationship Id="rId352" Type="http://schemas.openxmlformats.org/officeDocument/2006/relationships/customXml" Target="../ink/ink745.xml"/><Relationship Id="rId212" Type="http://schemas.openxmlformats.org/officeDocument/2006/relationships/customXml" Target="../ink/ink675.xml"/><Relationship Id="rId657" Type="http://schemas.openxmlformats.org/officeDocument/2006/relationships/customXml" Target="../ink/ink899.xml"/><Relationship Id="rId296" Type="http://schemas.openxmlformats.org/officeDocument/2006/relationships/customXml" Target="../ink/ink717.xml"/><Relationship Id="rId517" Type="http://schemas.openxmlformats.org/officeDocument/2006/relationships/customXml" Target="../ink/ink829.xml"/><Relationship Id="rId724" Type="http://schemas.openxmlformats.org/officeDocument/2006/relationships/image" Target="../media/image924.png"/><Relationship Id="rId60" Type="http://schemas.openxmlformats.org/officeDocument/2006/relationships/customXml" Target="../ink/ink599.xml"/><Relationship Id="rId156" Type="http://schemas.openxmlformats.org/officeDocument/2006/relationships/customXml" Target="../ink/ink647.xml"/><Relationship Id="rId363" Type="http://schemas.openxmlformats.org/officeDocument/2006/relationships/image" Target="../media/image745.png"/><Relationship Id="rId570" Type="http://schemas.openxmlformats.org/officeDocument/2006/relationships/image" Target="../media/image847.png"/><Relationship Id="rId223" Type="http://schemas.openxmlformats.org/officeDocument/2006/relationships/image" Target="../media/image675.png"/><Relationship Id="rId430" Type="http://schemas.openxmlformats.org/officeDocument/2006/relationships/customXml" Target="../ink/ink785.xml"/><Relationship Id="rId668" Type="http://schemas.openxmlformats.org/officeDocument/2006/relationships/image" Target="../media/image896.png"/><Relationship Id="rId18" Type="http://schemas.openxmlformats.org/officeDocument/2006/relationships/customXml" Target="../ink/ink578.xml"/><Relationship Id="rId528" Type="http://schemas.openxmlformats.org/officeDocument/2006/relationships/image" Target="../media/image826.png"/><Relationship Id="rId735" Type="http://schemas.openxmlformats.org/officeDocument/2006/relationships/customXml" Target="../ink/ink938.xml"/><Relationship Id="rId167" Type="http://schemas.openxmlformats.org/officeDocument/2006/relationships/image" Target="../media/image647.png"/><Relationship Id="rId374" Type="http://schemas.openxmlformats.org/officeDocument/2006/relationships/customXml" Target="../ink/ink756.xml"/><Relationship Id="rId581" Type="http://schemas.openxmlformats.org/officeDocument/2006/relationships/customXml" Target="../ink/ink861.xml"/><Relationship Id="rId71" Type="http://schemas.openxmlformats.org/officeDocument/2006/relationships/image" Target="../media/image199.png"/><Relationship Id="rId234" Type="http://schemas.openxmlformats.org/officeDocument/2006/relationships/customXml" Target="../ink/ink686.xml"/><Relationship Id="rId679" Type="http://schemas.openxmlformats.org/officeDocument/2006/relationships/customXml" Target="../ink/ink910.xml"/><Relationship Id="rId2" Type="http://schemas.openxmlformats.org/officeDocument/2006/relationships/customXml" Target="../ink/ink570.xml"/><Relationship Id="rId29" Type="http://schemas.openxmlformats.org/officeDocument/2006/relationships/image" Target="../media/image579.png"/><Relationship Id="rId441" Type="http://schemas.openxmlformats.org/officeDocument/2006/relationships/image" Target="../media/image783.png"/><Relationship Id="rId539" Type="http://schemas.openxmlformats.org/officeDocument/2006/relationships/customXml" Target="../ink/ink840.xml"/><Relationship Id="rId746" Type="http://schemas.openxmlformats.org/officeDocument/2006/relationships/image" Target="../media/image935.png"/><Relationship Id="rId178" Type="http://schemas.openxmlformats.org/officeDocument/2006/relationships/customXml" Target="../ink/ink658.xml"/><Relationship Id="rId301" Type="http://schemas.openxmlformats.org/officeDocument/2006/relationships/image" Target="../media/image714.png"/><Relationship Id="rId82" Type="http://schemas.openxmlformats.org/officeDocument/2006/relationships/customXml" Target="../ink/ink610.xml"/><Relationship Id="rId385" Type="http://schemas.openxmlformats.org/officeDocument/2006/relationships/customXml" Target="../ink/ink762.xml"/><Relationship Id="rId592" Type="http://schemas.openxmlformats.org/officeDocument/2006/relationships/image" Target="../media/image858.png"/><Relationship Id="rId606" Type="http://schemas.openxmlformats.org/officeDocument/2006/relationships/image" Target="../media/image865.png"/><Relationship Id="rId245" Type="http://schemas.openxmlformats.org/officeDocument/2006/relationships/image" Target="../media/image686.png"/><Relationship Id="rId452" Type="http://schemas.openxmlformats.org/officeDocument/2006/relationships/image" Target="../media/image788.png"/><Relationship Id="rId105" Type="http://schemas.openxmlformats.org/officeDocument/2006/relationships/image" Target="../media/image616.png"/><Relationship Id="rId312" Type="http://schemas.openxmlformats.org/officeDocument/2006/relationships/customXml" Target="../ink/ink725.xml"/><Relationship Id="rId93" Type="http://schemas.openxmlformats.org/officeDocument/2006/relationships/image" Target="../media/image610.png"/><Relationship Id="rId189" Type="http://schemas.openxmlformats.org/officeDocument/2006/relationships/image" Target="../media/image658.png"/><Relationship Id="rId396" Type="http://schemas.openxmlformats.org/officeDocument/2006/relationships/image" Target="../media/image761.png"/><Relationship Id="rId617" Type="http://schemas.openxmlformats.org/officeDocument/2006/relationships/customXml" Target="../ink/ink879.xml"/><Relationship Id="rId256" Type="http://schemas.openxmlformats.org/officeDocument/2006/relationships/customXml" Target="../ink/ink697.xml"/><Relationship Id="rId463" Type="http://schemas.openxmlformats.org/officeDocument/2006/relationships/customXml" Target="../ink/ink802.xml"/><Relationship Id="rId670" Type="http://schemas.openxmlformats.org/officeDocument/2006/relationships/image" Target="../media/image897.png"/><Relationship Id="rId116" Type="http://schemas.openxmlformats.org/officeDocument/2006/relationships/customXml" Target="../ink/ink627.xml"/><Relationship Id="rId323" Type="http://schemas.openxmlformats.org/officeDocument/2006/relationships/image" Target="../media/image725.png"/><Relationship Id="rId530" Type="http://schemas.openxmlformats.org/officeDocument/2006/relationships/image" Target="../media/image827.png"/><Relationship Id="rId20" Type="http://schemas.openxmlformats.org/officeDocument/2006/relationships/customXml" Target="../ink/ink579.xml"/><Relationship Id="rId62" Type="http://schemas.openxmlformats.org/officeDocument/2006/relationships/customXml" Target="../ink/ink600.xml"/><Relationship Id="rId365" Type="http://schemas.openxmlformats.org/officeDocument/2006/relationships/image" Target="../media/image746.png"/><Relationship Id="rId572" Type="http://schemas.openxmlformats.org/officeDocument/2006/relationships/image" Target="../media/image848.png"/><Relationship Id="rId628" Type="http://schemas.openxmlformats.org/officeDocument/2006/relationships/image" Target="../media/image876.png"/><Relationship Id="rId225" Type="http://schemas.openxmlformats.org/officeDocument/2006/relationships/image" Target="../media/image676.png"/><Relationship Id="rId267" Type="http://schemas.openxmlformats.org/officeDocument/2006/relationships/image" Target="../media/image697.png"/><Relationship Id="rId432" Type="http://schemas.openxmlformats.org/officeDocument/2006/relationships/customXml" Target="../ink/ink786.xml"/><Relationship Id="rId474" Type="http://schemas.openxmlformats.org/officeDocument/2006/relationships/image" Target="../media/image799.png"/><Relationship Id="rId127" Type="http://schemas.openxmlformats.org/officeDocument/2006/relationships/image" Target="../media/image627.png"/><Relationship Id="rId681" Type="http://schemas.openxmlformats.org/officeDocument/2006/relationships/customXml" Target="../ink/ink911.xml"/><Relationship Id="rId737" Type="http://schemas.openxmlformats.org/officeDocument/2006/relationships/customXml" Target="../ink/ink939.xml"/><Relationship Id="rId31" Type="http://schemas.openxmlformats.org/officeDocument/2006/relationships/image" Target="../media/image580.png"/><Relationship Id="rId73" Type="http://schemas.openxmlformats.org/officeDocument/2006/relationships/image" Target="../media/image600.png"/><Relationship Id="rId169" Type="http://schemas.openxmlformats.org/officeDocument/2006/relationships/image" Target="../media/image648.png"/><Relationship Id="rId334" Type="http://schemas.openxmlformats.org/officeDocument/2006/relationships/customXml" Target="../ink/ink736.xml"/><Relationship Id="rId376" Type="http://schemas.openxmlformats.org/officeDocument/2006/relationships/image" Target="../media/image751.png"/><Relationship Id="rId541" Type="http://schemas.openxmlformats.org/officeDocument/2006/relationships/customXml" Target="../ink/ink841.xml"/><Relationship Id="rId583" Type="http://schemas.openxmlformats.org/officeDocument/2006/relationships/customXml" Target="../ink/ink862.xml"/><Relationship Id="rId639" Type="http://schemas.openxmlformats.org/officeDocument/2006/relationships/customXml" Target="../ink/ink890.xml"/><Relationship Id="rId4" Type="http://schemas.openxmlformats.org/officeDocument/2006/relationships/customXml" Target="../ink/ink571.xml"/><Relationship Id="rId180" Type="http://schemas.openxmlformats.org/officeDocument/2006/relationships/customXml" Target="../ink/ink659.xml"/><Relationship Id="rId236" Type="http://schemas.openxmlformats.org/officeDocument/2006/relationships/customXml" Target="../ink/ink687.xml"/><Relationship Id="rId278" Type="http://schemas.openxmlformats.org/officeDocument/2006/relationships/customXml" Target="../ink/ink708.xml"/><Relationship Id="rId401" Type="http://schemas.openxmlformats.org/officeDocument/2006/relationships/customXml" Target="../ink/ink770.xml"/><Relationship Id="rId443" Type="http://schemas.openxmlformats.org/officeDocument/2006/relationships/image" Target="../media/image784.png"/><Relationship Id="rId650" Type="http://schemas.openxmlformats.org/officeDocument/2006/relationships/image" Target="../media/image887.png"/><Relationship Id="rId303" Type="http://schemas.openxmlformats.org/officeDocument/2006/relationships/image" Target="../media/image715.png"/><Relationship Id="rId485" Type="http://schemas.openxmlformats.org/officeDocument/2006/relationships/customXml" Target="../ink/ink813.xml"/><Relationship Id="rId692" Type="http://schemas.openxmlformats.org/officeDocument/2006/relationships/image" Target="../media/image908.png"/><Relationship Id="rId706" Type="http://schemas.openxmlformats.org/officeDocument/2006/relationships/image" Target="../media/image915.png"/><Relationship Id="rId748" Type="http://schemas.openxmlformats.org/officeDocument/2006/relationships/image" Target="../media/image936.png"/><Relationship Id="rId42" Type="http://schemas.openxmlformats.org/officeDocument/2006/relationships/customXml" Target="../ink/ink590.xml"/><Relationship Id="rId84" Type="http://schemas.openxmlformats.org/officeDocument/2006/relationships/customXml" Target="../ink/ink611.xml"/><Relationship Id="rId138" Type="http://schemas.openxmlformats.org/officeDocument/2006/relationships/customXml" Target="../ink/ink638.xml"/><Relationship Id="rId345" Type="http://schemas.openxmlformats.org/officeDocument/2006/relationships/image" Target="../media/image736.png"/><Relationship Id="rId387" Type="http://schemas.openxmlformats.org/officeDocument/2006/relationships/customXml" Target="../ink/ink763.xml"/><Relationship Id="rId510" Type="http://schemas.openxmlformats.org/officeDocument/2006/relationships/image" Target="../media/image817.png"/><Relationship Id="rId552" Type="http://schemas.openxmlformats.org/officeDocument/2006/relationships/image" Target="../media/image838.png"/><Relationship Id="rId594" Type="http://schemas.openxmlformats.org/officeDocument/2006/relationships/image" Target="../media/image859.png"/><Relationship Id="rId608" Type="http://schemas.openxmlformats.org/officeDocument/2006/relationships/image" Target="../media/image866.png"/><Relationship Id="rId191" Type="http://schemas.openxmlformats.org/officeDocument/2006/relationships/image" Target="../media/image659.png"/><Relationship Id="rId205" Type="http://schemas.openxmlformats.org/officeDocument/2006/relationships/image" Target="../media/image666.png"/><Relationship Id="rId247" Type="http://schemas.openxmlformats.org/officeDocument/2006/relationships/image" Target="../media/image687.png"/><Relationship Id="rId412" Type="http://schemas.openxmlformats.org/officeDocument/2006/relationships/customXml" Target="../ink/ink776.xml"/><Relationship Id="rId107" Type="http://schemas.openxmlformats.org/officeDocument/2006/relationships/image" Target="../media/image617.png"/><Relationship Id="rId289" Type="http://schemas.openxmlformats.org/officeDocument/2006/relationships/image" Target="../media/image708.png"/><Relationship Id="rId454" Type="http://schemas.openxmlformats.org/officeDocument/2006/relationships/image" Target="../media/image789.png"/><Relationship Id="rId496" Type="http://schemas.openxmlformats.org/officeDocument/2006/relationships/image" Target="../media/image810.png"/><Relationship Id="rId661" Type="http://schemas.openxmlformats.org/officeDocument/2006/relationships/customXml" Target="../ink/ink901.xml"/><Relationship Id="rId717" Type="http://schemas.openxmlformats.org/officeDocument/2006/relationships/customXml" Target="../ink/ink929.xml"/><Relationship Id="rId11" Type="http://schemas.openxmlformats.org/officeDocument/2006/relationships/image" Target="../media/image570.png"/><Relationship Id="rId53" Type="http://schemas.openxmlformats.org/officeDocument/2006/relationships/image" Target="../media/image591.png"/><Relationship Id="rId149" Type="http://schemas.openxmlformats.org/officeDocument/2006/relationships/image" Target="../media/image638.png"/><Relationship Id="rId314" Type="http://schemas.openxmlformats.org/officeDocument/2006/relationships/customXml" Target="../ink/ink726.xml"/><Relationship Id="rId356" Type="http://schemas.openxmlformats.org/officeDocument/2006/relationships/customXml" Target="../ink/ink747.xml"/><Relationship Id="rId398" Type="http://schemas.openxmlformats.org/officeDocument/2006/relationships/image" Target="../media/image762.png"/><Relationship Id="rId521" Type="http://schemas.openxmlformats.org/officeDocument/2006/relationships/customXml" Target="../ink/ink831.xml"/><Relationship Id="rId563" Type="http://schemas.openxmlformats.org/officeDocument/2006/relationships/customXml" Target="../ink/ink852.xml"/><Relationship Id="rId619" Type="http://schemas.openxmlformats.org/officeDocument/2006/relationships/customXml" Target="../ink/ink880.xml"/><Relationship Id="rId95" Type="http://schemas.openxmlformats.org/officeDocument/2006/relationships/image" Target="../media/image611.png"/><Relationship Id="rId160" Type="http://schemas.openxmlformats.org/officeDocument/2006/relationships/customXml" Target="../ink/ink649.xml"/><Relationship Id="rId216" Type="http://schemas.openxmlformats.org/officeDocument/2006/relationships/customXml" Target="../ink/ink677.xml"/><Relationship Id="rId423" Type="http://schemas.openxmlformats.org/officeDocument/2006/relationships/image" Target="../media/image774.png"/><Relationship Id="rId258" Type="http://schemas.openxmlformats.org/officeDocument/2006/relationships/customXml" Target="../ink/ink698.xml"/><Relationship Id="rId465" Type="http://schemas.openxmlformats.org/officeDocument/2006/relationships/customXml" Target="../ink/ink803.xml"/><Relationship Id="rId630" Type="http://schemas.openxmlformats.org/officeDocument/2006/relationships/image" Target="../media/image877.png"/><Relationship Id="rId672" Type="http://schemas.openxmlformats.org/officeDocument/2006/relationships/image" Target="../media/image898.png"/><Relationship Id="rId728" Type="http://schemas.openxmlformats.org/officeDocument/2006/relationships/image" Target="../media/image926.png"/><Relationship Id="rId22" Type="http://schemas.openxmlformats.org/officeDocument/2006/relationships/customXml" Target="../ink/ink580.xml"/><Relationship Id="rId64" Type="http://schemas.openxmlformats.org/officeDocument/2006/relationships/customXml" Target="../ink/ink601.xml"/><Relationship Id="rId118" Type="http://schemas.openxmlformats.org/officeDocument/2006/relationships/customXml" Target="../ink/ink628.xml"/><Relationship Id="rId325" Type="http://schemas.openxmlformats.org/officeDocument/2006/relationships/image" Target="../media/image726.png"/><Relationship Id="rId367" Type="http://schemas.openxmlformats.org/officeDocument/2006/relationships/image" Target="../media/image747.png"/><Relationship Id="rId532" Type="http://schemas.openxmlformats.org/officeDocument/2006/relationships/image" Target="../media/image828.png"/><Relationship Id="rId574" Type="http://schemas.openxmlformats.org/officeDocument/2006/relationships/image" Target="../media/image849.png"/><Relationship Id="rId171" Type="http://schemas.openxmlformats.org/officeDocument/2006/relationships/image" Target="../media/image649.png"/><Relationship Id="rId227" Type="http://schemas.openxmlformats.org/officeDocument/2006/relationships/image" Target="../media/image677.png"/><Relationship Id="rId269" Type="http://schemas.openxmlformats.org/officeDocument/2006/relationships/image" Target="../media/image698.png"/><Relationship Id="rId434" Type="http://schemas.openxmlformats.org/officeDocument/2006/relationships/customXml" Target="../ink/ink787.xml"/><Relationship Id="rId476" Type="http://schemas.openxmlformats.org/officeDocument/2006/relationships/image" Target="../media/image800.png"/><Relationship Id="rId641" Type="http://schemas.openxmlformats.org/officeDocument/2006/relationships/customXml" Target="../ink/ink891.xml"/><Relationship Id="rId683" Type="http://schemas.openxmlformats.org/officeDocument/2006/relationships/customXml" Target="../ink/ink912.xml"/><Relationship Id="rId739" Type="http://schemas.openxmlformats.org/officeDocument/2006/relationships/customXml" Target="../ink/ink940.xml"/><Relationship Id="rId33" Type="http://schemas.openxmlformats.org/officeDocument/2006/relationships/image" Target="../media/image581.png"/><Relationship Id="rId129" Type="http://schemas.openxmlformats.org/officeDocument/2006/relationships/image" Target="../media/image628.png"/><Relationship Id="rId280" Type="http://schemas.openxmlformats.org/officeDocument/2006/relationships/customXml" Target="../ink/ink709.xml"/><Relationship Id="rId336" Type="http://schemas.openxmlformats.org/officeDocument/2006/relationships/customXml" Target="../ink/ink737.xml"/><Relationship Id="rId501" Type="http://schemas.openxmlformats.org/officeDocument/2006/relationships/customXml" Target="../ink/ink821.xml"/><Relationship Id="rId543" Type="http://schemas.openxmlformats.org/officeDocument/2006/relationships/customXml" Target="../ink/ink842.xml"/><Relationship Id="rId75" Type="http://schemas.openxmlformats.org/officeDocument/2006/relationships/image" Target="../media/image601.png"/><Relationship Id="rId140" Type="http://schemas.openxmlformats.org/officeDocument/2006/relationships/customXml" Target="../ink/ink639.xml"/><Relationship Id="rId182" Type="http://schemas.openxmlformats.org/officeDocument/2006/relationships/customXml" Target="../ink/ink660.xml"/><Relationship Id="rId378" Type="http://schemas.openxmlformats.org/officeDocument/2006/relationships/image" Target="../media/image752.png"/><Relationship Id="rId403" Type="http://schemas.openxmlformats.org/officeDocument/2006/relationships/customXml" Target="../ink/ink771.xml"/><Relationship Id="rId585" Type="http://schemas.openxmlformats.org/officeDocument/2006/relationships/customXml" Target="../ink/ink863.xml"/><Relationship Id="rId6" Type="http://schemas.openxmlformats.org/officeDocument/2006/relationships/customXml" Target="../ink/ink572.xml"/><Relationship Id="rId238" Type="http://schemas.openxmlformats.org/officeDocument/2006/relationships/customXml" Target="../ink/ink688.xml"/><Relationship Id="rId445" Type="http://schemas.openxmlformats.org/officeDocument/2006/relationships/image" Target="../media/image785.png"/><Relationship Id="rId487" Type="http://schemas.openxmlformats.org/officeDocument/2006/relationships/customXml" Target="../ink/ink814.xml"/><Relationship Id="rId610" Type="http://schemas.openxmlformats.org/officeDocument/2006/relationships/image" Target="../media/image867.png"/><Relationship Id="rId652" Type="http://schemas.openxmlformats.org/officeDocument/2006/relationships/image" Target="../media/image888.png"/><Relationship Id="rId694" Type="http://schemas.openxmlformats.org/officeDocument/2006/relationships/image" Target="../media/image909.png"/><Relationship Id="rId708" Type="http://schemas.openxmlformats.org/officeDocument/2006/relationships/image" Target="../media/image916.png"/><Relationship Id="rId291" Type="http://schemas.openxmlformats.org/officeDocument/2006/relationships/image" Target="../media/image709.png"/><Relationship Id="rId305" Type="http://schemas.openxmlformats.org/officeDocument/2006/relationships/image" Target="../media/image716.png"/><Relationship Id="rId347" Type="http://schemas.openxmlformats.org/officeDocument/2006/relationships/image" Target="../media/image737.png"/><Relationship Id="rId512" Type="http://schemas.openxmlformats.org/officeDocument/2006/relationships/image" Target="../media/image818.png"/><Relationship Id="rId44" Type="http://schemas.openxmlformats.org/officeDocument/2006/relationships/customXml" Target="../ink/ink591.xml"/><Relationship Id="rId86" Type="http://schemas.openxmlformats.org/officeDocument/2006/relationships/customXml" Target="../ink/ink612.xml"/><Relationship Id="rId151" Type="http://schemas.openxmlformats.org/officeDocument/2006/relationships/image" Target="../media/image639.png"/><Relationship Id="rId389" Type="http://schemas.openxmlformats.org/officeDocument/2006/relationships/customXml" Target="../ink/ink764.xml"/><Relationship Id="rId554" Type="http://schemas.openxmlformats.org/officeDocument/2006/relationships/image" Target="../media/image839.png"/><Relationship Id="rId596" Type="http://schemas.openxmlformats.org/officeDocument/2006/relationships/image" Target="../media/image860.png"/><Relationship Id="rId193" Type="http://schemas.openxmlformats.org/officeDocument/2006/relationships/image" Target="../media/image660.png"/><Relationship Id="rId207" Type="http://schemas.openxmlformats.org/officeDocument/2006/relationships/image" Target="../media/image667.png"/><Relationship Id="rId249" Type="http://schemas.openxmlformats.org/officeDocument/2006/relationships/image" Target="../media/image688.png"/><Relationship Id="rId414" Type="http://schemas.openxmlformats.org/officeDocument/2006/relationships/customXml" Target="../ink/ink777.xml"/><Relationship Id="rId456" Type="http://schemas.openxmlformats.org/officeDocument/2006/relationships/image" Target="../media/image790.png"/><Relationship Id="rId498" Type="http://schemas.openxmlformats.org/officeDocument/2006/relationships/image" Target="../media/image811.png"/><Relationship Id="rId621" Type="http://schemas.openxmlformats.org/officeDocument/2006/relationships/customXml" Target="../ink/ink881.xml"/><Relationship Id="rId663" Type="http://schemas.openxmlformats.org/officeDocument/2006/relationships/customXml" Target="../ink/ink902.xml"/><Relationship Id="rId13" Type="http://schemas.openxmlformats.org/officeDocument/2006/relationships/image" Target="../media/image571.png"/><Relationship Id="rId109" Type="http://schemas.openxmlformats.org/officeDocument/2006/relationships/image" Target="../media/image618.png"/><Relationship Id="rId260" Type="http://schemas.openxmlformats.org/officeDocument/2006/relationships/customXml" Target="../ink/ink699.xml"/><Relationship Id="rId316" Type="http://schemas.openxmlformats.org/officeDocument/2006/relationships/customXml" Target="../ink/ink727.xml"/><Relationship Id="rId523" Type="http://schemas.openxmlformats.org/officeDocument/2006/relationships/customXml" Target="../ink/ink832.xml"/><Relationship Id="rId719" Type="http://schemas.openxmlformats.org/officeDocument/2006/relationships/customXml" Target="../ink/ink930.xml"/><Relationship Id="rId55" Type="http://schemas.openxmlformats.org/officeDocument/2006/relationships/image" Target="../media/image592.png"/><Relationship Id="rId97" Type="http://schemas.openxmlformats.org/officeDocument/2006/relationships/image" Target="../media/image612.png"/><Relationship Id="rId120" Type="http://schemas.openxmlformats.org/officeDocument/2006/relationships/customXml" Target="../ink/ink629.xml"/><Relationship Id="rId358" Type="http://schemas.openxmlformats.org/officeDocument/2006/relationships/customXml" Target="../ink/ink748.xml"/><Relationship Id="rId565" Type="http://schemas.openxmlformats.org/officeDocument/2006/relationships/customXml" Target="../ink/ink853.xml"/><Relationship Id="rId730" Type="http://schemas.openxmlformats.org/officeDocument/2006/relationships/image" Target="../media/image927.png"/><Relationship Id="rId162" Type="http://schemas.openxmlformats.org/officeDocument/2006/relationships/customXml" Target="../ink/ink650.xml"/><Relationship Id="rId218" Type="http://schemas.openxmlformats.org/officeDocument/2006/relationships/customXml" Target="../ink/ink678.xml"/><Relationship Id="rId425" Type="http://schemas.openxmlformats.org/officeDocument/2006/relationships/image" Target="../media/image775.png"/><Relationship Id="rId467" Type="http://schemas.openxmlformats.org/officeDocument/2006/relationships/customXml" Target="../ink/ink804.xml"/><Relationship Id="rId632" Type="http://schemas.openxmlformats.org/officeDocument/2006/relationships/image" Target="../media/image878.png"/><Relationship Id="rId271" Type="http://schemas.openxmlformats.org/officeDocument/2006/relationships/image" Target="../media/image699.png"/><Relationship Id="rId674" Type="http://schemas.openxmlformats.org/officeDocument/2006/relationships/image" Target="../media/image899.png"/><Relationship Id="rId24" Type="http://schemas.openxmlformats.org/officeDocument/2006/relationships/customXml" Target="../ink/ink581.xml"/><Relationship Id="rId66" Type="http://schemas.openxmlformats.org/officeDocument/2006/relationships/customXml" Target="../ink/ink602.xml"/><Relationship Id="rId131" Type="http://schemas.openxmlformats.org/officeDocument/2006/relationships/image" Target="../media/image629.png"/><Relationship Id="rId327" Type="http://schemas.openxmlformats.org/officeDocument/2006/relationships/image" Target="../media/image727.png"/><Relationship Id="rId369" Type="http://schemas.openxmlformats.org/officeDocument/2006/relationships/image" Target="../media/image748.png"/><Relationship Id="rId534" Type="http://schemas.openxmlformats.org/officeDocument/2006/relationships/image" Target="../media/image829.png"/><Relationship Id="rId576" Type="http://schemas.openxmlformats.org/officeDocument/2006/relationships/image" Target="../media/image850.png"/><Relationship Id="rId741" Type="http://schemas.openxmlformats.org/officeDocument/2006/relationships/customXml" Target="../ink/ink941.xml"/><Relationship Id="rId173" Type="http://schemas.openxmlformats.org/officeDocument/2006/relationships/image" Target="../media/image650.png"/><Relationship Id="rId229" Type="http://schemas.openxmlformats.org/officeDocument/2006/relationships/image" Target="../media/image678.png"/><Relationship Id="rId380" Type="http://schemas.openxmlformats.org/officeDocument/2006/relationships/image" Target="../media/image753.png"/><Relationship Id="rId436" Type="http://schemas.openxmlformats.org/officeDocument/2006/relationships/customXml" Target="../ink/ink788.xml"/><Relationship Id="rId601" Type="http://schemas.openxmlformats.org/officeDocument/2006/relationships/customXml" Target="../ink/ink871.xml"/><Relationship Id="rId643" Type="http://schemas.openxmlformats.org/officeDocument/2006/relationships/customXml" Target="../ink/ink892.xml"/><Relationship Id="rId240" Type="http://schemas.openxmlformats.org/officeDocument/2006/relationships/customXml" Target="../ink/ink689.xml"/><Relationship Id="rId478" Type="http://schemas.openxmlformats.org/officeDocument/2006/relationships/image" Target="../media/image801.png"/><Relationship Id="rId685" Type="http://schemas.openxmlformats.org/officeDocument/2006/relationships/customXml" Target="../ink/ink913.xml"/><Relationship Id="rId35" Type="http://schemas.openxmlformats.org/officeDocument/2006/relationships/image" Target="../media/image582.png"/><Relationship Id="rId77" Type="http://schemas.openxmlformats.org/officeDocument/2006/relationships/image" Target="../media/image602.png"/><Relationship Id="rId100" Type="http://schemas.openxmlformats.org/officeDocument/2006/relationships/customXml" Target="../ink/ink619.xml"/><Relationship Id="rId282" Type="http://schemas.openxmlformats.org/officeDocument/2006/relationships/customXml" Target="../ink/ink710.xml"/><Relationship Id="rId338" Type="http://schemas.openxmlformats.org/officeDocument/2006/relationships/customXml" Target="../ink/ink738.xml"/><Relationship Id="rId503" Type="http://schemas.openxmlformats.org/officeDocument/2006/relationships/customXml" Target="../ink/ink822.xml"/><Relationship Id="rId545" Type="http://schemas.openxmlformats.org/officeDocument/2006/relationships/customXml" Target="../ink/ink843.xml"/><Relationship Id="rId587" Type="http://schemas.openxmlformats.org/officeDocument/2006/relationships/customXml" Target="../ink/ink864.xml"/><Relationship Id="rId710" Type="http://schemas.openxmlformats.org/officeDocument/2006/relationships/image" Target="../media/image917.png"/><Relationship Id="rId8" Type="http://schemas.openxmlformats.org/officeDocument/2006/relationships/customXml" Target="../ink/ink573.xml"/><Relationship Id="rId142" Type="http://schemas.openxmlformats.org/officeDocument/2006/relationships/customXml" Target="../ink/ink640.xml"/><Relationship Id="rId184" Type="http://schemas.openxmlformats.org/officeDocument/2006/relationships/customXml" Target="../ink/ink661.xml"/><Relationship Id="rId391" Type="http://schemas.openxmlformats.org/officeDocument/2006/relationships/customXml" Target="../ink/ink765.xml"/><Relationship Id="rId405" Type="http://schemas.openxmlformats.org/officeDocument/2006/relationships/image" Target="../media/image765.png"/><Relationship Id="rId447" Type="http://schemas.openxmlformats.org/officeDocument/2006/relationships/customXml" Target="../ink/ink794.xml"/><Relationship Id="rId612" Type="http://schemas.openxmlformats.org/officeDocument/2006/relationships/image" Target="../media/image868.png"/><Relationship Id="rId251" Type="http://schemas.openxmlformats.org/officeDocument/2006/relationships/image" Target="../media/image689.png"/><Relationship Id="rId489" Type="http://schemas.openxmlformats.org/officeDocument/2006/relationships/customXml" Target="../ink/ink815.xml"/><Relationship Id="rId654" Type="http://schemas.openxmlformats.org/officeDocument/2006/relationships/image" Target="../media/image889.png"/><Relationship Id="rId696" Type="http://schemas.openxmlformats.org/officeDocument/2006/relationships/image" Target="../media/image910.png"/><Relationship Id="rId46" Type="http://schemas.openxmlformats.org/officeDocument/2006/relationships/customXml" Target="../ink/ink592.xml"/><Relationship Id="rId293" Type="http://schemas.openxmlformats.org/officeDocument/2006/relationships/image" Target="../media/image710.png"/><Relationship Id="rId307" Type="http://schemas.openxmlformats.org/officeDocument/2006/relationships/image" Target="../media/image717.png"/><Relationship Id="rId349" Type="http://schemas.openxmlformats.org/officeDocument/2006/relationships/image" Target="../media/image738.png"/><Relationship Id="rId514" Type="http://schemas.openxmlformats.org/officeDocument/2006/relationships/image" Target="../media/image819.png"/><Relationship Id="rId556" Type="http://schemas.openxmlformats.org/officeDocument/2006/relationships/image" Target="../media/image840.png"/><Relationship Id="rId721" Type="http://schemas.openxmlformats.org/officeDocument/2006/relationships/customXml" Target="../ink/ink931.xml"/><Relationship Id="rId88" Type="http://schemas.openxmlformats.org/officeDocument/2006/relationships/customXml" Target="../ink/ink613.xml"/><Relationship Id="rId111" Type="http://schemas.openxmlformats.org/officeDocument/2006/relationships/image" Target="../media/image619.png"/><Relationship Id="rId153" Type="http://schemas.openxmlformats.org/officeDocument/2006/relationships/image" Target="../media/image640.png"/><Relationship Id="rId195" Type="http://schemas.openxmlformats.org/officeDocument/2006/relationships/image" Target="../media/image661.png"/><Relationship Id="rId209" Type="http://schemas.openxmlformats.org/officeDocument/2006/relationships/image" Target="../media/image668.png"/><Relationship Id="rId360" Type="http://schemas.openxmlformats.org/officeDocument/2006/relationships/customXml" Target="../ink/ink749.xml"/><Relationship Id="rId416" Type="http://schemas.openxmlformats.org/officeDocument/2006/relationships/customXml" Target="../ink/ink778.xml"/><Relationship Id="rId598" Type="http://schemas.openxmlformats.org/officeDocument/2006/relationships/image" Target="../media/image861.png"/><Relationship Id="rId220" Type="http://schemas.openxmlformats.org/officeDocument/2006/relationships/customXml" Target="../ink/ink679.xml"/><Relationship Id="rId458" Type="http://schemas.openxmlformats.org/officeDocument/2006/relationships/image" Target="../media/image791.png"/><Relationship Id="rId623" Type="http://schemas.openxmlformats.org/officeDocument/2006/relationships/customXml" Target="../ink/ink882.xml"/><Relationship Id="rId665" Type="http://schemas.openxmlformats.org/officeDocument/2006/relationships/customXml" Target="../ink/ink903.xml"/><Relationship Id="rId15" Type="http://schemas.openxmlformats.org/officeDocument/2006/relationships/image" Target="../media/image572.png"/><Relationship Id="rId57" Type="http://schemas.openxmlformats.org/officeDocument/2006/relationships/image" Target="../media/image593.png"/><Relationship Id="rId262" Type="http://schemas.openxmlformats.org/officeDocument/2006/relationships/customXml" Target="../ink/ink700.xml"/><Relationship Id="rId318" Type="http://schemas.openxmlformats.org/officeDocument/2006/relationships/customXml" Target="../ink/ink728.xml"/><Relationship Id="rId525" Type="http://schemas.openxmlformats.org/officeDocument/2006/relationships/customXml" Target="../ink/ink833.xml"/><Relationship Id="rId567" Type="http://schemas.openxmlformats.org/officeDocument/2006/relationships/customXml" Target="../ink/ink854.xml"/><Relationship Id="rId732" Type="http://schemas.openxmlformats.org/officeDocument/2006/relationships/image" Target="../media/image928.png"/><Relationship Id="rId99" Type="http://schemas.openxmlformats.org/officeDocument/2006/relationships/image" Target="../media/image613.png"/><Relationship Id="rId122" Type="http://schemas.openxmlformats.org/officeDocument/2006/relationships/customXml" Target="../ink/ink630.xml"/><Relationship Id="rId164" Type="http://schemas.openxmlformats.org/officeDocument/2006/relationships/customXml" Target="../ink/ink651.xml"/><Relationship Id="rId371" Type="http://schemas.openxmlformats.org/officeDocument/2006/relationships/image" Target="../media/image749.png"/><Relationship Id="rId427" Type="http://schemas.openxmlformats.org/officeDocument/2006/relationships/image" Target="../media/image776.png"/><Relationship Id="rId469" Type="http://schemas.openxmlformats.org/officeDocument/2006/relationships/customXml" Target="../ink/ink805.xml"/><Relationship Id="rId634" Type="http://schemas.openxmlformats.org/officeDocument/2006/relationships/image" Target="../media/image879.png"/><Relationship Id="rId676" Type="http://schemas.openxmlformats.org/officeDocument/2006/relationships/image" Target="../media/image900.png"/><Relationship Id="rId26" Type="http://schemas.openxmlformats.org/officeDocument/2006/relationships/customXml" Target="../ink/ink582.xml"/><Relationship Id="rId231" Type="http://schemas.openxmlformats.org/officeDocument/2006/relationships/image" Target="../media/image679.png"/><Relationship Id="rId273" Type="http://schemas.openxmlformats.org/officeDocument/2006/relationships/image" Target="../media/image700.png"/><Relationship Id="rId329" Type="http://schemas.openxmlformats.org/officeDocument/2006/relationships/image" Target="../media/image728.png"/><Relationship Id="rId480" Type="http://schemas.openxmlformats.org/officeDocument/2006/relationships/image" Target="../media/image802.png"/><Relationship Id="rId536" Type="http://schemas.openxmlformats.org/officeDocument/2006/relationships/image" Target="../media/image830.png"/><Relationship Id="rId701" Type="http://schemas.openxmlformats.org/officeDocument/2006/relationships/customXml" Target="../ink/ink921.xml"/><Relationship Id="rId68" Type="http://schemas.openxmlformats.org/officeDocument/2006/relationships/customXml" Target="../ink/ink603.xml"/><Relationship Id="rId133" Type="http://schemas.openxmlformats.org/officeDocument/2006/relationships/image" Target="../media/image630.png"/><Relationship Id="rId175" Type="http://schemas.openxmlformats.org/officeDocument/2006/relationships/image" Target="../media/image651.png"/><Relationship Id="rId340" Type="http://schemas.openxmlformats.org/officeDocument/2006/relationships/customXml" Target="../ink/ink739.xml"/><Relationship Id="rId578" Type="http://schemas.openxmlformats.org/officeDocument/2006/relationships/image" Target="../media/image851.png"/><Relationship Id="rId743" Type="http://schemas.openxmlformats.org/officeDocument/2006/relationships/customXml" Target="../ink/ink942.xml"/><Relationship Id="rId200" Type="http://schemas.openxmlformats.org/officeDocument/2006/relationships/customXml" Target="../ink/ink669.xml"/><Relationship Id="rId382" Type="http://schemas.openxmlformats.org/officeDocument/2006/relationships/image" Target="../media/image754.png"/><Relationship Id="rId438" Type="http://schemas.openxmlformats.org/officeDocument/2006/relationships/customXml" Target="../ink/ink789.xml"/><Relationship Id="rId603" Type="http://schemas.openxmlformats.org/officeDocument/2006/relationships/customXml" Target="../ink/ink872.xml"/><Relationship Id="rId645" Type="http://schemas.openxmlformats.org/officeDocument/2006/relationships/customXml" Target="../ink/ink893.xml"/><Relationship Id="rId687" Type="http://schemas.openxmlformats.org/officeDocument/2006/relationships/customXml" Target="../ink/ink914.xml"/><Relationship Id="rId242" Type="http://schemas.openxmlformats.org/officeDocument/2006/relationships/customXml" Target="../ink/ink690.xml"/><Relationship Id="rId284" Type="http://schemas.openxmlformats.org/officeDocument/2006/relationships/customXml" Target="../ink/ink711.xml"/><Relationship Id="rId491" Type="http://schemas.openxmlformats.org/officeDocument/2006/relationships/customXml" Target="../ink/ink816.xml"/><Relationship Id="rId505" Type="http://schemas.openxmlformats.org/officeDocument/2006/relationships/customXml" Target="../ink/ink823.xml"/><Relationship Id="rId712" Type="http://schemas.openxmlformats.org/officeDocument/2006/relationships/image" Target="../media/image918.png"/><Relationship Id="rId37" Type="http://schemas.openxmlformats.org/officeDocument/2006/relationships/image" Target="../media/image583.png"/><Relationship Id="rId79" Type="http://schemas.openxmlformats.org/officeDocument/2006/relationships/image" Target="../media/image603.png"/><Relationship Id="rId102" Type="http://schemas.openxmlformats.org/officeDocument/2006/relationships/customXml" Target="../ink/ink620.xml"/><Relationship Id="rId144" Type="http://schemas.openxmlformats.org/officeDocument/2006/relationships/customXml" Target="../ink/ink641.xml"/><Relationship Id="rId547" Type="http://schemas.openxmlformats.org/officeDocument/2006/relationships/customXml" Target="../ink/ink844.xml"/><Relationship Id="rId589" Type="http://schemas.openxmlformats.org/officeDocument/2006/relationships/customXml" Target="../ink/ink865.xml"/><Relationship Id="rId90" Type="http://schemas.openxmlformats.org/officeDocument/2006/relationships/customXml" Target="../ink/ink614.xml"/><Relationship Id="rId186" Type="http://schemas.openxmlformats.org/officeDocument/2006/relationships/customXml" Target="../ink/ink662.xml"/><Relationship Id="rId351" Type="http://schemas.openxmlformats.org/officeDocument/2006/relationships/image" Target="../media/image739.png"/><Relationship Id="rId393" Type="http://schemas.openxmlformats.org/officeDocument/2006/relationships/customXml" Target="../ink/ink766.xml"/><Relationship Id="rId407" Type="http://schemas.openxmlformats.org/officeDocument/2006/relationships/image" Target="../media/image766.png"/><Relationship Id="rId449" Type="http://schemas.openxmlformats.org/officeDocument/2006/relationships/customXml" Target="../ink/ink795.xml"/><Relationship Id="rId614" Type="http://schemas.openxmlformats.org/officeDocument/2006/relationships/image" Target="../media/image869.png"/><Relationship Id="rId656" Type="http://schemas.openxmlformats.org/officeDocument/2006/relationships/image" Target="../media/image890.png"/><Relationship Id="rId211" Type="http://schemas.openxmlformats.org/officeDocument/2006/relationships/image" Target="../media/image669.png"/><Relationship Id="rId253" Type="http://schemas.openxmlformats.org/officeDocument/2006/relationships/image" Target="../media/image690.png"/><Relationship Id="rId295" Type="http://schemas.openxmlformats.org/officeDocument/2006/relationships/image" Target="../media/image711.png"/><Relationship Id="rId309" Type="http://schemas.openxmlformats.org/officeDocument/2006/relationships/image" Target="../media/image718.png"/><Relationship Id="rId460" Type="http://schemas.openxmlformats.org/officeDocument/2006/relationships/image" Target="../media/image792.png"/><Relationship Id="rId516" Type="http://schemas.openxmlformats.org/officeDocument/2006/relationships/image" Target="../media/image820.png"/><Relationship Id="rId698" Type="http://schemas.openxmlformats.org/officeDocument/2006/relationships/image" Target="../media/image911.png"/><Relationship Id="rId48" Type="http://schemas.openxmlformats.org/officeDocument/2006/relationships/customXml" Target="../ink/ink593.xml"/><Relationship Id="rId113" Type="http://schemas.openxmlformats.org/officeDocument/2006/relationships/image" Target="../media/image620.png"/><Relationship Id="rId320" Type="http://schemas.openxmlformats.org/officeDocument/2006/relationships/customXml" Target="../ink/ink729.xml"/><Relationship Id="rId558" Type="http://schemas.openxmlformats.org/officeDocument/2006/relationships/image" Target="../media/image841.png"/><Relationship Id="rId723" Type="http://schemas.openxmlformats.org/officeDocument/2006/relationships/customXml" Target="../ink/ink932.xml"/><Relationship Id="rId155" Type="http://schemas.openxmlformats.org/officeDocument/2006/relationships/image" Target="../media/image641.png"/><Relationship Id="rId197" Type="http://schemas.openxmlformats.org/officeDocument/2006/relationships/image" Target="../media/image662.png"/><Relationship Id="rId362" Type="http://schemas.openxmlformats.org/officeDocument/2006/relationships/customXml" Target="../ink/ink750.xml"/><Relationship Id="rId418" Type="http://schemas.openxmlformats.org/officeDocument/2006/relationships/customXml" Target="../ink/ink779.xml"/><Relationship Id="rId625" Type="http://schemas.openxmlformats.org/officeDocument/2006/relationships/customXml" Target="../ink/ink883.xml"/><Relationship Id="rId222" Type="http://schemas.openxmlformats.org/officeDocument/2006/relationships/customXml" Target="../ink/ink680.xml"/><Relationship Id="rId264" Type="http://schemas.openxmlformats.org/officeDocument/2006/relationships/customXml" Target="../ink/ink701.xml"/><Relationship Id="rId471" Type="http://schemas.openxmlformats.org/officeDocument/2006/relationships/customXml" Target="../ink/ink806.xml"/><Relationship Id="rId667" Type="http://schemas.openxmlformats.org/officeDocument/2006/relationships/customXml" Target="../ink/ink904.xml"/><Relationship Id="rId17" Type="http://schemas.openxmlformats.org/officeDocument/2006/relationships/image" Target="../media/image573.png"/><Relationship Id="rId59" Type="http://schemas.openxmlformats.org/officeDocument/2006/relationships/image" Target="../media/image594.png"/><Relationship Id="rId124" Type="http://schemas.openxmlformats.org/officeDocument/2006/relationships/customXml" Target="../ink/ink631.xml"/><Relationship Id="rId527" Type="http://schemas.openxmlformats.org/officeDocument/2006/relationships/customXml" Target="../ink/ink834.xml"/><Relationship Id="rId569" Type="http://schemas.openxmlformats.org/officeDocument/2006/relationships/customXml" Target="../ink/ink855.xml"/><Relationship Id="rId734" Type="http://schemas.openxmlformats.org/officeDocument/2006/relationships/image" Target="../media/image929.png"/><Relationship Id="rId70" Type="http://schemas.openxmlformats.org/officeDocument/2006/relationships/customXml" Target="../ink/ink604.xml"/><Relationship Id="rId166" Type="http://schemas.openxmlformats.org/officeDocument/2006/relationships/customXml" Target="../ink/ink652.xml"/><Relationship Id="rId331" Type="http://schemas.openxmlformats.org/officeDocument/2006/relationships/image" Target="../media/image729.png"/><Relationship Id="rId373" Type="http://schemas.openxmlformats.org/officeDocument/2006/relationships/image" Target="../media/image750.png"/><Relationship Id="rId429" Type="http://schemas.openxmlformats.org/officeDocument/2006/relationships/image" Target="../media/image777.png"/><Relationship Id="rId580" Type="http://schemas.openxmlformats.org/officeDocument/2006/relationships/image" Target="../media/image852.png"/><Relationship Id="rId636" Type="http://schemas.openxmlformats.org/officeDocument/2006/relationships/image" Target="../media/image88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680.png"/><Relationship Id="rId440" Type="http://schemas.openxmlformats.org/officeDocument/2006/relationships/customXml" Target="../ink/ink790.xml"/><Relationship Id="rId678" Type="http://schemas.openxmlformats.org/officeDocument/2006/relationships/image" Target="../media/image901.png"/><Relationship Id="rId28" Type="http://schemas.openxmlformats.org/officeDocument/2006/relationships/customXml" Target="../ink/ink583.xml"/><Relationship Id="rId275" Type="http://schemas.openxmlformats.org/officeDocument/2006/relationships/image" Target="../media/image701.png"/><Relationship Id="rId300" Type="http://schemas.openxmlformats.org/officeDocument/2006/relationships/customXml" Target="../ink/ink719.xml"/><Relationship Id="rId482" Type="http://schemas.openxmlformats.org/officeDocument/2006/relationships/image" Target="../media/image803.png"/><Relationship Id="rId538" Type="http://schemas.openxmlformats.org/officeDocument/2006/relationships/image" Target="../media/image831.png"/><Relationship Id="rId703" Type="http://schemas.openxmlformats.org/officeDocument/2006/relationships/customXml" Target="../ink/ink922.xml"/><Relationship Id="rId745" Type="http://schemas.openxmlformats.org/officeDocument/2006/relationships/customXml" Target="../ink/ink943.xml"/><Relationship Id="rId81" Type="http://schemas.openxmlformats.org/officeDocument/2006/relationships/image" Target="../media/image604.png"/><Relationship Id="rId135" Type="http://schemas.openxmlformats.org/officeDocument/2006/relationships/image" Target="../media/image631.png"/><Relationship Id="rId177" Type="http://schemas.openxmlformats.org/officeDocument/2006/relationships/image" Target="../media/image652.png"/><Relationship Id="rId342" Type="http://schemas.openxmlformats.org/officeDocument/2006/relationships/customXml" Target="../ink/ink740.xml"/><Relationship Id="rId384" Type="http://schemas.openxmlformats.org/officeDocument/2006/relationships/image" Target="../media/image755.png"/><Relationship Id="rId591" Type="http://schemas.openxmlformats.org/officeDocument/2006/relationships/customXml" Target="../ink/ink866.xml"/><Relationship Id="rId605" Type="http://schemas.openxmlformats.org/officeDocument/2006/relationships/customXml" Target="../ink/ink873.xml"/><Relationship Id="rId202" Type="http://schemas.openxmlformats.org/officeDocument/2006/relationships/customXml" Target="../ink/ink670.xml"/><Relationship Id="rId244" Type="http://schemas.openxmlformats.org/officeDocument/2006/relationships/customXml" Target="../ink/ink691.xml"/><Relationship Id="rId647" Type="http://schemas.openxmlformats.org/officeDocument/2006/relationships/customXml" Target="../ink/ink894.xml"/><Relationship Id="rId689" Type="http://schemas.openxmlformats.org/officeDocument/2006/relationships/customXml" Target="../ink/ink915.xml"/><Relationship Id="rId39" Type="http://schemas.openxmlformats.org/officeDocument/2006/relationships/image" Target="../media/image584.png"/><Relationship Id="rId286" Type="http://schemas.openxmlformats.org/officeDocument/2006/relationships/customXml" Target="../ink/ink712.xml"/><Relationship Id="rId451" Type="http://schemas.openxmlformats.org/officeDocument/2006/relationships/customXml" Target="../ink/ink796.xml"/><Relationship Id="rId493" Type="http://schemas.openxmlformats.org/officeDocument/2006/relationships/customXml" Target="../ink/ink817.xml"/><Relationship Id="rId507" Type="http://schemas.openxmlformats.org/officeDocument/2006/relationships/customXml" Target="../ink/ink824.xml"/><Relationship Id="rId549" Type="http://schemas.openxmlformats.org/officeDocument/2006/relationships/customXml" Target="../ink/ink845.xml"/><Relationship Id="rId714" Type="http://schemas.openxmlformats.org/officeDocument/2006/relationships/image" Target="../media/image919.png"/><Relationship Id="rId50" Type="http://schemas.openxmlformats.org/officeDocument/2006/relationships/customXml" Target="../ink/ink594.xml"/><Relationship Id="rId104" Type="http://schemas.openxmlformats.org/officeDocument/2006/relationships/customXml" Target="../ink/ink621.xml"/><Relationship Id="rId146" Type="http://schemas.openxmlformats.org/officeDocument/2006/relationships/customXml" Target="../ink/ink642.xml"/><Relationship Id="rId188" Type="http://schemas.openxmlformats.org/officeDocument/2006/relationships/customXml" Target="../ink/ink663.xml"/><Relationship Id="rId311" Type="http://schemas.openxmlformats.org/officeDocument/2006/relationships/image" Target="../media/image719.png"/><Relationship Id="rId353" Type="http://schemas.openxmlformats.org/officeDocument/2006/relationships/image" Target="../media/image740.png"/><Relationship Id="rId395" Type="http://schemas.openxmlformats.org/officeDocument/2006/relationships/customXml" Target="../ink/ink767.xml"/><Relationship Id="rId409" Type="http://schemas.openxmlformats.org/officeDocument/2006/relationships/image" Target="../media/image767.png"/><Relationship Id="rId560" Type="http://schemas.openxmlformats.org/officeDocument/2006/relationships/image" Target="../media/image842.png"/><Relationship Id="rId92" Type="http://schemas.openxmlformats.org/officeDocument/2006/relationships/customXml" Target="../ink/ink615.xml"/><Relationship Id="rId213" Type="http://schemas.openxmlformats.org/officeDocument/2006/relationships/image" Target="../media/image670.png"/><Relationship Id="rId420" Type="http://schemas.openxmlformats.org/officeDocument/2006/relationships/customXml" Target="../ink/ink780.xml"/><Relationship Id="rId616" Type="http://schemas.openxmlformats.org/officeDocument/2006/relationships/image" Target="../media/image870.png"/><Relationship Id="rId658" Type="http://schemas.openxmlformats.org/officeDocument/2006/relationships/image" Target="../media/image891.png"/><Relationship Id="rId255" Type="http://schemas.openxmlformats.org/officeDocument/2006/relationships/image" Target="../media/image691.png"/><Relationship Id="rId297" Type="http://schemas.openxmlformats.org/officeDocument/2006/relationships/image" Target="../media/image712.png"/><Relationship Id="rId462" Type="http://schemas.openxmlformats.org/officeDocument/2006/relationships/image" Target="../media/image793.png"/><Relationship Id="rId518" Type="http://schemas.openxmlformats.org/officeDocument/2006/relationships/image" Target="../media/image821.png"/><Relationship Id="rId725" Type="http://schemas.openxmlformats.org/officeDocument/2006/relationships/customXml" Target="../ink/ink933.xml"/><Relationship Id="rId115" Type="http://schemas.openxmlformats.org/officeDocument/2006/relationships/image" Target="../media/image621.png"/><Relationship Id="rId157" Type="http://schemas.openxmlformats.org/officeDocument/2006/relationships/image" Target="../media/image642.png"/><Relationship Id="rId322" Type="http://schemas.openxmlformats.org/officeDocument/2006/relationships/customXml" Target="../ink/ink730.xml"/><Relationship Id="rId364" Type="http://schemas.openxmlformats.org/officeDocument/2006/relationships/customXml" Target="../ink/ink751.xml"/><Relationship Id="rId61" Type="http://schemas.openxmlformats.org/officeDocument/2006/relationships/image" Target="../media/image595.png"/><Relationship Id="rId199" Type="http://schemas.openxmlformats.org/officeDocument/2006/relationships/image" Target="../media/image663.png"/><Relationship Id="rId571" Type="http://schemas.openxmlformats.org/officeDocument/2006/relationships/customXml" Target="../ink/ink856.xml"/><Relationship Id="rId627" Type="http://schemas.openxmlformats.org/officeDocument/2006/relationships/customXml" Target="../ink/ink884.xml"/><Relationship Id="rId669" Type="http://schemas.openxmlformats.org/officeDocument/2006/relationships/customXml" Target="../ink/ink905.xml"/><Relationship Id="rId19" Type="http://schemas.openxmlformats.org/officeDocument/2006/relationships/image" Target="../media/image574.png"/><Relationship Id="rId224" Type="http://schemas.openxmlformats.org/officeDocument/2006/relationships/customXml" Target="../ink/ink681.xml"/><Relationship Id="rId266" Type="http://schemas.openxmlformats.org/officeDocument/2006/relationships/customXml" Target="../ink/ink702.xml"/><Relationship Id="rId431" Type="http://schemas.openxmlformats.org/officeDocument/2006/relationships/image" Target="../media/image778.png"/><Relationship Id="rId473" Type="http://schemas.openxmlformats.org/officeDocument/2006/relationships/customXml" Target="../ink/ink807.xml"/><Relationship Id="rId529" Type="http://schemas.openxmlformats.org/officeDocument/2006/relationships/customXml" Target="../ink/ink835.xml"/><Relationship Id="rId680" Type="http://schemas.openxmlformats.org/officeDocument/2006/relationships/image" Target="../media/image902.png"/><Relationship Id="rId736" Type="http://schemas.openxmlformats.org/officeDocument/2006/relationships/image" Target="../media/image930.png"/><Relationship Id="rId30" Type="http://schemas.openxmlformats.org/officeDocument/2006/relationships/customXml" Target="../ink/ink584.xml"/><Relationship Id="rId126" Type="http://schemas.openxmlformats.org/officeDocument/2006/relationships/customXml" Target="../ink/ink632.xml"/><Relationship Id="rId168" Type="http://schemas.openxmlformats.org/officeDocument/2006/relationships/customXml" Target="../ink/ink653.xml"/><Relationship Id="rId333" Type="http://schemas.openxmlformats.org/officeDocument/2006/relationships/image" Target="../media/image730.png"/><Relationship Id="rId540" Type="http://schemas.openxmlformats.org/officeDocument/2006/relationships/image" Target="../media/image832.png"/><Relationship Id="rId72" Type="http://schemas.openxmlformats.org/officeDocument/2006/relationships/customXml" Target="../ink/ink605.xml"/><Relationship Id="rId375" Type="http://schemas.openxmlformats.org/officeDocument/2006/relationships/customXml" Target="../ink/ink757.xml"/><Relationship Id="rId582" Type="http://schemas.openxmlformats.org/officeDocument/2006/relationships/image" Target="../media/image853.png"/><Relationship Id="rId638" Type="http://schemas.openxmlformats.org/officeDocument/2006/relationships/image" Target="../media/image881.png"/><Relationship Id="rId3" Type="http://schemas.openxmlformats.org/officeDocument/2006/relationships/image" Target="../media/image566.png"/><Relationship Id="rId235" Type="http://schemas.openxmlformats.org/officeDocument/2006/relationships/image" Target="../media/image681.png"/><Relationship Id="rId277" Type="http://schemas.openxmlformats.org/officeDocument/2006/relationships/image" Target="../media/image702.png"/><Relationship Id="rId400" Type="http://schemas.openxmlformats.org/officeDocument/2006/relationships/image" Target="../media/image763.png"/><Relationship Id="rId442" Type="http://schemas.openxmlformats.org/officeDocument/2006/relationships/customXml" Target="../ink/ink791.xml"/><Relationship Id="rId484" Type="http://schemas.openxmlformats.org/officeDocument/2006/relationships/image" Target="../media/image804.png"/><Relationship Id="rId705" Type="http://schemas.openxmlformats.org/officeDocument/2006/relationships/customXml" Target="../ink/ink923.xml"/><Relationship Id="rId137" Type="http://schemas.openxmlformats.org/officeDocument/2006/relationships/image" Target="../media/image632.png"/><Relationship Id="rId302" Type="http://schemas.openxmlformats.org/officeDocument/2006/relationships/customXml" Target="../ink/ink720.xml"/><Relationship Id="rId344" Type="http://schemas.openxmlformats.org/officeDocument/2006/relationships/customXml" Target="../ink/ink741.xml"/><Relationship Id="rId691" Type="http://schemas.openxmlformats.org/officeDocument/2006/relationships/customXml" Target="../ink/ink916.xml"/><Relationship Id="rId747" Type="http://schemas.openxmlformats.org/officeDocument/2006/relationships/customXml" Target="../ink/ink944.xml"/><Relationship Id="rId41" Type="http://schemas.openxmlformats.org/officeDocument/2006/relationships/image" Target="../media/image585.png"/><Relationship Id="rId83" Type="http://schemas.openxmlformats.org/officeDocument/2006/relationships/image" Target="../media/image605.png"/><Relationship Id="rId179" Type="http://schemas.openxmlformats.org/officeDocument/2006/relationships/image" Target="../media/image653.png"/><Relationship Id="rId386" Type="http://schemas.openxmlformats.org/officeDocument/2006/relationships/image" Target="../media/image756.png"/><Relationship Id="rId551" Type="http://schemas.openxmlformats.org/officeDocument/2006/relationships/customXml" Target="../ink/ink846.xml"/><Relationship Id="rId593" Type="http://schemas.openxmlformats.org/officeDocument/2006/relationships/customXml" Target="../ink/ink867.xml"/><Relationship Id="rId607" Type="http://schemas.openxmlformats.org/officeDocument/2006/relationships/customXml" Target="../ink/ink874.xml"/><Relationship Id="rId649" Type="http://schemas.openxmlformats.org/officeDocument/2006/relationships/customXml" Target="../ink/ink895.xml"/><Relationship Id="rId190" Type="http://schemas.openxmlformats.org/officeDocument/2006/relationships/customXml" Target="../ink/ink664.xml"/><Relationship Id="rId204" Type="http://schemas.openxmlformats.org/officeDocument/2006/relationships/customXml" Target="../ink/ink671.xml"/><Relationship Id="rId246" Type="http://schemas.openxmlformats.org/officeDocument/2006/relationships/customXml" Target="../ink/ink692.xml"/><Relationship Id="rId288" Type="http://schemas.openxmlformats.org/officeDocument/2006/relationships/customXml" Target="../ink/ink713.xml"/><Relationship Id="rId411" Type="http://schemas.openxmlformats.org/officeDocument/2006/relationships/image" Target="../media/image768.png"/><Relationship Id="rId453" Type="http://schemas.openxmlformats.org/officeDocument/2006/relationships/customXml" Target="../ink/ink797.xml"/><Relationship Id="rId509" Type="http://schemas.openxmlformats.org/officeDocument/2006/relationships/customXml" Target="../ink/ink825.xml"/><Relationship Id="rId660" Type="http://schemas.openxmlformats.org/officeDocument/2006/relationships/image" Target="../media/image892.png"/><Relationship Id="rId106" Type="http://schemas.openxmlformats.org/officeDocument/2006/relationships/customXml" Target="../ink/ink622.xml"/><Relationship Id="rId313" Type="http://schemas.openxmlformats.org/officeDocument/2006/relationships/image" Target="../media/image720.png"/><Relationship Id="rId495" Type="http://schemas.openxmlformats.org/officeDocument/2006/relationships/customXml" Target="../ink/ink818.xml"/><Relationship Id="rId716" Type="http://schemas.openxmlformats.org/officeDocument/2006/relationships/image" Target="../media/image920.png"/><Relationship Id="rId10" Type="http://schemas.openxmlformats.org/officeDocument/2006/relationships/customXml" Target="../ink/ink574.xml"/><Relationship Id="rId52" Type="http://schemas.openxmlformats.org/officeDocument/2006/relationships/customXml" Target="../ink/ink595.xml"/><Relationship Id="rId94" Type="http://schemas.openxmlformats.org/officeDocument/2006/relationships/customXml" Target="../ink/ink616.xml"/><Relationship Id="rId148" Type="http://schemas.openxmlformats.org/officeDocument/2006/relationships/customXml" Target="../ink/ink643.xml"/><Relationship Id="rId355" Type="http://schemas.openxmlformats.org/officeDocument/2006/relationships/image" Target="../media/image741.png"/><Relationship Id="rId397" Type="http://schemas.openxmlformats.org/officeDocument/2006/relationships/customXml" Target="../ink/ink768.xml"/><Relationship Id="rId520" Type="http://schemas.openxmlformats.org/officeDocument/2006/relationships/image" Target="../media/image822.png"/><Relationship Id="rId562" Type="http://schemas.openxmlformats.org/officeDocument/2006/relationships/image" Target="../media/image843.png"/><Relationship Id="rId618" Type="http://schemas.openxmlformats.org/officeDocument/2006/relationships/image" Target="../media/image871.png"/><Relationship Id="rId215" Type="http://schemas.openxmlformats.org/officeDocument/2006/relationships/image" Target="../media/image671.png"/><Relationship Id="rId257" Type="http://schemas.openxmlformats.org/officeDocument/2006/relationships/image" Target="../media/image692.png"/><Relationship Id="rId422" Type="http://schemas.openxmlformats.org/officeDocument/2006/relationships/customXml" Target="../ink/ink781.xml"/><Relationship Id="rId464" Type="http://schemas.openxmlformats.org/officeDocument/2006/relationships/image" Target="../media/image794.png"/><Relationship Id="rId299" Type="http://schemas.openxmlformats.org/officeDocument/2006/relationships/image" Target="../media/image713.png"/><Relationship Id="rId727" Type="http://schemas.openxmlformats.org/officeDocument/2006/relationships/customXml" Target="../ink/ink934.xml"/><Relationship Id="rId63" Type="http://schemas.openxmlformats.org/officeDocument/2006/relationships/image" Target="../media/image596.png"/><Relationship Id="rId159" Type="http://schemas.openxmlformats.org/officeDocument/2006/relationships/image" Target="../media/image643.png"/><Relationship Id="rId366" Type="http://schemas.openxmlformats.org/officeDocument/2006/relationships/customXml" Target="../ink/ink752.xml"/><Relationship Id="rId573" Type="http://schemas.openxmlformats.org/officeDocument/2006/relationships/customXml" Target="../ink/ink857.xml"/><Relationship Id="rId226" Type="http://schemas.openxmlformats.org/officeDocument/2006/relationships/customXml" Target="../ink/ink682.xml"/><Relationship Id="rId433" Type="http://schemas.openxmlformats.org/officeDocument/2006/relationships/image" Target="../media/image779.png"/><Relationship Id="rId640" Type="http://schemas.openxmlformats.org/officeDocument/2006/relationships/image" Target="../media/image882.png"/><Relationship Id="rId738" Type="http://schemas.openxmlformats.org/officeDocument/2006/relationships/image" Target="../media/image931.png"/><Relationship Id="rId74" Type="http://schemas.openxmlformats.org/officeDocument/2006/relationships/customXml" Target="../ink/ink606.xml"/><Relationship Id="rId377" Type="http://schemas.openxmlformats.org/officeDocument/2006/relationships/customXml" Target="../ink/ink758.xml"/><Relationship Id="rId500" Type="http://schemas.openxmlformats.org/officeDocument/2006/relationships/image" Target="../media/image812.png"/><Relationship Id="rId584" Type="http://schemas.openxmlformats.org/officeDocument/2006/relationships/image" Target="../media/image854.png"/><Relationship Id="rId5" Type="http://schemas.openxmlformats.org/officeDocument/2006/relationships/image" Target="../media/image567.png"/><Relationship Id="rId237" Type="http://schemas.openxmlformats.org/officeDocument/2006/relationships/image" Target="../media/image682.png"/><Relationship Id="rId444" Type="http://schemas.openxmlformats.org/officeDocument/2006/relationships/customXml" Target="../ink/ink792.xml"/><Relationship Id="rId651" Type="http://schemas.openxmlformats.org/officeDocument/2006/relationships/customXml" Target="../ink/ink896.xml"/><Relationship Id="rId290" Type="http://schemas.openxmlformats.org/officeDocument/2006/relationships/customXml" Target="../ink/ink714.xml"/><Relationship Id="rId304" Type="http://schemas.openxmlformats.org/officeDocument/2006/relationships/customXml" Target="../ink/ink721.xml"/><Relationship Id="rId388" Type="http://schemas.openxmlformats.org/officeDocument/2006/relationships/image" Target="../media/image757.png"/><Relationship Id="rId511" Type="http://schemas.openxmlformats.org/officeDocument/2006/relationships/customXml" Target="../ink/ink826.xml"/><Relationship Id="rId609" Type="http://schemas.openxmlformats.org/officeDocument/2006/relationships/customXml" Target="../ink/ink875.xml"/><Relationship Id="rId85" Type="http://schemas.openxmlformats.org/officeDocument/2006/relationships/image" Target="../media/image606.png"/><Relationship Id="rId150" Type="http://schemas.openxmlformats.org/officeDocument/2006/relationships/customXml" Target="../ink/ink644.xml"/><Relationship Id="rId595" Type="http://schemas.openxmlformats.org/officeDocument/2006/relationships/customXml" Target="../ink/ink868.xml"/><Relationship Id="rId248" Type="http://schemas.openxmlformats.org/officeDocument/2006/relationships/customXml" Target="../ink/ink693.xml"/><Relationship Id="rId455" Type="http://schemas.openxmlformats.org/officeDocument/2006/relationships/customXml" Target="../ink/ink798.xml"/><Relationship Id="rId662" Type="http://schemas.openxmlformats.org/officeDocument/2006/relationships/image" Target="../media/image893.png"/><Relationship Id="rId12" Type="http://schemas.openxmlformats.org/officeDocument/2006/relationships/customXml" Target="../ink/ink575.xml"/><Relationship Id="rId108" Type="http://schemas.openxmlformats.org/officeDocument/2006/relationships/customXml" Target="../ink/ink623.xml"/><Relationship Id="rId315" Type="http://schemas.openxmlformats.org/officeDocument/2006/relationships/image" Target="../media/image721.png"/><Relationship Id="rId522" Type="http://schemas.openxmlformats.org/officeDocument/2006/relationships/image" Target="../media/image823.png"/><Relationship Id="rId96" Type="http://schemas.openxmlformats.org/officeDocument/2006/relationships/customXml" Target="../ink/ink617.xml"/><Relationship Id="rId161" Type="http://schemas.openxmlformats.org/officeDocument/2006/relationships/image" Target="../media/image644.png"/><Relationship Id="rId399" Type="http://schemas.openxmlformats.org/officeDocument/2006/relationships/customXml" Target="../ink/ink769.xml"/><Relationship Id="rId259" Type="http://schemas.openxmlformats.org/officeDocument/2006/relationships/image" Target="../media/image693.png"/><Relationship Id="rId466" Type="http://schemas.openxmlformats.org/officeDocument/2006/relationships/image" Target="../media/image795.png"/><Relationship Id="rId673" Type="http://schemas.openxmlformats.org/officeDocument/2006/relationships/customXml" Target="../ink/ink907.xml"/><Relationship Id="rId23" Type="http://schemas.openxmlformats.org/officeDocument/2006/relationships/image" Target="../media/image576.png"/><Relationship Id="rId119" Type="http://schemas.openxmlformats.org/officeDocument/2006/relationships/image" Target="../media/image623.png"/><Relationship Id="rId326" Type="http://schemas.openxmlformats.org/officeDocument/2006/relationships/customXml" Target="../ink/ink732.xml"/><Relationship Id="rId533" Type="http://schemas.openxmlformats.org/officeDocument/2006/relationships/customXml" Target="../ink/ink837.xml"/><Relationship Id="rId740" Type="http://schemas.openxmlformats.org/officeDocument/2006/relationships/image" Target="../media/image932.png"/><Relationship Id="rId172" Type="http://schemas.openxmlformats.org/officeDocument/2006/relationships/customXml" Target="../ink/ink655.xml"/><Relationship Id="rId477" Type="http://schemas.openxmlformats.org/officeDocument/2006/relationships/customXml" Target="../ink/ink809.xml"/><Relationship Id="rId600" Type="http://schemas.openxmlformats.org/officeDocument/2006/relationships/image" Target="../media/image862.png"/><Relationship Id="rId684" Type="http://schemas.openxmlformats.org/officeDocument/2006/relationships/image" Target="../media/image904.png"/><Relationship Id="rId337" Type="http://schemas.openxmlformats.org/officeDocument/2006/relationships/image" Target="../media/image732.png"/><Relationship Id="rId34" Type="http://schemas.openxmlformats.org/officeDocument/2006/relationships/customXml" Target="../ink/ink586.xml"/><Relationship Id="rId544" Type="http://schemas.openxmlformats.org/officeDocument/2006/relationships/image" Target="../media/image834.png"/><Relationship Id="rId183" Type="http://schemas.openxmlformats.org/officeDocument/2006/relationships/image" Target="../media/image655.png"/><Relationship Id="rId390" Type="http://schemas.openxmlformats.org/officeDocument/2006/relationships/image" Target="../media/image758.png"/><Relationship Id="rId404" Type="http://schemas.openxmlformats.org/officeDocument/2006/relationships/customXml" Target="../ink/ink772.xml"/><Relationship Id="rId611" Type="http://schemas.openxmlformats.org/officeDocument/2006/relationships/customXml" Target="../ink/ink876.xml"/><Relationship Id="rId250" Type="http://schemas.openxmlformats.org/officeDocument/2006/relationships/customXml" Target="../ink/ink694.xml"/><Relationship Id="rId488" Type="http://schemas.openxmlformats.org/officeDocument/2006/relationships/image" Target="../media/image806.png"/><Relationship Id="rId695" Type="http://schemas.openxmlformats.org/officeDocument/2006/relationships/customXml" Target="../ink/ink918.xml"/><Relationship Id="rId709" Type="http://schemas.openxmlformats.org/officeDocument/2006/relationships/customXml" Target="../ink/ink925.xml"/><Relationship Id="rId45" Type="http://schemas.openxmlformats.org/officeDocument/2006/relationships/image" Target="../media/image587.png"/><Relationship Id="rId110" Type="http://schemas.openxmlformats.org/officeDocument/2006/relationships/customXml" Target="../ink/ink624.xml"/><Relationship Id="rId348" Type="http://schemas.openxmlformats.org/officeDocument/2006/relationships/customXml" Target="../ink/ink743.xml"/><Relationship Id="rId555" Type="http://schemas.openxmlformats.org/officeDocument/2006/relationships/customXml" Target="../ink/ink848.xml"/><Relationship Id="rId194" Type="http://schemas.openxmlformats.org/officeDocument/2006/relationships/customXml" Target="../ink/ink666.xml"/><Relationship Id="rId208" Type="http://schemas.openxmlformats.org/officeDocument/2006/relationships/customXml" Target="../ink/ink673.xml"/><Relationship Id="rId415" Type="http://schemas.openxmlformats.org/officeDocument/2006/relationships/image" Target="../media/image770.png"/><Relationship Id="rId622" Type="http://schemas.openxmlformats.org/officeDocument/2006/relationships/image" Target="../media/image873.png"/><Relationship Id="rId261" Type="http://schemas.openxmlformats.org/officeDocument/2006/relationships/image" Target="../media/image694.png"/><Relationship Id="rId499" Type="http://schemas.openxmlformats.org/officeDocument/2006/relationships/customXml" Target="../ink/ink820.xml"/><Relationship Id="rId56" Type="http://schemas.openxmlformats.org/officeDocument/2006/relationships/customXml" Target="../ink/ink597.xml"/><Relationship Id="rId359" Type="http://schemas.openxmlformats.org/officeDocument/2006/relationships/image" Target="../media/image743.png"/><Relationship Id="rId566" Type="http://schemas.openxmlformats.org/officeDocument/2006/relationships/image" Target="../media/image845.png"/><Relationship Id="rId121" Type="http://schemas.openxmlformats.org/officeDocument/2006/relationships/image" Target="../media/image624.png"/><Relationship Id="rId219" Type="http://schemas.openxmlformats.org/officeDocument/2006/relationships/image" Target="../media/image673.png"/><Relationship Id="rId426" Type="http://schemas.openxmlformats.org/officeDocument/2006/relationships/customXml" Target="../ink/ink783.xml"/><Relationship Id="rId633" Type="http://schemas.openxmlformats.org/officeDocument/2006/relationships/customXml" Target="../ink/ink887.xml"/><Relationship Id="rId67" Type="http://schemas.openxmlformats.org/officeDocument/2006/relationships/image" Target="../media/image598.png"/><Relationship Id="rId272" Type="http://schemas.openxmlformats.org/officeDocument/2006/relationships/customXml" Target="../ink/ink705.xml"/><Relationship Id="rId577" Type="http://schemas.openxmlformats.org/officeDocument/2006/relationships/customXml" Target="../ink/ink859.xml"/><Relationship Id="rId700" Type="http://schemas.openxmlformats.org/officeDocument/2006/relationships/image" Target="../media/image912.png"/><Relationship Id="rId132" Type="http://schemas.openxmlformats.org/officeDocument/2006/relationships/customXml" Target="../ink/ink635.xml"/><Relationship Id="rId437" Type="http://schemas.openxmlformats.org/officeDocument/2006/relationships/image" Target="../media/image781.png"/><Relationship Id="rId644" Type="http://schemas.openxmlformats.org/officeDocument/2006/relationships/image" Target="../media/image884.png"/><Relationship Id="rId283" Type="http://schemas.openxmlformats.org/officeDocument/2006/relationships/image" Target="../media/image705.png"/><Relationship Id="rId490" Type="http://schemas.openxmlformats.org/officeDocument/2006/relationships/image" Target="../media/image807.png"/><Relationship Id="rId504" Type="http://schemas.openxmlformats.org/officeDocument/2006/relationships/image" Target="../media/image814.png"/><Relationship Id="rId711" Type="http://schemas.openxmlformats.org/officeDocument/2006/relationships/customXml" Target="../ink/ink926.xml"/><Relationship Id="rId78" Type="http://schemas.openxmlformats.org/officeDocument/2006/relationships/customXml" Target="../ink/ink608.xml"/><Relationship Id="rId143" Type="http://schemas.openxmlformats.org/officeDocument/2006/relationships/image" Target="../media/image635.png"/><Relationship Id="rId350" Type="http://schemas.openxmlformats.org/officeDocument/2006/relationships/customXml" Target="../ink/ink744.xml"/><Relationship Id="rId588" Type="http://schemas.openxmlformats.org/officeDocument/2006/relationships/image" Target="../media/image856.png"/><Relationship Id="rId9" Type="http://schemas.openxmlformats.org/officeDocument/2006/relationships/image" Target="../media/image569.png"/><Relationship Id="rId210" Type="http://schemas.openxmlformats.org/officeDocument/2006/relationships/customXml" Target="../ink/ink674.xml"/><Relationship Id="rId448" Type="http://schemas.openxmlformats.org/officeDocument/2006/relationships/image" Target="../media/image786.png"/><Relationship Id="rId655" Type="http://schemas.openxmlformats.org/officeDocument/2006/relationships/customXml" Target="../ink/ink898.xml"/><Relationship Id="rId294" Type="http://schemas.openxmlformats.org/officeDocument/2006/relationships/customXml" Target="../ink/ink716.xml"/><Relationship Id="rId308" Type="http://schemas.openxmlformats.org/officeDocument/2006/relationships/customXml" Target="../ink/ink723.xml"/><Relationship Id="rId515" Type="http://schemas.openxmlformats.org/officeDocument/2006/relationships/customXml" Target="../ink/ink828.xml"/><Relationship Id="rId722" Type="http://schemas.openxmlformats.org/officeDocument/2006/relationships/image" Target="../media/image923.png"/><Relationship Id="rId89" Type="http://schemas.openxmlformats.org/officeDocument/2006/relationships/image" Target="../media/image608.png"/><Relationship Id="rId154" Type="http://schemas.openxmlformats.org/officeDocument/2006/relationships/customXml" Target="../ink/ink646.xml"/><Relationship Id="rId361" Type="http://schemas.openxmlformats.org/officeDocument/2006/relationships/image" Target="../media/image744.png"/><Relationship Id="rId599" Type="http://schemas.openxmlformats.org/officeDocument/2006/relationships/customXml" Target="../ink/ink870.xml"/><Relationship Id="rId459" Type="http://schemas.openxmlformats.org/officeDocument/2006/relationships/customXml" Target="../ink/ink800.xml"/><Relationship Id="rId666" Type="http://schemas.openxmlformats.org/officeDocument/2006/relationships/image" Target="../media/image895.png"/><Relationship Id="rId16" Type="http://schemas.openxmlformats.org/officeDocument/2006/relationships/customXml" Target="../ink/ink577.xml"/><Relationship Id="rId221" Type="http://schemas.openxmlformats.org/officeDocument/2006/relationships/image" Target="../media/image674.png"/><Relationship Id="rId319" Type="http://schemas.openxmlformats.org/officeDocument/2006/relationships/image" Target="../media/image723.png"/><Relationship Id="rId526" Type="http://schemas.openxmlformats.org/officeDocument/2006/relationships/image" Target="../media/image825.png"/><Relationship Id="rId733" Type="http://schemas.openxmlformats.org/officeDocument/2006/relationships/customXml" Target="../ink/ink937.xml"/><Relationship Id="rId165" Type="http://schemas.openxmlformats.org/officeDocument/2006/relationships/image" Target="../media/image646.png"/><Relationship Id="rId372" Type="http://schemas.openxmlformats.org/officeDocument/2006/relationships/customXml" Target="../ink/ink755.xml"/><Relationship Id="rId677" Type="http://schemas.openxmlformats.org/officeDocument/2006/relationships/customXml" Target="../ink/ink909.xml"/><Relationship Id="rId232" Type="http://schemas.openxmlformats.org/officeDocument/2006/relationships/customXml" Target="../ink/ink685.xml"/><Relationship Id="rId27" Type="http://schemas.openxmlformats.org/officeDocument/2006/relationships/image" Target="../media/image578.png"/><Relationship Id="rId537" Type="http://schemas.openxmlformats.org/officeDocument/2006/relationships/customXml" Target="../ink/ink839.xml"/><Relationship Id="rId744" Type="http://schemas.openxmlformats.org/officeDocument/2006/relationships/image" Target="../media/image934.png"/><Relationship Id="rId80" Type="http://schemas.openxmlformats.org/officeDocument/2006/relationships/customXml" Target="../ink/ink609.xml"/><Relationship Id="rId176" Type="http://schemas.openxmlformats.org/officeDocument/2006/relationships/customXml" Target="../ink/ink657.xml"/><Relationship Id="rId383" Type="http://schemas.openxmlformats.org/officeDocument/2006/relationships/customXml" Target="../ink/ink761.xml"/><Relationship Id="rId590" Type="http://schemas.openxmlformats.org/officeDocument/2006/relationships/image" Target="../media/image857.png"/><Relationship Id="rId604" Type="http://schemas.openxmlformats.org/officeDocument/2006/relationships/image" Target="../media/image864.png"/><Relationship Id="rId243" Type="http://schemas.openxmlformats.org/officeDocument/2006/relationships/image" Target="../media/image685.png"/><Relationship Id="rId450" Type="http://schemas.openxmlformats.org/officeDocument/2006/relationships/image" Target="../media/image787.png"/><Relationship Id="rId688" Type="http://schemas.openxmlformats.org/officeDocument/2006/relationships/image" Target="../media/image906.png"/><Relationship Id="rId38" Type="http://schemas.openxmlformats.org/officeDocument/2006/relationships/customXml" Target="../ink/ink588.xml"/><Relationship Id="rId103" Type="http://schemas.openxmlformats.org/officeDocument/2006/relationships/image" Target="../media/image615.png"/><Relationship Id="rId310" Type="http://schemas.openxmlformats.org/officeDocument/2006/relationships/customXml" Target="../ink/ink724.xml"/><Relationship Id="rId548" Type="http://schemas.openxmlformats.org/officeDocument/2006/relationships/image" Target="../media/image836.png"/><Relationship Id="rId91" Type="http://schemas.openxmlformats.org/officeDocument/2006/relationships/image" Target="../media/image609.png"/><Relationship Id="rId187" Type="http://schemas.openxmlformats.org/officeDocument/2006/relationships/image" Target="../media/image657.png"/><Relationship Id="rId394" Type="http://schemas.openxmlformats.org/officeDocument/2006/relationships/image" Target="../media/image760.png"/><Relationship Id="rId408" Type="http://schemas.openxmlformats.org/officeDocument/2006/relationships/customXml" Target="../ink/ink774.xml"/><Relationship Id="rId615" Type="http://schemas.openxmlformats.org/officeDocument/2006/relationships/customXml" Target="../ink/ink878.xml"/><Relationship Id="rId254" Type="http://schemas.openxmlformats.org/officeDocument/2006/relationships/customXml" Target="../ink/ink696.xml"/><Relationship Id="rId699" Type="http://schemas.openxmlformats.org/officeDocument/2006/relationships/customXml" Target="../ink/ink920.xml"/><Relationship Id="rId49" Type="http://schemas.openxmlformats.org/officeDocument/2006/relationships/image" Target="../media/image589.png"/><Relationship Id="rId114" Type="http://schemas.openxmlformats.org/officeDocument/2006/relationships/customXml" Target="../ink/ink626.xml"/><Relationship Id="rId461" Type="http://schemas.openxmlformats.org/officeDocument/2006/relationships/customXml" Target="../ink/ink801.xml"/><Relationship Id="rId559" Type="http://schemas.openxmlformats.org/officeDocument/2006/relationships/customXml" Target="../ink/ink850.xml"/><Relationship Id="rId198" Type="http://schemas.openxmlformats.org/officeDocument/2006/relationships/customXml" Target="../ink/ink668.xml"/><Relationship Id="rId321" Type="http://schemas.openxmlformats.org/officeDocument/2006/relationships/image" Target="../media/image724.png"/><Relationship Id="rId419" Type="http://schemas.openxmlformats.org/officeDocument/2006/relationships/image" Target="../media/image772.png"/><Relationship Id="rId626" Type="http://schemas.openxmlformats.org/officeDocument/2006/relationships/image" Target="../media/image875.png"/><Relationship Id="rId265" Type="http://schemas.openxmlformats.org/officeDocument/2006/relationships/image" Target="../media/image696.png"/><Relationship Id="rId472" Type="http://schemas.openxmlformats.org/officeDocument/2006/relationships/image" Target="../media/image798.png"/><Relationship Id="rId125" Type="http://schemas.openxmlformats.org/officeDocument/2006/relationships/image" Target="../media/image626.png"/><Relationship Id="rId332" Type="http://schemas.openxmlformats.org/officeDocument/2006/relationships/customXml" Target="../ink/ink735.xml"/><Relationship Id="rId637" Type="http://schemas.openxmlformats.org/officeDocument/2006/relationships/customXml" Target="../ink/ink889.xml"/><Relationship Id="rId276" Type="http://schemas.openxmlformats.org/officeDocument/2006/relationships/customXml" Target="../ink/ink707.xml"/><Relationship Id="rId483" Type="http://schemas.openxmlformats.org/officeDocument/2006/relationships/customXml" Target="../ink/ink812.xml"/><Relationship Id="rId690" Type="http://schemas.openxmlformats.org/officeDocument/2006/relationships/image" Target="../media/image907.png"/><Relationship Id="rId704" Type="http://schemas.openxmlformats.org/officeDocument/2006/relationships/image" Target="../media/image914.png"/><Relationship Id="rId40" Type="http://schemas.openxmlformats.org/officeDocument/2006/relationships/customXml" Target="../ink/ink589.xml"/><Relationship Id="rId136" Type="http://schemas.openxmlformats.org/officeDocument/2006/relationships/customXml" Target="../ink/ink637.xml"/><Relationship Id="rId343" Type="http://schemas.openxmlformats.org/officeDocument/2006/relationships/image" Target="../media/image735.png"/><Relationship Id="rId550" Type="http://schemas.openxmlformats.org/officeDocument/2006/relationships/image" Target="../media/image837.png"/><Relationship Id="rId203" Type="http://schemas.openxmlformats.org/officeDocument/2006/relationships/image" Target="../media/image665.png"/><Relationship Id="rId648" Type="http://schemas.openxmlformats.org/officeDocument/2006/relationships/image" Target="../media/image886.png"/><Relationship Id="rId287" Type="http://schemas.openxmlformats.org/officeDocument/2006/relationships/image" Target="../media/image707.png"/><Relationship Id="rId410" Type="http://schemas.openxmlformats.org/officeDocument/2006/relationships/customXml" Target="../ink/ink775.xml"/><Relationship Id="rId494" Type="http://schemas.openxmlformats.org/officeDocument/2006/relationships/image" Target="../media/image809.png"/><Relationship Id="rId508" Type="http://schemas.openxmlformats.org/officeDocument/2006/relationships/image" Target="../media/image816.png"/><Relationship Id="rId715" Type="http://schemas.openxmlformats.org/officeDocument/2006/relationships/customXml" Target="../ink/ink928.xml"/><Relationship Id="rId147" Type="http://schemas.openxmlformats.org/officeDocument/2006/relationships/image" Target="../media/image637.png"/><Relationship Id="rId354" Type="http://schemas.openxmlformats.org/officeDocument/2006/relationships/customXml" Target="../ink/ink746.xml"/><Relationship Id="rId51" Type="http://schemas.openxmlformats.org/officeDocument/2006/relationships/image" Target="../media/image590.png"/><Relationship Id="rId561" Type="http://schemas.openxmlformats.org/officeDocument/2006/relationships/customXml" Target="../ink/ink851.xml"/><Relationship Id="rId659" Type="http://schemas.openxmlformats.org/officeDocument/2006/relationships/customXml" Target="../ink/ink900.xml"/><Relationship Id="rId214" Type="http://schemas.openxmlformats.org/officeDocument/2006/relationships/customXml" Target="../ink/ink676.xml"/><Relationship Id="rId298" Type="http://schemas.openxmlformats.org/officeDocument/2006/relationships/customXml" Target="../ink/ink718.xml"/><Relationship Id="rId421" Type="http://schemas.openxmlformats.org/officeDocument/2006/relationships/image" Target="../media/image773.png"/><Relationship Id="rId519" Type="http://schemas.openxmlformats.org/officeDocument/2006/relationships/customXml" Target="../ink/ink830.xml"/><Relationship Id="rId158" Type="http://schemas.openxmlformats.org/officeDocument/2006/relationships/customXml" Target="../ink/ink648.xml"/><Relationship Id="rId726" Type="http://schemas.openxmlformats.org/officeDocument/2006/relationships/image" Target="../media/image9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94.png"/><Relationship Id="rId299" Type="http://schemas.openxmlformats.org/officeDocument/2006/relationships/image" Target="../media/image1084.png"/><Relationship Id="rId21" Type="http://schemas.openxmlformats.org/officeDocument/2006/relationships/image" Target="../media/image948.png"/><Relationship Id="rId63" Type="http://schemas.openxmlformats.org/officeDocument/2006/relationships/image" Target="../media/image968.png"/><Relationship Id="rId159" Type="http://schemas.openxmlformats.org/officeDocument/2006/relationships/image" Target="../media/image1014.png"/><Relationship Id="rId324" Type="http://schemas.openxmlformats.org/officeDocument/2006/relationships/customXml" Target="../ink/ink1106.xml"/><Relationship Id="rId366" Type="http://schemas.openxmlformats.org/officeDocument/2006/relationships/customXml" Target="../ink/ink1127.xml"/><Relationship Id="rId170" Type="http://schemas.openxmlformats.org/officeDocument/2006/relationships/customXml" Target="../ink/ink1029.xml"/><Relationship Id="rId226" Type="http://schemas.openxmlformats.org/officeDocument/2006/relationships/customXml" Target="../ink/ink1057.xml"/><Relationship Id="rId433" Type="http://schemas.openxmlformats.org/officeDocument/2006/relationships/image" Target="../media/image1151.png"/><Relationship Id="rId268" Type="http://schemas.openxmlformats.org/officeDocument/2006/relationships/customXml" Target="../ink/ink1078.xml"/><Relationship Id="rId32" Type="http://schemas.openxmlformats.org/officeDocument/2006/relationships/customXml" Target="../ink/ink960.xml"/><Relationship Id="rId74" Type="http://schemas.openxmlformats.org/officeDocument/2006/relationships/customXml" Target="../ink/ink981.xml"/><Relationship Id="rId128" Type="http://schemas.openxmlformats.org/officeDocument/2006/relationships/customXml" Target="../ink/ink1008.xml"/><Relationship Id="rId335" Type="http://schemas.openxmlformats.org/officeDocument/2006/relationships/image" Target="../media/image1102.png"/><Relationship Id="rId377" Type="http://schemas.openxmlformats.org/officeDocument/2006/relationships/image" Target="../media/image1123.png"/><Relationship Id="rId5" Type="http://schemas.openxmlformats.org/officeDocument/2006/relationships/image" Target="../media/image940.png"/><Relationship Id="rId181" Type="http://schemas.openxmlformats.org/officeDocument/2006/relationships/image" Target="../media/image1025.png"/><Relationship Id="rId237" Type="http://schemas.openxmlformats.org/officeDocument/2006/relationships/image" Target="../media/image1053.png"/><Relationship Id="rId402" Type="http://schemas.openxmlformats.org/officeDocument/2006/relationships/customXml" Target="../ink/ink1145.xml"/><Relationship Id="rId279" Type="http://schemas.openxmlformats.org/officeDocument/2006/relationships/image" Target="../media/image1074.png"/><Relationship Id="rId43" Type="http://schemas.openxmlformats.org/officeDocument/2006/relationships/image" Target="../media/image958.png"/><Relationship Id="rId139" Type="http://schemas.openxmlformats.org/officeDocument/2006/relationships/image" Target="../media/image1004.png"/><Relationship Id="rId290" Type="http://schemas.openxmlformats.org/officeDocument/2006/relationships/customXml" Target="../ink/ink1089.xml"/><Relationship Id="rId304" Type="http://schemas.openxmlformats.org/officeDocument/2006/relationships/customXml" Target="../ink/ink1096.xml"/><Relationship Id="rId346" Type="http://schemas.openxmlformats.org/officeDocument/2006/relationships/customXml" Target="../ink/ink1117.xml"/><Relationship Id="rId388" Type="http://schemas.openxmlformats.org/officeDocument/2006/relationships/customXml" Target="../ink/ink1138.xml"/><Relationship Id="rId85" Type="http://schemas.openxmlformats.org/officeDocument/2006/relationships/image" Target="../media/image979.png"/><Relationship Id="rId150" Type="http://schemas.openxmlformats.org/officeDocument/2006/relationships/customXml" Target="../ink/ink1019.xml"/><Relationship Id="rId192" Type="http://schemas.openxmlformats.org/officeDocument/2006/relationships/customXml" Target="../ink/ink1040.xml"/><Relationship Id="rId206" Type="http://schemas.openxmlformats.org/officeDocument/2006/relationships/customXml" Target="../ink/ink1047.xml"/><Relationship Id="rId413" Type="http://schemas.openxmlformats.org/officeDocument/2006/relationships/image" Target="../media/image1141.png"/><Relationship Id="rId248" Type="http://schemas.openxmlformats.org/officeDocument/2006/relationships/customXml" Target="../ink/ink1068.xml"/><Relationship Id="rId12" Type="http://schemas.openxmlformats.org/officeDocument/2006/relationships/customXml" Target="../ink/ink950.xml"/><Relationship Id="rId108" Type="http://schemas.openxmlformats.org/officeDocument/2006/relationships/customXml" Target="../ink/ink998.xml"/><Relationship Id="rId315" Type="http://schemas.openxmlformats.org/officeDocument/2006/relationships/image" Target="../media/image1092.png"/><Relationship Id="rId357" Type="http://schemas.openxmlformats.org/officeDocument/2006/relationships/image" Target="../media/image1113.png"/><Relationship Id="rId54" Type="http://schemas.openxmlformats.org/officeDocument/2006/relationships/customXml" Target="../ink/ink971.xml"/><Relationship Id="rId96" Type="http://schemas.openxmlformats.org/officeDocument/2006/relationships/customXml" Target="../ink/ink992.xml"/><Relationship Id="rId161" Type="http://schemas.openxmlformats.org/officeDocument/2006/relationships/image" Target="../media/image1015.png"/><Relationship Id="rId217" Type="http://schemas.openxmlformats.org/officeDocument/2006/relationships/image" Target="../media/image1043.png"/><Relationship Id="rId399" Type="http://schemas.openxmlformats.org/officeDocument/2006/relationships/image" Target="../media/image1134.png"/><Relationship Id="rId259" Type="http://schemas.openxmlformats.org/officeDocument/2006/relationships/image" Target="../media/image1064.png"/><Relationship Id="rId424" Type="http://schemas.openxmlformats.org/officeDocument/2006/relationships/customXml" Target="../ink/ink1156.xml"/><Relationship Id="rId23" Type="http://schemas.openxmlformats.org/officeDocument/2006/relationships/image" Target="../media/image949.png"/><Relationship Id="rId119" Type="http://schemas.openxmlformats.org/officeDocument/2006/relationships/image" Target="../media/image995.png"/><Relationship Id="rId270" Type="http://schemas.openxmlformats.org/officeDocument/2006/relationships/customXml" Target="../ink/ink1079.xml"/><Relationship Id="rId326" Type="http://schemas.openxmlformats.org/officeDocument/2006/relationships/customXml" Target="../ink/ink1107.xml"/><Relationship Id="rId65" Type="http://schemas.openxmlformats.org/officeDocument/2006/relationships/image" Target="../media/image969.png"/><Relationship Id="rId130" Type="http://schemas.openxmlformats.org/officeDocument/2006/relationships/customXml" Target="../ink/ink1009.xml"/><Relationship Id="rId368" Type="http://schemas.openxmlformats.org/officeDocument/2006/relationships/customXml" Target="../ink/ink1128.xml"/><Relationship Id="rId172" Type="http://schemas.openxmlformats.org/officeDocument/2006/relationships/customXml" Target="../ink/ink1030.xml"/><Relationship Id="rId228" Type="http://schemas.openxmlformats.org/officeDocument/2006/relationships/customXml" Target="../ink/ink1058.xml"/><Relationship Id="rId435" Type="http://schemas.openxmlformats.org/officeDocument/2006/relationships/image" Target="../media/image1152.png"/><Relationship Id="rId281" Type="http://schemas.openxmlformats.org/officeDocument/2006/relationships/image" Target="../media/image1075.png"/><Relationship Id="rId337" Type="http://schemas.openxmlformats.org/officeDocument/2006/relationships/image" Target="../media/image1103.png"/><Relationship Id="rId34" Type="http://schemas.openxmlformats.org/officeDocument/2006/relationships/customXml" Target="../ink/ink961.xml"/><Relationship Id="rId76" Type="http://schemas.openxmlformats.org/officeDocument/2006/relationships/customXml" Target="../ink/ink982.xml"/><Relationship Id="rId141" Type="http://schemas.openxmlformats.org/officeDocument/2006/relationships/image" Target="../media/image1005.png"/><Relationship Id="rId379" Type="http://schemas.openxmlformats.org/officeDocument/2006/relationships/image" Target="../media/image1124.png"/><Relationship Id="rId7" Type="http://schemas.openxmlformats.org/officeDocument/2006/relationships/image" Target="../media/image941.png"/><Relationship Id="rId183" Type="http://schemas.openxmlformats.org/officeDocument/2006/relationships/image" Target="../media/image1026.png"/><Relationship Id="rId239" Type="http://schemas.openxmlformats.org/officeDocument/2006/relationships/image" Target="../media/image1054.png"/><Relationship Id="rId390" Type="http://schemas.openxmlformats.org/officeDocument/2006/relationships/customXml" Target="../ink/ink1139.xml"/><Relationship Id="rId404" Type="http://schemas.openxmlformats.org/officeDocument/2006/relationships/customXml" Target="../ink/ink1146.xml"/><Relationship Id="rId250" Type="http://schemas.openxmlformats.org/officeDocument/2006/relationships/customXml" Target="../ink/ink1069.xml"/><Relationship Id="rId292" Type="http://schemas.openxmlformats.org/officeDocument/2006/relationships/customXml" Target="../ink/ink1090.xml"/><Relationship Id="rId306" Type="http://schemas.openxmlformats.org/officeDocument/2006/relationships/customXml" Target="../ink/ink1097.xml"/><Relationship Id="rId45" Type="http://schemas.openxmlformats.org/officeDocument/2006/relationships/image" Target="../media/image959.png"/><Relationship Id="rId87" Type="http://schemas.openxmlformats.org/officeDocument/2006/relationships/image" Target="../media/image281.png"/><Relationship Id="rId110" Type="http://schemas.openxmlformats.org/officeDocument/2006/relationships/customXml" Target="../ink/ink999.xml"/><Relationship Id="rId348" Type="http://schemas.openxmlformats.org/officeDocument/2006/relationships/customXml" Target="../ink/ink1118.xml"/><Relationship Id="rId152" Type="http://schemas.openxmlformats.org/officeDocument/2006/relationships/customXml" Target="../ink/ink1020.xml"/><Relationship Id="rId194" Type="http://schemas.openxmlformats.org/officeDocument/2006/relationships/customXml" Target="../ink/ink1041.xml"/><Relationship Id="rId208" Type="http://schemas.openxmlformats.org/officeDocument/2006/relationships/customXml" Target="../ink/ink1048.xml"/><Relationship Id="rId415" Type="http://schemas.openxmlformats.org/officeDocument/2006/relationships/image" Target="../media/image1142.png"/><Relationship Id="rId261" Type="http://schemas.openxmlformats.org/officeDocument/2006/relationships/image" Target="../media/image1065.png"/><Relationship Id="rId14" Type="http://schemas.openxmlformats.org/officeDocument/2006/relationships/customXml" Target="../ink/ink951.xml"/><Relationship Id="rId56" Type="http://schemas.openxmlformats.org/officeDocument/2006/relationships/customXml" Target="../ink/ink972.xml"/><Relationship Id="rId317" Type="http://schemas.openxmlformats.org/officeDocument/2006/relationships/image" Target="../media/image1093.png"/><Relationship Id="rId359" Type="http://schemas.openxmlformats.org/officeDocument/2006/relationships/image" Target="../media/image1114.png"/><Relationship Id="rId98" Type="http://schemas.openxmlformats.org/officeDocument/2006/relationships/customXml" Target="../ink/ink993.xml"/><Relationship Id="rId121" Type="http://schemas.openxmlformats.org/officeDocument/2006/relationships/image" Target="../media/image996.png"/><Relationship Id="rId163" Type="http://schemas.openxmlformats.org/officeDocument/2006/relationships/image" Target="../media/image1016.png"/><Relationship Id="rId219" Type="http://schemas.openxmlformats.org/officeDocument/2006/relationships/image" Target="../media/image1044.png"/><Relationship Id="rId370" Type="http://schemas.openxmlformats.org/officeDocument/2006/relationships/customXml" Target="../ink/ink1129.xml"/><Relationship Id="rId426" Type="http://schemas.openxmlformats.org/officeDocument/2006/relationships/customXml" Target="../ink/ink1157.xml"/><Relationship Id="rId230" Type="http://schemas.openxmlformats.org/officeDocument/2006/relationships/customXml" Target="../ink/ink1059.xml"/><Relationship Id="rId25" Type="http://schemas.openxmlformats.org/officeDocument/2006/relationships/image" Target="../media/image950.png"/><Relationship Id="rId67" Type="http://schemas.openxmlformats.org/officeDocument/2006/relationships/image" Target="../media/image970.png"/><Relationship Id="rId272" Type="http://schemas.openxmlformats.org/officeDocument/2006/relationships/customXml" Target="../ink/ink1080.xml"/><Relationship Id="rId328" Type="http://schemas.openxmlformats.org/officeDocument/2006/relationships/customXml" Target="../ink/ink1108.xml"/><Relationship Id="rId132" Type="http://schemas.openxmlformats.org/officeDocument/2006/relationships/customXml" Target="../ink/ink1010.xml"/><Relationship Id="rId174" Type="http://schemas.openxmlformats.org/officeDocument/2006/relationships/customXml" Target="../ink/ink1031.xml"/><Relationship Id="rId381" Type="http://schemas.openxmlformats.org/officeDocument/2006/relationships/image" Target="../media/image1125.png"/><Relationship Id="rId241" Type="http://schemas.openxmlformats.org/officeDocument/2006/relationships/image" Target="../media/image1055.png"/><Relationship Id="rId36" Type="http://schemas.openxmlformats.org/officeDocument/2006/relationships/customXml" Target="../ink/ink962.xml"/><Relationship Id="rId283" Type="http://schemas.openxmlformats.org/officeDocument/2006/relationships/image" Target="../media/image1076.png"/><Relationship Id="rId339" Type="http://schemas.openxmlformats.org/officeDocument/2006/relationships/image" Target="../media/image1104.png"/><Relationship Id="rId78" Type="http://schemas.openxmlformats.org/officeDocument/2006/relationships/customXml" Target="../ink/ink983.xml"/><Relationship Id="rId101" Type="http://schemas.openxmlformats.org/officeDocument/2006/relationships/image" Target="../media/image986.png"/><Relationship Id="rId143" Type="http://schemas.openxmlformats.org/officeDocument/2006/relationships/image" Target="../media/image1006.png"/><Relationship Id="rId185" Type="http://schemas.openxmlformats.org/officeDocument/2006/relationships/image" Target="../media/image1027.png"/><Relationship Id="rId350" Type="http://schemas.openxmlformats.org/officeDocument/2006/relationships/customXml" Target="../ink/ink1119.xml"/><Relationship Id="rId406" Type="http://schemas.openxmlformats.org/officeDocument/2006/relationships/customXml" Target="../ink/ink1147.xml"/><Relationship Id="rId9" Type="http://schemas.openxmlformats.org/officeDocument/2006/relationships/image" Target="../media/image942.png"/><Relationship Id="rId210" Type="http://schemas.openxmlformats.org/officeDocument/2006/relationships/customXml" Target="../ink/ink1049.xml"/><Relationship Id="rId392" Type="http://schemas.openxmlformats.org/officeDocument/2006/relationships/customXml" Target="../ink/ink1140.xml"/><Relationship Id="rId252" Type="http://schemas.openxmlformats.org/officeDocument/2006/relationships/customXml" Target="../ink/ink1070.xml"/><Relationship Id="rId294" Type="http://schemas.openxmlformats.org/officeDocument/2006/relationships/customXml" Target="../ink/ink1091.xml"/><Relationship Id="rId308" Type="http://schemas.openxmlformats.org/officeDocument/2006/relationships/customXml" Target="../ink/ink1098.xml"/><Relationship Id="rId47" Type="http://schemas.openxmlformats.org/officeDocument/2006/relationships/image" Target="../media/image960.png"/><Relationship Id="rId89" Type="http://schemas.openxmlformats.org/officeDocument/2006/relationships/image" Target="../media/image980.png"/><Relationship Id="rId112" Type="http://schemas.openxmlformats.org/officeDocument/2006/relationships/customXml" Target="../ink/ink1000.xml"/><Relationship Id="rId154" Type="http://schemas.openxmlformats.org/officeDocument/2006/relationships/customXml" Target="../ink/ink1021.xml"/><Relationship Id="rId361" Type="http://schemas.openxmlformats.org/officeDocument/2006/relationships/image" Target="../media/image1115.png"/><Relationship Id="rId196" Type="http://schemas.openxmlformats.org/officeDocument/2006/relationships/customXml" Target="../ink/ink1042.xml"/><Relationship Id="rId417" Type="http://schemas.openxmlformats.org/officeDocument/2006/relationships/image" Target="../media/image1143.png"/><Relationship Id="rId16" Type="http://schemas.openxmlformats.org/officeDocument/2006/relationships/customXml" Target="../ink/ink952.xml"/><Relationship Id="rId221" Type="http://schemas.openxmlformats.org/officeDocument/2006/relationships/image" Target="../media/image1045.png"/><Relationship Id="rId263" Type="http://schemas.openxmlformats.org/officeDocument/2006/relationships/image" Target="../media/image1066.png"/><Relationship Id="rId319" Type="http://schemas.openxmlformats.org/officeDocument/2006/relationships/image" Target="../media/image1094.png"/><Relationship Id="rId58" Type="http://schemas.openxmlformats.org/officeDocument/2006/relationships/customXml" Target="../ink/ink973.xml"/><Relationship Id="rId123" Type="http://schemas.openxmlformats.org/officeDocument/2006/relationships/image" Target="../media/image997.png"/><Relationship Id="rId330" Type="http://schemas.openxmlformats.org/officeDocument/2006/relationships/customXml" Target="../ink/ink1109.xml"/><Relationship Id="rId165" Type="http://schemas.openxmlformats.org/officeDocument/2006/relationships/image" Target="../media/image1017.png"/><Relationship Id="rId372" Type="http://schemas.openxmlformats.org/officeDocument/2006/relationships/customXml" Target="../ink/ink1130.xml"/><Relationship Id="rId428" Type="http://schemas.openxmlformats.org/officeDocument/2006/relationships/customXml" Target="../ink/ink1158.xml"/><Relationship Id="rId232" Type="http://schemas.openxmlformats.org/officeDocument/2006/relationships/customXml" Target="../ink/ink1060.xml"/><Relationship Id="rId274" Type="http://schemas.openxmlformats.org/officeDocument/2006/relationships/customXml" Target="../ink/ink1081.xml"/><Relationship Id="rId27" Type="http://schemas.openxmlformats.org/officeDocument/2006/relationships/image" Target="../media/image951.png"/><Relationship Id="rId69" Type="http://schemas.openxmlformats.org/officeDocument/2006/relationships/image" Target="../media/image971.png"/><Relationship Id="rId134" Type="http://schemas.openxmlformats.org/officeDocument/2006/relationships/customXml" Target="../ink/ink1011.xml"/><Relationship Id="rId80" Type="http://schemas.openxmlformats.org/officeDocument/2006/relationships/customXml" Target="../ink/ink984.xml"/><Relationship Id="rId176" Type="http://schemas.openxmlformats.org/officeDocument/2006/relationships/customXml" Target="../ink/ink1032.xml"/><Relationship Id="rId341" Type="http://schemas.openxmlformats.org/officeDocument/2006/relationships/image" Target="../media/image1105.png"/><Relationship Id="rId383" Type="http://schemas.openxmlformats.org/officeDocument/2006/relationships/image" Target="../media/image1126.png"/><Relationship Id="rId201" Type="http://schemas.openxmlformats.org/officeDocument/2006/relationships/image" Target="../media/image1035.png"/><Relationship Id="rId243" Type="http://schemas.openxmlformats.org/officeDocument/2006/relationships/image" Target="../media/image1056.png"/><Relationship Id="rId285" Type="http://schemas.openxmlformats.org/officeDocument/2006/relationships/image" Target="../media/image1077.png"/><Relationship Id="rId38" Type="http://schemas.openxmlformats.org/officeDocument/2006/relationships/customXml" Target="../ink/ink963.xml"/><Relationship Id="rId103" Type="http://schemas.openxmlformats.org/officeDocument/2006/relationships/image" Target="../media/image987.png"/><Relationship Id="rId310" Type="http://schemas.openxmlformats.org/officeDocument/2006/relationships/customXml" Target="../ink/ink1099.xml"/><Relationship Id="rId91" Type="http://schemas.openxmlformats.org/officeDocument/2006/relationships/image" Target="../media/image981.png"/><Relationship Id="rId145" Type="http://schemas.openxmlformats.org/officeDocument/2006/relationships/image" Target="../media/image1007.png"/><Relationship Id="rId187" Type="http://schemas.openxmlformats.org/officeDocument/2006/relationships/image" Target="../media/image1028.png"/><Relationship Id="rId352" Type="http://schemas.openxmlformats.org/officeDocument/2006/relationships/customXml" Target="../ink/ink1120.xml"/><Relationship Id="rId394" Type="http://schemas.openxmlformats.org/officeDocument/2006/relationships/customXml" Target="../ink/ink1141.xml"/><Relationship Id="rId408" Type="http://schemas.openxmlformats.org/officeDocument/2006/relationships/customXml" Target="../ink/ink1148.xml"/><Relationship Id="rId212" Type="http://schemas.openxmlformats.org/officeDocument/2006/relationships/customXml" Target="../ink/ink1050.xml"/><Relationship Id="rId254" Type="http://schemas.openxmlformats.org/officeDocument/2006/relationships/customXml" Target="../ink/ink1071.xml"/><Relationship Id="rId28" Type="http://schemas.openxmlformats.org/officeDocument/2006/relationships/customXml" Target="../ink/ink958.xml"/><Relationship Id="rId49" Type="http://schemas.openxmlformats.org/officeDocument/2006/relationships/image" Target="../media/image961.png"/><Relationship Id="rId114" Type="http://schemas.openxmlformats.org/officeDocument/2006/relationships/customXml" Target="../ink/ink1001.xml"/><Relationship Id="rId275" Type="http://schemas.openxmlformats.org/officeDocument/2006/relationships/image" Target="../media/image1072.png"/><Relationship Id="rId296" Type="http://schemas.openxmlformats.org/officeDocument/2006/relationships/customXml" Target="../ink/ink1092.xml"/><Relationship Id="rId300" Type="http://schemas.openxmlformats.org/officeDocument/2006/relationships/customXml" Target="../ink/ink1094.xml"/><Relationship Id="rId60" Type="http://schemas.openxmlformats.org/officeDocument/2006/relationships/customXml" Target="../ink/ink974.xml"/><Relationship Id="rId81" Type="http://schemas.openxmlformats.org/officeDocument/2006/relationships/image" Target="../media/image977.png"/><Relationship Id="rId135" Type="http://schemas.openxmlformats.org/officeDocument/2006/relationships/image" Target="../media/image1002.png"/><Relationship Id="rId156" Type="http://schemas.openxmlformats.org/officeDocument/2006/relationships/customXml" Target="../ink/ink1022.xml"/><Relationship Id="rId177" Type="http://schemas.openxmlformats.org/officeDocument/2006/relationships/image" Target="../media/image1023.png"/><Relationship Id="rId198" Type="http://schemas.openxmlformats.org/officeDocument/2006/relationships/customXml" Target="../ink/ink1043.xml"/><Relationship Id="rId321" Type="http://schemas.openxmlformats.org/officeDocument/2006/relationships/image" Target="../media/image1095.png"/><Relationship Id="rId342" Type="http://schemas.openxmlformats.org/officeDocument/2006/relationships/customXml" Target="../ink/ink1115.xml"/><Relationship Id="rId363" Type="http://schemas.openxmlformats.org/officeDocument/2006/relationships/image" Target="../media/image1116.png"/><Relationship Id="rId384" Type="http://schemas.openxmlformats.org/officeDocument/2006/relationships/customXml" Target="../ink/ink1136.xml"/><Relationship Id="rId419" Type="http://schemas.openxmlformats.org/officeDocument/2006/relationships/image" Target="../media/image1144.png"/><Relationship Id="rId202" Type="http://schemas.openxmlformats.org/officeDocument/2006/relationships/customXml" Target="../ink/ink1045.xml"/><Relationship Id="rId223" Type="http://schemas.openxmlformats.org/officeDocument/2006/relationships/image" Target="../media/image1046.png"/><Relationship Id="rId244" Type="http://schemas.openxmlformats.org/officeDocument/2006/relationships/customXml" Target="../ink/ink1066.xml"/><Relationship Id="rId430" Type="http://schemas.openxmlformats.org/officeDocument/2006/relationships/customXml" Target="../ink/ink1159.xml"/><Relationship Id="rId18" Type="http://schemas.openxmlformats.org/officeDocument/2006/relationships/customXml" Target="../ink/ink953.xml"/><Relationship Id="rId39" Type="http://schemas.openxmlformats.org/officeDocument/2006/relationships/image" Target="../media/image956.png"/><Relationship Id="rId265" Type="http://schemas.openxmlformats.org/officeDocument/2006/relationships/image" Target="../media/image1067.png"/><Relationship Id="rId286" Type="http://schemas.openxmlformats.org/officeDocument/2006/relationships/customXml" Target="../ink/ink1087.xml"/><Relationship Id="rId50" Type="http://schemas.openxmlformats.org/officeDocument/2006/relationships/customXml" Target="../ink/ink969.xml"/><Relationship Id="rId104" Type="http://schemas.openxmlformats.org/officeDocument/2006/relationships/customXml" Target="../ink/ink996.xml"/><Relationship Id="rId125" Type="http://schemas.openxmlformats.org/officeDocument/2006/relationships/image" Target="../media/image998.png"/><Relationship Id="rId146" Type="http://schemas.openxmlformats.org/officeDocument/2006/relationships/customXml" Target="../ink/ink1017.xml"/><Relationship Id="rId167" Type="http://schemas.openxmlformats.org/officeDocument/2006/relationships/image" Target="../media/image1018.png"/><Relationship Id="rId188" Type="http://schemas.openxmlformats.org/officeDocument/2006/relationships/customXml" Target="../ink/ink1038.xml"/><Relationship Id="rId311" Type="http://schemas.openxmlformats.org/officeDocument/2006/relationships/image" Target="../media/image1090.png"/><Relationship Id="rId332" Type="http://schemas.openxmlformats.org/officeDocument/2006/relationships/customXml" Target="../ink/ink1110.xml"/><Relationship Id="rId353" Type="http://schemas.openxmlformats.org/officeDocument/2006/relationships/image" Target="../media/image1111.png"/><Relationship Id="rId374" Type="http://schemas.openxmlformats.org/officeDocument/2006/relationships/customXml" Target="../ink/ink1131.xml"/><Relationship Id="rId395" Type="http://schemas.openxmlformats.org/officeDocument/2006/relationships/image" Target="../media/image1132.png"/><Relationship Id="rId409" Type="http://schemas.openxmlformats.org/officeDocument/2006/relationships/image" Target="../media/image1139.png"/><Relationship Id="rId71" Type="http://schemas.openxmlformats.org/officeDocument/2006/relationships/image" Target="../media/image972.png"/><Relationship Id="rId92" Type="http://schemas.openxmlformats.org/officeDocument/2006/relationships/customXml" Target="../ink/ink990.xml"/><Relationship Id="rId213" Type="http://schemas.openxmlformats.org/officeDocument/2006/relationships/image" Target="../media/image1041.png"/><Relationship Id="rId234" Type="http://schemas.openxmlformats.org/officeDocument/2006/relationships/customXml" Target="../ink/ink1061.xml"/><Relationship Id="rId420" Type="http://schemas.openxmlformats.org/officeDocument/2006/relationships/customXml" Target="../ink/ink1154.xml"/><Relationship Id="rId2" Type="http://schemas.openxmlformats.org/officeDocument/2006/relationships/customXml" Target="../ink/ink945.xml"/><Relationship Id="rId29" Type="http://schemas.openxmlformats.org/officeDocument/2006/relationships/image" Target="../media/image952.png"/><Relationship Id="rId255" Type="http://schemas.openxmlformats.org/officeDocument/2006/relationships/image" Target="../media/image1062.png"/><Relationship Id="rId276" Type="http://schemas.openxmlformats.org/officeDocument/2006/relationships/customXml" Target="../ink/ink1082.xml"/><Relationship Id="rId297" Type="http://schemas.openxmlformats.org/officeDocument/2006/relationships/image" Target="../media/image1083.png"/><Relationship Id="rId40" Type="http://schemas.openxmlformats.org/officeDocument/2006/relationships/customXml" Target="../ink/ink964.xml"/><Relationship Id="rId115" Type="http://schemas.openxmlformats.org/officeDocument/2006/relationships/image" Target="../media/image993.png"/><Relationship Id="rId136" Type="http://schemas.openxmlformats.org/officeDocument/2006/relationships/customXml" Target="../ink/ink1012.xml"/><Relationship Id="rId157" Type="http://schemas.openxmlformats.org/officeDocument/2006/relationships/image" Target="../media/image1013.png"/><Relationship Id="rId178" Type="http://schemas.openxmlformats.org/officeDocument/2006/relationships/customXml" Target="../ink/ink1033.xml"/><Relationship Id="rId301" Type="http://schemas.openxmlformats.org/officeDocument/2006/relationships/image" Target="../media/image1085.png"/><Relationship Id="rId322" Type="http://schemas.openxmlformats.org/officeDocument/2006/relationships/customXml" Target="../ink/ink1105.xml"/><Relationship Id="rId343" Type="http://schemas.openxmlformats.org/officeDocument/2006/relationships/image" Target="../media/image1106.png"/><Relationship Id="rId364" Type="http://schemas.openxmlformats.org/officeDocument/2006/relationships/customXml" Target="../ink/ink1126.xml"/><Relationship Id="rId61" Type="http://schemas.openxmlformats.org/officeDocument/2006/relationships/image" Target="../media/image967.png"/><Relationship Id="rId82" Type="http://schemas.openxmlformats.org/officeDocument/2006/relationships/customXml" Target="../ink/ink985.xml"/><Relationship Id="rId199" Type="http://schemas.openxmlformats.org/officeDocument/2006/relationships/image" Target="../media/image1034.png"/><Relationship Id="rId203" Type="http://schemas.openxmlformats.org/officeDocument/2006/relationships/image" Target="../media/image1036.png"/><Relationship Id="rId385" Type="http://schemas.openxmlformats.org/officeDocument/2006/relationships/image" Target="../media/image1127.png"/><Relationship Id="rId19" Type="http://schemas.openxmlformats.org/officeDocument/2006/relationships/image" Target="../media/image947.png"/><Relationship Id="rId224" Type="http://schemas.openxmlformats.org/officeDocument/2006/relationships/customXml" Target="../ink/ink1056.xml"/><Relationship Id="rId245" Type="http://schemas.openxmlformats.org/officeDocument/2006/relationships/image" Target="../media/image1057.png"/><Relationship Id="rId266" Type="http://schemas.openxmlformats.org/officeDocument/2006/relationships/customXml" Target="../ink/ink1077.xml"/><Relationship Id="rId287" Type="http://schemas.openxmlformats.org/officeDocument/2006/relationships/image" Target="../media/image1078.png"/><Relationship Id="rId410" Type="http://schemas.openxmlformats.org/officeDocument/2006/relationships/customXml" Target="../ink/ink1149.xml"/><Relationship Id="rId431" Type="http://schemas.openxmlformats.org/officeDocument/2006/relationships/image" Target="../media/image1150.png"/><Relationship Id="rId30" Type="http://schemas.openxmlformats.org/officeDocument/2006/relationships/customXml" Target="../ink/ink959.xml"/><Relationship Id="rId105" Type="http://schemas.openxmlformats.org/officeDocument/2006/relationships/image" Target="../media/image988.png"/><Relationship Id="rId126" Type="http://schemas.openxmlformats.org/officeDocument/2006/relationships/customXml" Target="../ink/ink1007.xml"/><Relationship Id="rId147" Type="http://schemas.openxmlformats.org/officeDocument/2006/relationships/image" Target="../media/image1008.png"/><Relationship Id="rId168" Type="http://schemas.openxmlformats.org/officeDocument/2006/relationships/customXml" Target="../ink/ink1028.xml"/><Relationship Id="rId312" Type="http://schemas.openxmlformats.org/officeDocument/2006/relationships/customXml" Target="../ink/ink1100.xml"/><Relationship Id="rId333" Type="http://schemas.openxmlformats.org/officeDocument/2006/relationships/image" Target="../media/image1101.png"/><Relationship Id="rId354" Type="http://schemas.openxmlformats.org/officeDocument/2006/relationships/customXml" Target="../ink/ink1121.xml"/><Relationship Id="rId51" Type="http://schemas.openxmlformats.org/officeDocument/2006/relationships/image" Target="../media/image962.png"/><Relationship Id="rId72" Type="http://schemas.openxmlformats.org/officeDocument/2006/relationships/customXml" Target="../ink/ink980.xml"/><Relationship Id="rId93" Type="http://schemas.openxmlformats.org/officeDocument/2006/relationships/image" Target="../media/image982.png"/><Relationship Id="rId189" Type="http://schemas.openxmlformats.org/officeDocument/2006/relationships/image" Target="../media/image1029.png"/><Relationship Id="rId375" Type="http://schemas.openxmlformats.org/officeDocument/2006/relationships/image" Target="../media/image1122.png"/><Relationship Id="rId396" Type="http://schemas.openxmlformats.org/officeDocument/2006/relationships/customXml" Target="../ink/ink1142.xml"/><Relationship Id="rId3" Type="http://schemas.openxmlformats.org/officeDocument/2006/relationships/image" Target="../media/image939.png"/><Relationship Id="rId214" Type="http://schemas.openxmlformats.org/officeDocument/2006/relationships/customXml" Target="../ink/ink1051.xml"/><Relationship Id="rId235" Type="http://schemas.openxmlformats.org/officeDocument/2006/relationships/image" Target="../media/image1052.png"/><Relationship Id="rId256" Type="http://schemas.openxmlformats.org/officeDocument/2006/relationships/customXml" Target="../ink/ink1072.xml"/><Relationship Id="rId277" Type="http://schemas.openxmlformats.org/officeDocument/2006/relationships/image" Target="../media/image1073.png"/><Relationship Id="rId298" Type="http://schemas.openxmlformats.org/officeDocument/2006/relationships/customXml" Target="../ink/ink1093.xml"/><Relationship Id="rId400" Type="http://schemas.openxmlformats.org/officeDocument/2006/relationships/customXml" Target="../ink/ink1144.xml"/><Relationship Id="rId421" Type="http://schemas.openxmlformats.org/officeDocument/2006/relationships/image" Target="../media/image1145.png"/><Relationship Id="rId116" Type="http://schemas.openxmlformats.org/officeDocument/2006/relationships/customXml" Target="../ink/ink1002.xml"/><Relationship Id="rId137" Type="http://schemas.openxmlformats.org/officeDocument/2006/relationships/image" Target="../media/image1003.png"/><Relationship Id="rId158" Type="http://schemas.openxmlformats.org/officeDocument/2006/relationships/customXml" Target="../ink/ink1023.xml"/><Relationship Id="rId302" Type="http://schemas.openxmlformats.org/officeDocument/2006/relationships/customXml" Target="../ink/ink1095.xml"/><Relationship Id="rId323" Type="http://schemas.openxmlformats.org/officeDocument/2006/relationships/image" Target="../media/image1096.png"/><Relationship Id="rId344" Type="http://schemas.openxmlformats.org/officeDocument/2006/relationships/customXml" Target="../ink/ink1116.xml"/><Relationship Id="rId20" Type="http://schemas.openxmlformats.org/officeDocument/2006/relationships/customXml" Target="../ink/ink954.xml"/><Relationship Id="rId41" Type="http://schemas.openxmlformats.org/officeDocument/2006/relationships/image" Target="../media/image957.png"/><Relationship Id="rId62" Type="http://schemas.openxmlformats.org/officeDocument/2006/relationships/customXml" Target="../ink/ink975.xml"/><Relationship Id="rId83" Type="http://schemas.openxmlformats.org/officeDocument/2006/relationships/image" Target="../media/image978.png"/><Relationship Id="rId179" Type="http://schemas.openxmlformats.org/officeDocument/2006/relationships/image" Target="../media/image1024.png"/><Relationship Id="rId365" Type="http://schemas.openxmlformats.org/officeDocument/2006/relationships/image" Target="../media/image1117.png"/><Relationship Id="rId386" Type="http://schemas.openxmlformats.org/officeDocument/2006/relationships/customXml" Target="../ink/ink1137.xml"/><Relationship Id="rId190" Type="http://schemas.openxmlformats.org/officeDocument/2006/relationships/customXml" Target="../ink/ink1039.xml"/><Relationship Id="rId204" Type="http://schemas.openxmlformats.org/officeDocument/2006/relationships/customXml" Target="../ink/ink1046.xml"/><Relationship Id="rId225" Type="http://schemas.openxmlformats.org/officeDocument/2006/relationships/image" Target="../media/image1047.png"/><Relationship Id="rId246" Type="http://schemas.openxmlformats.org/officeDocument/2006/relationships/customXml" Target="../ink/ink1067.xml"/><Relationship Id="rId267" Type="http://schemas.openxmlformats.org/officeDocument/2006/relationships/image" Target="../media/image1068.png"/><Relationship Id="rId288" Type="http://schemas.openxmlformats.org/officeDocument/2006/relationships/customXml" Target="../ink/ink1088.xml"/><Relationship Id="rId411" Type="http://schemas.openxmlformats.org/officeDocument/2006/relationships/image" Target="../media/image1140.png"/><Relationship Id="rId432" Type="http://schemas.openxmlformats.org/officeDocument/2006/relationships/customXml" Target="../ink/ink1160.xml"/><Relationship Id="rId106" Type="http://schemas.openxmlformats.org/officeDocument/2006/relationships/customXml" Target="../ink/ink997.xml"/><Relationship Id="rId127" Type="http://schemas.openxmlformats.org/officeDocument/2006/relationships/image" Target="../media/image999.png"/><Relationship Id="rId313" Type="http://schemas.openxmlformats.org/officeDocument/2006/relationships/image" Target="../media/image1091.png"/><Relationship Id="rId10" Type="http://schemas.openxmlformats.org/officeDocument/2006/relationships/customXml" Target="../ink/ink949.xml"/><Relationship Id="rId31" Type="http://schemas.openxmlformats.org/officeDocument/2006/relationships/image" Target="../media/image256.png"/><Relationship Id="rId52" Type="http://schemas.openxmlformats.org/officeDocument/2006/relationships/customXml" Target="../ink/ink970.xml"/><Relationship Id="rId73" Type="http://schemas.openxmlformats.org/officeDocument/2006/relationships/image" Target="../media/image973.png"/><Relationship Id="rId94" Type="http://schemas.openxmlformats.org/officeDocument/2006/relationships/customXml" Target="../ink/ink991.xml"/><Relationship Id="rId148" Type="http://schemas.openxmlformats.org/officeDocument/2006/relationships/customXml" Target="../ink/ink1018.xml"/><Relationship Id="rId169" Type="http://schemas.openxmlformats.org/officeDocument/2006/relationships/image" Target="../media/image1019.png"/><Relationship Id="rId334" Type="http://schemas.openxmlformats.org/officeDocument/2006/relationships/customXml" Target="../ink/ink1111.xml"/><Relationship Id="rId355" Type="http://schemas.openxmlformats.org/officeDocument/2006/relationships/image" Target="../media/image1112.png"/><Relationship Id="rId376" Type="http://schemas.openxmlformats.org/officeDocument/2006/relationships/customXml" Target="../ink/ink1132.xml"/><Relationship Id="rId397" Type="http://schemas.openxmlformats.org/officeDocument/2006/relationships/image" Target="../media/image1133.png"/><Relationship Id="rId4" Type="http://schemas.openxmlformats.org/officeDocument/2006/relationships/customXml" Target="../ink/ink946.xml"/><Relationship Id="rId180" Type="http://schemas.openxmlformats.org/officeDocument/2006/relationships/customXml" Target="../ink/ink1034.xml"/><Relationship Id="rId215" Type="http://schemas.openxmlformats.org/officeDocument/2006/relationships/image" Target="../media/image1042.png"/><Relationship Id="rId236" Type="http://schemas.openxmlformats.org/officeDocument/2006/relationships/customXml" Target="../ink/ink1062.xml"/><Relationship Id="rId257" Type="http://schemas.openxmlformats.org/officeDocument/2006/relationships/image" Target="../media/image1063.png"/><Relationship Id="rId278" Type="http://schemas.openxmlformats.org/officeDocument/2006/relationships/customXml" Target="../ink/ink1083.xml"/><Relationship Id="rId401" Type="http://schemas.openxmlformats.org/officeDocument/2006/relationships/image" Target="../media/image1135.png"/><Relationship Id="rId422" Type="http://schemas.openxmlformats.org/officeDocument/2006/relationships/customXml" Target="../ink/ink1155.xml"/><Relationship Id="rId303" Type="http://schemas.openxmlformats.org/officeDocument/2006/relationships/image" Target="../media/image1086.png"/><Relationship Id="rId42" Type="http://schemas.openxmlformats.org/officeDocument/2006/relationships/customXml" Target="../ink/ink965.xml"/><Relationship Id="rId84" Type="http://schemas.openxmlformats.org/officeDocument/2006/relationships/customXml" Target="../ink/ink986.xml"/><Relationship Id="rId138" Type="http://schemas.openxmlformats.org/officeDocument/2006/relationships/customXml" Target="../ink/ink1013.xml"/><Relationship Id="rId345" Type="http://schemas.openxmlformats.org/officeDocument/2006/relationships/image" Target="../media/image1107.png"/><Relationship Id="rId387" Type="http://schemas.openxmlformats.org/officeDocument/2006/relationships/image" Target="../media/image1128.png"/><Relationship Id="rId191" Type="http://schemas.openxmlformats.org/officeDocument/2006/relationships/image" Target="../media/image1030.png"/><Relationship Id="rId205" Type="http://schemas.openxmlformats.org/officeDocument/2006/relationships/image" Target="../media/image1037.png"/><Relationship Id="rId247" Type="http://schemas.openxmlformats.org/officeDocument/2006/relationships/image" Target="../media/image1058.png"/><Relationship Id="rId412" Type="http://schemas.openxmlformats.org/officeDocument/2006/relationships/customXml" Target="../ink/ink1150.xml"/><Relationship Id="rId107" Type="http://schemas.openxmlformats.org/officeDocument/2006/relationships/image" Target="../media/image989.png"/><Relationship Id="rId289" Type="http://schemas.openxmlformats.org/officeDocument/2006/relationships/image" Target="../media/image1079.png"/><Relationship Id="rId11" Type="http://schemas.openxmlformats.org/officeDocument/2006/relationships/image" Target="../media/image943.png"/><Relationship Id="rId53" Type="http://schemas.openxmlformats.org/officeDocument/2006/relationships/image" Target="../media/image963.png"/><Relationship Id="rId149" Type="http://schemas.openxmlformats.org/officeDocument/2006/relationships/image" Target="../media/image1009.png"/><Relationship Id="rId314" Type="http://schemas.openxmlformats.org/officeDocument/2006/relationships/customXml" Target="../ink/ink1101.xml"/><Relationship Id="rId356" Type="http://schemas.openxmlformats.org/officeDocument/2006/relationships/customXml" Target="../ink/ink1122.xml"/><Relationship Id="rId398" Type="http://schemas.openxmlformats.org/officeDocument/2006/relationships/customXml" Target="../ink/ink1143.xml"/><Relationship Id="rId95" Type="http://schemas.openxmlformats.org/officeDocument/2006/relationships/image" Target="../media/image983.png"/><Relationship Id="rId160" Type="http://schemas.openxmlformats.org/officeDocument/2006/relationships/customXml" Target="../ink/ink1024.xml"/><Relationship Id="rId216" Type="http://schemas.openxmlformats.org/officeDocument/2006/relationships/customXml" Target="../ink/ink1052.xml"/><Relationship Id="rId423" Type="http://schemas.openxmlformats.org/officeDocument/2006/relationships/image" Target="../media/image1146.png"/><Relationship Id="rId258" Type="http://schemas.openxmlformats.org/officeDocument/2006/relationships/customXml" Target="../ink/ink1073.xml"/><Relationship Id="rId22" Type="http://schemas.openxmlformats.org/officeDocument/2006/relationships/customXml" Target="../ink/ink955.xml"/><Relationship Id="rId64" Type="http://schemas.openxmlformats.org/officeDocument/2006/relationships/customXml" Target="../ink/ink976.xml"/><Relationship Id="rId118" Type="http://schemas.openxmlformats.org/officeDocument/2006/relationships/customXml" Target="../ink/ink1003.xml"/><Relationship Id="rId325" Type="http://schemas.openxmlformats.org/officeDocument/2006/relationships/image" Target="../media/image1097.png"/><Relationship Id="rId367" Type="http://schemas.openxmlformats.org/officeDocument/2006/relationships/image" Target="../media/image1118.png"/><Relationship Id="rId171" Type="http://schemas.openxmlformats.org/officeDocument/2006/relationships/image" Target="../media/image1020.png"/><Relationship Id="rId227" Type="http://schemas.openxmlformats.org/officeDocument/2006/relationships/image" Target="../media/image1048.png"/><Relationship Id="rId269" Type="http://schemas.openxmlformats.org/officeDocument/2006/relationships/image" Target="../media/image1069.png"/><Relationship Id="rId434" Type="http://schemas.openxmlformats.org/officeDocument/2006/relationships/customXml" Target="../ink/ink1161.xml"/><Relationship Id="rId33" Type="http://schemas.openxmlformats.org/officeDocument/2006/relationships/image" Target="../media/image953.png"/><Relationship Id="rId129" Type="http://schemas.openxmlformats.org/officeDocument/2006/relationships/image" Target="../media/image199.png"/><Relationship Id="rId280" Type="http://schemas.openxmlformats.org/officeDocument/2006/relationships/customXml" Target="../ink/ink1084.xml"/><Relationship Id="rId336" Type="http://schemas.openxmlformats.org/officeDocument/2006/relationships/customXml" Target="../ink/ink1112.xml"/><Relationship Id="rId75" Type="http://schemas.openxmlformats.org/officeDocument/2006/relationships/image" Target="../media/image974.png"/><Relationship Id="rId140" Type="http://schemas.openxmlformats.org/officeDocument/2006/relationships/customXml" Target="../ink/ink1014.xml"/><Relationship Id="rId182" Type="http://schemas.openxmlformats.org/officeDocument/2006/relationships/customXml" Target="../ink/ink1035.xml"/><Relationship Id="rId378" Type="http://schemas.openxmlformats.org/officeDocument/2006/relationships/customXml" Target="../ink/ink1133.xml"/><Relationship Id="rId403" Type="http://schemas.openxmlformats.org/officeDocument/2006/relationships/image" Target="../media/image1136.png"/><Relationship Id="rId6" Type="http://schemas.openxmlformats.org/officeDocument/2006/relationships/customXml" Target="../ink/ink947.xml"/><Relationship Id="rId238" Type="http://schemas.openxmlformats.org/officeDocument/2006/relationships/customXml" Target="../ink/ink1063.xml"/><Relationship Id="rId291" Type="http://schemas.openxmlformats.org/officeDocument/2006/relationships/image" Target="../media/image1080.png"/><Relationship Id="rId305" Type="http://schemas.openxmlformats.org/officeDocument/2006/relationships/image" Target="../media/image1087.png"/><Relationship Id="rId347" Type="http://schemas.openxmlformats.org/officeDocument/2006/relationships/image" Target="../media/image1108.png"/><Relationship Id="rId44" Type="http://schemas.openxmlformats.org/officeDocument/2006/relationships/customXml" Target="../ink/ink966.xml"/><Relationship Id="rId86" Type="http://schemas.openxmlformats.org/officeDocument/2006/relationships/customXml" Target="../ink/ink987.xml"/><Relationship Id="rId151" Type="http://schemas.openxmlformats.org/officeDocument/2006/relationships/image" Target="../media/image1010.png"/><Relationship Id="rId389" Type="http://schemas.openxmlformats.org/officeDocument/2006/relationships/image" Target="../media/image1129.png"/><Relationship Id="rId193" Type="http://schemas.openxmlformats.org/officeDocument/2006/relationships/image" Target="../media/image1031.png"/><Relationship Id="rId207" Type="http://schemas.openxmlformats.org/officeDocument/2006/relationships/image" Target="../media/image1038.png"/><Relationship Id="rId249" Type="http://schemas.openxmlformats.org/officeDocument/2006/relationships/image" Target="../media/image1059.png"/><Relationship Id="rId414" Type="http://schemas.openxmlformats.org/officeDocument/2006/relationships/customXml" Target="../ink/ink1151.xml"/><Relationship Id="rId13" Type="http://schemas.openxmlformats.org/officeDocument/2006/relationships/image" Target="../media/image944.png"/><Relationship Id="rId109" Type="http://schemas.openxmlformats.org/officeDocument/2006/relationships/image" Target="../media/image990.png"/><Relationship Id="rId260" Type="http://schemas.openxmlformats.org/officeDocument/2006/relationships/customXml" Target="../ink/ink1074.xml"/><Relationship Id="rId316" Type="http://schemas.openxmlformats.org/officeDocument/2006/relationships/customXml" Target="../ink/ink1102.xml"/><Relationship Id="rId55" Type="http://schemas.openxmlformats.org/officeDocument/2006/relationships/image" Target="../media/image964.png"/><Relationship Id="rId97" Type="http://schemas.openxmlformats.org/officeDocument/2006/relationships/image" Target="../media/image984.png"/><Relationship Id="rId120" Type="http://schemas.openxmlformats.org/officeDocument/2006/relationships/customXml" Target="../ink/ink1004.xml"/><Relationship Id="rId358" Type="http://schemas.openxmlformats.org/officeDocument/2006/relationships/customXml" Target="../ink/ink1123.xml"/><Relationship Id="rId162" Type="http://schemas.openxmlformats.org/officeDocument/2006/relationships/customXml" Target="../ink/ink1025.xml"/><Relationship Id="rId218" Type="http://schemas.openxmlformats.org/officeDocument/2006/relationships/customXml" Target="../ink/ink1053.xml"/><Relationship Id="rId425" Type="http://schemas.openxmlformats.org/officeDocument/2006/relationships/image" Target="../media/image1147.png"/><Relationship Id="rId271" Type="http://schemas.openxmlformats.org/officeDocument/2006/relationships/image" Target="../media/image1070.png"/><Relationship Id="rId24" Type="http://schemas.openxmlformats.org/officeDocument/2006/relationships/customXml" Target="../ink/ink956.xml"/><Relationship Id="rId66" Type="http://schemas.openxmlformats.org/officeDocument/2006/relationships/customXml" Target="../ink/ink977.xml"/><Relationship Id="rId131" Type="http://schemas.openxmlformats.org/officeDocument/2006/relationships/image" Target="../media/image1000.png"/><Relationship Id="rId327" Type="http://schemas.openxmlformats.org/officeDocument/2006/relationships/image" Target="../media/image1098.png"/><Relationship Id="rId369" Type="http://schemas.openxmlformats.org/officeDocument/2006/relationships/image" Target="../media/image1119.png"/><Relationship Id="rId173" Type="http://schemas.openxmlformats.org/officeDocument/2006/relationships/image" Target="../media/image1021.png"/><Relationship Id="rId229" Type="http://schemas.openxmlformats.org/officeDocument/2006/relationships/image" Target="../media/image1049.png"/><Relationship Id="rId380" Type="http://schemas.openxmlformats.org/officeDocument/2006/relationships/customXml" Target="../ink/ink1134.xml"/><Relationship Id="rId240" Type="http://schemas.openxmlformats.org/officeDocument/2006/relationships/customXml" Target="../ink/ink1064.xml"/><Relationship Id="rId35" Type="http://schemas.openxmlformats.org/officeDocument/2006/relationships/image" Target="../media/image954.png"/><Relationship Id="rId77" Type="http://schemas.openxmlformats.org/officeDocument/2006/relationships/image" Target="../media/image975.png"/><Relationship Id="rId100" Type="http://schemas.openxmlformats.org/officeDocument/2006/relationships/customXml" Target="../ink/ink994.xml"/><Relationship Id="rId282" Type="http://schemas.openxmlformats.org/officeDocument/2006/relationships/customXml" Target="../ink/ink1085.xml"/><Relationship Id="rId338" Type="http://schemas.openxmlformats.org/officeDocument/2006/relationships/customXml" Target="../ink/ink1113.xml"/><Relationship Id="rId8" Type="http://schemas.openxmlformats.org/officeDocument/2006/relationships/customXml" Target="../ink/ink948.xml"/><Relationship Id="rId142" Type="http://schemas.openxmlformats.org/officeDocument/2006/relationships/customXml" Target="../ink/ink1015.xml"/><Relationship Id="rId184" Type="http://schemas.openxmlformats.org/officeDocument/2006/relationships/customXml" Target="../ink/ink1036.xml"/><Relationship Id="rId391" Type="http://schemas.openxmlformats.org/officeDocument/2006/relationships/image" Target="../media/image1130.png"/><Relationship Id="rId405" Type="http://schemas.openxmlformats.org/officeDocument/2006/relationships/image" Target="../media/image1137.png"/><Relationship Id="rId251" Type="http://schemas.openxmlformats.org/officeDocument/2006/relationships/image" Target="../media/image1060.png"/><Relationship Id="rId46" Type="http://schemas.openxmlformats.org/officeDocument/2006/relationships/customXml" Target="../ink/ink967.xml"/><Relationship Id="rId293" Type="http://schemas.openxmlformats.org/officeDocument/2006/relationships/image" Target="../media/image1081.png"/><Relationship Id="rId307" Type="http://schemas.openxmlformats.org/officeDocument/2006/relationships/image" Target="../media/image1088.png"/><Relationship Id="rId349" Type="http://schemas.openxmlformats.org/officeDocument/2006/relationships/image" Target="../media/image1109.png"/><Relationship Id="rId88" Type="http://schemas.openxmlformats.org/officeDocument/2006/relationships/customXml" Target="../ink/ink988.xml"/><Relationship Id="rId111" Type="http://schemas.openxmlformats.org/officeDocument/2006/relationships/image" Target="../media/image991.png"/><Relationship Id="rId153" Type="http://schemas.openxmlformats.org/officeDocument/2006/relationships/image" Target="../media/image1011.png"/><Relationship Id="rId195" Type="http://schemas.openxmlformats.org/officeDocument/2006/relationships/image" Target="../media/image1032.png"/><Relationship Id="rId209" Type="http://schemas.openxmlformats.org/officeDocument/2006/relationships/image" Target="../media/image1039.png"/><Relationship Id="rId360" Type="http://schemas.openxmlformats.org/officeDocument/2006/relationships/customXml" Target="../ink/ink1124.xml"/><Relationship Id="rId416" Type="http://schemas.openxmlformats.org/officeDocument/2006/relationships/customXml" Target="../ink/ink1152.xml"/><Relationship Id="rId220" Type="http://schemas.openxmlformats.org/officeDocument/2006/relationships/customXml" Target="../ink/ink1054.xml"/><Relationship Id="rId15" Type="http://schemas.openxmlformats.org/officeDocument/2006/relationships/image" Target="../media/image945.png"/><Relationship Id="rId57" Type="http://schemas.openxmlformats.org/officeDocument/2006/relationships/image" Target="../media/image965.png"/><Relationship Id="rId262" Type="http://schemas.openxmlformats.org/officeDocument/2006/relationships/customXml" Target="../ink/ink1075.xml"/><Relationship Id="rId318" Type="http://schemas.openxmlformats.org/officeDocument/2006/relationships/customXml" Target="../ink/ink1103.xml"/><Relationship Id="rId99" Type="http://schemas.openxmlformats.org/officeDocument/2006/relationships/image" Target="../media/image985.png"/><Relationship Id="rId122" Type="http://schemas.openxmlformats.org/officeDocument/2006/relationships/customXml" Target="../ink/ink1005.xml"/><Relationship Id="rId164" Type="http://schemas.openxmlformats.org/officeDocument/2006/relationships/customXml" Target="../ink/ink1026.xml"/><Relationship Id="rId371" Type="http://schemas.openxmlformats.org/officeDocument/2006/relationships/image" Target="../media/image1120.png"/><Relationship Id="rId427" Type="http://schemas.openxmlformats.org/officeDocument/2006/relationships/image" Target="../media/image1148.png"/><Relationship Id="rId26" Type="http://schemas.openxmlformats.org/officeDocument/2006/relationships/customXml" Target="../ink/ink957.xml"/><Relationship Id="rId231" Type="http://schemas.openxmlformats.org/officeDocument/2006/relationships/image" Target="../media/image1050.png"/><Relationship Id="rId273" Type="http://schemas.openxmlformats.org/officeDocument/2006/relationships/image" Target="../media/image1071.png"/><Relationship Id="rId329" Type="http://schemas.openxmlformats.org/officeDocument/2006/relationships/image" Target="../media/image1099.png"/><Relationship Id="rId68" Type="http://schemas.openxmlformats.org/officeDocument/2006/relationships/customXml" Target="../ink/ink978.xml"/><Relationship Id="rId133" Type="http://schemas.openxmlformats.org/officeDocument/2006/relationships/image" Target="../media/image1001.png"/><Relationship Id="rId175" Type="http://schemas.openxmlformats.org/officeDocument/2006/relationships/image" Target="../media/image1022.png"/><Relationship Id="rId340" Type="http://schemas.openxmlformats.org/officeDocument/2006/relationships/customXml" Target="../ink/ink1114.xml"/><Relationship Id="rId200" Type="http://schemas.openxmlformats.org/officeDocument/2006/relationships/customXml" Target="../ink/ink1044.xml"/><Relationship Id="rId382" Type="http://schemas.openxmlformats.org/officeDocument/2006/relationships/customXml" Target="../ink/ink1135.xml"/><Relationship Id="rId242" Type="http://schemas.openxmlformats.org/officeDocument/2006/relationships/customXml" Target="../ink/ink1065.xml"/><Relationship Id="rId284" Type="http://schemas.openxmlformats.org/officeDocument/2006/relationships/customXml" Target="../ink/ink1086.xml"/><Relationship Id="rId37" Type="http://schemas.openxmlformats.org/officeDocument/2006/relationships/image" Target="../media/image955.png"/><Relationship Id="rId79" Type="http://schemas.openxmlformats.org/officeDocument/2006/relationships/image" Target="../media/image976.png"/><Relationship Id="rId102" Type="http://schemas.openxmlformats.org/officeDocument/2006/relationships/customXml" Target="../ink/ink995.xml"/><Relationship Id="rId144" Type="http://schemas.openxmlformats.org/officeDocument/2006/relationships/customXml" Target="../ink/ink1016.xml"/><Relationship Id="rId90" Type="http://schemas.openxmlformats.org/officeDocument/2006/relationships/customXml" Target="../ink/ink989.xml"/><Relationship Id="rId186" Type="http://schemas.openxmlformats.org/officeDocument/2006/relationships/customXml" Target="../ink/ink1037.xml"/><Relationship Id="rId351" Type="http://schemas.openxmlformats.org/officeDocument/2006/relationships/image" Target="../media/image1110.png"/><Relationship Id="rId393" Type="http://schemas.openxmlformats.org/officeDocument/2006/relationships/image" Target="../media/image1131.png"/><Relationship Id="rId407" Type="http://schemas.openxmlformats.org/officeDocument/2006/relationships/image" Target="../media/image1138.png"/><Relationship Id="rId211" Type="http://schemas.openxmlformats.org/officeDocument/2006/relationships/image" Target="../media/image1040.png"/><Relationship Id="rId253" Type="http://schemas.openxmlformats.org/officeDocument/2006/relationships/image" Target="../media/image1061.png"/><Relationship Id="rId295" Type="http://schemas.openxmlformats.org/officeDocument/2006/relationships/image" Target="../media/image1082.png"/><Relationship Id="rId309" Type="http://schemas.openxmlformats.org/officeDocument/2006/relationships/image" Target="../media/image1089.png"/><Relationship Id="rId48" Type="http://schemas.openxmlformats.org/officeDocument/2006/relationships/customXml" Target="../ink/ink968.xml"/><Relationship Id="rId113" Type="http://schemas.openxmlformats.org/officeDocument/2006/relationships/image" Target="../media/image992.png"/><Relationship Id="rId320" Type="http://schemas.openxmlformats.org/officeDocument/2006/relationships/customXml" Target="../ink/ink1104.xml"/><Relationship Id="rId155" Type="http://schemas.openxmlformats.org/officeDocument/2006/relationships/image" Target="../media/image1012.png"/><Relationship Id="rId197" Type="http://schemas.openxmlformats.org/officeDocument/2006/relationships/image" Target="../media/image1033.png"/><Relationship Id="rId362" Type="http://schemas.openxmlformats.org/officeDocument/2006/relationships/customXml" Target="../ink/ink1125.xml"/><Relationship Id="rId418" Type="http://schemas.openxmlformats.org/officeDocument/2006/relationships/customXml" Target="../ink/ink1153.xml"/><Relationship Id="rId222" Type="http://schemas.openxmlformats.org/officeDocument/2006/relationships/customXml" Target="../ink/ink1055.xml"/><Relationship Id="rId264" Type="http://schemas.openxmlformats.org/officeDocument/2006/relationships/customXml" Target="../ink/ink1076.xml"/><Relationship Id="rId17" Type="http://schemas.openxmlformats.org/officeDocument/2006/relationships/image" Target="../media/image946.png"/><Relationship Id="rId59" Type="http://schemas.openxmlformats.org/officeDocument/2006/relationships/image" Target="../media/image966.png"/><Relationship Id="rId124" Type="http://schemas.openxmlformats.org/officeDocument/2006/relationships/customXml" Target="../ink/ink1006.xml"/><Relationship Id="rId70" Type="http://schemas.openxmlformats.org/officeDocument/2006/relationships/customXml" Target="../ink/ink979.xml"/><Relationship Id="rId166" Type="http://schemas.openxmlformats.org/officeDocument/2006/relationships/customXml" Target="../ink/ink1027.xml"/><Relationship Id="rId331" Type="http://schemas.openxmlformats.org/officeDocument/2006/relationships/image" Target="../media/image1100.png"/><Relationship Id="rId373" Type="http://schemas.openxmlformats.org/officeDocument/2006/relationships/image" Target="../media/image1121.png"/><Relationship Id="rId429" Type="http://schemas.openxmlformats.org/officeDocument/2006/relationships/image" Target="../media/image1149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051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10.png"/><Relationship Id="rId671" Type="http://schemas.openxmlformats.org/officeDocument/2006/relationships/customXml" Target="../ink/ink1497.xml"/><Relationship Id="rId769" Type="http://schemas.openxmlformats.org/officeDocument/2006/relationships/customXml" Target="../ink/ink1546.xml"/><Relationship Id="rId21" Type="http://schemas.openxmlformats.org/officeDocument/2006/relationships/image" Target="../media/image1162.png"/><Relationship Id="rId324" Type="http://schemas.openxmlformats.org/officeDocument/2006/relationships/customXml" Target="../ink/ink1323.xml"/><Relationship Id="rId531" Type="http://schemas.openxmlformats.org/officeDocument/2006/relationships/image" Target="../media/image1416.png"/><Relationship Id="rId629" Type="http://schemas.openxmlformats.org/officeDocument/2006/relationships/image" Target="../media/image1465.png"/><Relationship Id="rId170" Type="http://schemas.openxmlformats.org/officeDocument/2006/relationships/customXml" Target="../ink/ink1246.xml"/><Relationship Id="rId268" Type="http://schemas.openxmlformats.org/officeDocument/2006/relationships/customXml" Target="../ink/ink1295.xml"/><Relationship Id="rId475" Type="http://schemas.openxmlformats.org/officeDocument/2006/relationships/image" Target="../media/image1388.png"/><Relationship Id="rId682" Type="http://schemas.openxmlformats.org/officeDocument/2006/relationships/image" Target="../media/image1491.png"/><Relationship Id="rId32" Type="http://schemas.openxmlformats.org/officeDocument/2006/relationships/customXml" Target="../ink/ink1177.xml"/><Relationship Id="rId128" Type="http://schemas.openxmlformats.org/officeDocument/2006/relationships/customXml" Target="../ink/ink1225.xml"/><Relationship Id="rId335" Type="http://schemas.openxmlformats.org/officeDocument/2006/relationships/image" Target="../media/image1318.png"/><Relationship Id="rId542" Type="http://schemas.openxmlformats.org/officeDocument/2006/relationships/customXml" Target="../ink/ink1432.xml"/><Relationship Id="rId181" Type="http://schemas.openxmlformats.org/officeDocument/2006/relationships/image" Target="../media/image1241.png"/><Relationship Id="rId402" Type="http://schemas.openxmlformats.org/officeDocument/2006/relationships/customXml" Target="../ink/ink1362.xml"/><Relationship Id="rId279" Type="http://schemas.openxmlformats.org/officeDocument/2006/relationships/image" Target="../media/image1290.png"/><Relationship Id="rId486" Type="http://schemas.openxmlformats.org/officeDocument/2006/relationships/customXml" Target="../ink/ink1404.xml"/><Relationship Id="rId693" Type="http://schemas.openxmlformats.org/officeDocument/2006/relationships/customXml" Target="../ink/ink1508.xml"/><Relationship Id="rId707" Type="http://schemas.openxmlformats.org/officeDocument/2006/relationships/customXml" Target="../ink/ink1515.xml"/><Relationship Id="rId43" Type="http://schemas.openxmlformats.org/officeDocument/2006/relationships/image" Target="../media/image1173.png"/><Relationship Id="rId139" Type="http://schemas.openxmlformats.org/officeDocument/2006/relationships/image" Target="../media/image1221.png"/><Relationship Id="rId346" Type="http://schemas.openxmlformats.org/officeDocument/2006/relationships/customXml" Target="../ink/ink1334.xml"/><Relationship Id="rId553" Type="http://schemas.openxmlformats.org/officeDocument/2006/relationships/image" Target="../media/image1427.png"/><Relationship Id="rId760" Type="http://schemas.openxmlformats.org/officeDocument/2006/relationships/image" Target="../media/image1530.png"/><Relationship Id="rId192" Type="http://schemas.openxmlformats.org/officeDocument/2006/relationships/customXml" Target="../ink/ink1257.xml"/><Relationship Id="rId206" Type="http://schemas.openxmlformats.org/officeDocument/2006/relationships/customXml" Target="../ink/ink1264.xml"/><Relationship Id="rId413" Type="http://schemas.openxmlformats.org/officeDocument/2006/relationships/image" Target="../media/image1357.png"/><Relationship Id="rId497" Type="http://schemas.openxmlformats.org/officeDocument/2006/relationships/image" Target="../media/image1399.png"/><Relationship Id="rId620" Type="http://schemas.openxmlformats.org/officeDocument/2006/relationships/customXml" Target="../ink/ink1471.xml"/><Relationship Id="rId718" Type="http://schemas.openxmlformats.org/officeDocument/2006/relationships/image" Target="../media/image1509.png"/><Relationship Id="rId357" Type="http://schemas.openxmlformats.org/officeDocument/2006/relationships/image" Target="../media/image1329.png"/><Relationship Id="rId54" Type="http://schemas.openxmlformats.org/officeDocument/2006/relationships/customXml" Target="../ink/ink1188.xml"/><Relationship Id="rId217" Type="http://schemas.openxmlformats.org/officeDocument/2006/relationships/image" Target="../media/image1259.png"/><Relationship Id="rId564" Type="http://schemas.openxmlformats.org/officeDocument/2006/relationships/customXml" Target="../ink/ink1443.xml"/><Relationship Id="rId771" Type="http://schemas.openxmlformats.org/officeDocument/2006/relationships/customXml" Target="../ink/ink1547.xml"/><Relationship Id="rId424" Type="http://schemas.openxmlformats.org/officeDocument/2006/relationships/customXml" Target="../ink/ink1373.xml"/><Relationship Id="rId631" Type="http://schemas.openxmlformats.org/officeDocument/2006/relationships/image" Target="../media/image1466.png"/><Relationship Id="rId729" Type="http://schemas.openxmlformats.org/officeDocument/2006/relationships/customXml" Target="../ink/ink1526.xml"/><Relationship Id="rId270" Type="http://schemas.openxmlformats.org/officeDocument/2006/relationships/customXml" Target="../ink/ink1296.xml"/><Relationship Id="rId65" Type="http://schemas.openxmlformats.org/officeDocument/2006/relationships/image" Target="../media/image1184.png"/><Relationship Id="rId130" Type="http://schemas.openxmlformats.org/officeDocument/2006/relationships/customXml" Target="../ink/ink1226.xml"/><Relationship Id="rId368" Type="http://schemas.openxmlformats.org/officeDocument/2006/relationships/customXml" Target="../ink/ink1345.xml"/><Relationship Id="rId575" Type="http://schemas.openxmlformats.org/officeDocument/2006/relationships/image" Target="../media/image1438.png"/><Relationship Id="rId782" Type="http://schemas.openxmlformats.org/officeDocument/2006/relationships/image" Target="../media/image1541.png"/><Relationship Id="rId228" Type="http://schemas.openxmlformats.org/officeDocument/2006/relationships/customXml" Target="../ink/ink1275.xml"/><Relationship Id="rId435" Type="http://schemas.openxmlformats.org/officeDocument/2006/relationships/image" Target="../media/image1368.png"/><Relationship Id="rId642" Type="http://schemas.openxmlformats.org/officeDocument/2006/relationships/image" Target="../media/image1471.png"/><Relationship Id="rId281" Type="http://schemas.openxmlformats.org/officeDocument/2006/relationships/image" Target="../media/image1291.png"/><Relationship Id="rId502" Type="http://schemas.openxmlformats.org/officeDocument/2006/relationships/customXml" Target="../ink/ink1412.xml"/><Relationship Id="rId76" Type="http://schemas.openxmlformats.org/officeDocument/2006/relationships/customXml" Target="../ink/ink1199.xml"/><Relationship Id="rId141" Type="http://schemas.openxmlformats.org/officeDocument/2006/relationships/image" Target="../media/image1222.png"/><Relationship Id="rId379" Type="http://schemas.openxmlformats.org/officeDocument/2006/relationships/image" Target="../media/image1340.png"/><Relationship Id="rId586" Type="http://schemas.openxmlformats.org/officeDocument/2006/relationships/customXml" Target="../ink/ink1454.xml"/><Relationship Id="rId793" Type="http://schemas.openxmlformats.org/officeDocument/2006/relationships/customXml" Target="../ink/ink1558.xml"/><Relationship Id="rId7" Type="http://schemas.openxmlformats.org/officeDocument/2006/relationships/image" Target="../media/image1155.png"/><Relationship Id="rId239" Type="http://schemas.openxmlformats.org/officeDocument/2006/relationships/image" Target="../media/image1270.png"/><Relationship Id="rId446" Type="http://schemas.openxmlformats.org/officeDocument/2006/relationships/customXml" Target="../ink/ink1384.xml"/><Relationship Id="rId653" Type="http://schemas.openxmlformats.org/officeDocument/2006/relationships/customXml" Target="../ink/ink1488.xml"/><Relationship Id="rId292" Type="http://schemas.openxmlformats.org/officeDocument/2006/relationships/customXml" Target="../ink/ink1307.xml"/><Relationship Id="rId306" Type="http://schemas.openxmlformats.org/officeDocument/2006/relationships/customXml" Target="../ink/ink1314.xml"/><Relationship Id="rId87" Type="http://schemas.openxmlformats.org/officeDocument/2006/relationships/image" Target="../media/image1195.png"/><Relationship Id="rId513" Type="http://schemas.openxmlformats.org/officeDocument/2006/relationships/image" Target="../media/image1407.png"/><Relationship Id="rId597" Type="http://schemas.openxmlformats.org/officeDocument/2006/relationships/image" Target="../media/image1449.png"/><Relationship Id="rId720" Type="http://schemas.openxmlformats.org/officeDocument/2006/relationships/image" Target="../media/image1510.png"/><Relationship Id="rId152" Type="http://schemas.openxmlformats.org/officeDocument/2006/relationships/customXml" Target="../ink/ink1237.xml"/><Relationship Id="rId457" Type="http://schemas.openxmlformats.org/officeDocument/2006/relationships/image" Target="../media/image1379.png"/><Relationship Id="rId664" Type="http://schemas.openxmlformats.org/officeDocument/2006/relationships/image" Target="../media/image1482.png"/><Relationship Id="rId14" Type="http://schemas.openxmlformats.org/officeDocument/2006/relationships/customXml" Target="../ink/ink1168.xml"/><Relationship Id="rId317" Type="http://schemas.openxmlformats.org/officeDocument/2006/relationships/image" Target="../media/image1309.png"/><Relationship Id="rId524" Type="http://schemas.openxmlformats.org/officeDocument/2006/relationships/customXml" Target="../ink/ink1423.xml"/><Relationship Id="rId731" Type="http://schemas.openxmlformats.org/officeDocument/2006/relationships/customXml" Target="../ink/ink1527.xml"/><Relationship Id="rId98" Type="http://schemas.openxmlformats.org/officeDocument/2006/relationships/customXml" Target="../ink/ink1210.xml"/><Relationship Id="rId163" Type="http://schemas.openxmlformats.org/officeDocument/2006/relationships/image" Target="../media/image199.png"/><Relationship Id="rId370" Type="http://schemas.openxmlformats.org/officeDocument/2006/relationships/customXml" Target="../ink/ink1346.xml"/><Relationship Id="rId230" Type="http://schemas.openxmlformats.org/officeDocument/2006/relationships/customXml" Target="../ink/ink1276.xml"/><Relationship Id="rId468" Type="http://schemas.openxmlformats.org/officeDocument/2006/relationships/customXml" Target="../ink/ink1395.xml"/><Relationship Id="rId675" Type="http://schemas.openxmlformats.org/officeDocument/2006/relationships/customXml" Target="../ink/ink1499.xml"/><Relationship Id="rId25" Type="http://schemas.openxmlformats.org/officeDocument/2006/relationships/image" Target="../media/image1164.png"/><Relationship Id="rId328" Type="http://schemas.openxmlformats.org/officeDocument/2006/relationships/customXml" Target="../ink/ink1325.xml"/><Relationship Id="rId535" Type="http://schemas.openxmlformats.org/officeDocument/2006/relationships/image" Target="../media/image1418.png"/><Relationship Id="rId742" Type="http://schemas.openxmlformats.org/officeDocument/2006/relationships/image" Target="../media/image1521.png"/><Relationship Id="rId174" Type="http://schemas.openxmlformats.org/officeDocument/2006/relationships/customXml" Target="../ink/ink1248.xml"/><Relationship Id="rId381" Type="http://schemas.openxmlformats.org/officeDocument/2006/relationships/image" Target="../media/image1341.png"/><Relationship Id="rId602" Type="http://schemas.openxmlformats.org/officeDocument/2006/relationships/customXml" Target="../ink/ink1462.xml"/><Relationship Id="rId241" Type="http://schemas.openxmlformats.org/officeDocument/2006/relationships/image" Target="../media/image1271.png"/><Relationship Id="rId479" Type="http://schemas.openxmlformats.org/officeDocument/2006/relationships/image" Target="../media/image1390.png"/><Relationship Id="rId686" Type="http://schemas.openxmlformats.org/officeDocument/2006/relationships/image" Target="../media/image1493.png"/><Relationship Id="rId36" Type="http://schemas.openxmlformats.org/officeDocument/2006/relationships/customXml" Target="../ink/ink1179.xml"/><Relationship Id="rId339" Type="http://schemas.openxmlformats.org/officeDocument/2006/relationships/image" Target="../media/image1320.png"/><Relationship Id="rId546" Type="http://schemas.openxmlformats.org/officeDocument/2006/relationships/customXml" Target="../ink/ink1434.xml"/><Relationship Id="rId753" Type="http://schemas.openxmlformats.org/officeDocument/2006/relationships/customXml" Target="../ink/ink1538.xml"/><Relationship Id="rId101" Type="http://schemas.openxmlformats.org/officeDocument/2006/relationships/image" Target="../media/image1202.png"/><Relationship Id="rId185" Type="http://schemas.openxmlformats.org/officeDocument/2006/relationships/image" Target="../media/image1243.png"/><Relationship Id="rId406" Type="http://schemas.openxmlformats.org/officeDocument/2006/relationships/customXml" Target="../ink/ink1364.xml"/><Relationship Id="rId392" Type="http://schemas.openxmlformats.org/officeDocument/2006/relationships/customXml" Target="../ink/ink1357.xml"/><Relationship Id="rId613" Type="http://schemas.openxmlformats.org/officeDocument/2006/relationships/image" Target="../media/image1457.png"/><Relationship Id="rId697" Type="http://schemas.openxmlformats.org/officeDocument/2006/relationships/customXml" Target="../ink/ink1510.xml"/><Relationship Id="rId252" Type="http://schemas.openxmlformats.org/officeDocument/2006/relationships/customXml" Target="../ink/ink1287.xml"/><Relationship Id="rId47" Type="http://schemas.openxmlformats.org/officeDocument/2006/relationships/image" Target="../media/image1175.png"/><Relationship Id="rId112" Type="http://schemas.openxmlformats.org/officeDocument/2006/relationships/customXml" Target="../ink/ink1217.xml"/><Relationship Id="rId557" Type="http://schemas.openxmlformats.org/officeDocument/2006/relationships/image" Target="../media/image1429.png"/><Relationship Id="rId764" Type="http://schemas.openxmlformats.org/officeDocument/2006/relationships/image" Target="../media/image1532.png"/><Relationship Id="rId196" Type="http://schemas.openxmlformats.org/officeDocument/2006/relationships/customXml" Target="../ink/ink1259.xml"/><Relationship Id="rId417" Type="http://schemas.openxmlformats.org/officeDocument/2006/relationships/image" Target="../media/image1359.png"/><Relationship Id="rId624" Type="http://schemas.openxmlformats.org/officeDocument/2006/relationships/customXml" Target="../ink/ink1473.xml"/><Relationship Id="rId263" Type="http://schemas.openxmlformats.org/officeDocument/2006/relationships/image" Target="../media/image1282.png"/><Relationship Id="rId470" Type="http://schemas.openxmlformats.org/officeDocument/2006/relationships/customXml" Target="../ink/ink1396.xml"/><Relationship Id="rId58" Type="http://schemas.openxmlformats.org/officeDocument/2006/relationships/customXml" Target="../ink/ink1190.xml"/><Relationship Id="rId123" Type="http://schemas.openxmlformats.org/officeDocument/2006/relationships/image" Target="../media/image1213.png"/><Relationship Id="rId330" Type="http://schemas.openxmlformats.org/officeDocument/2006/relationships/customXml" Target="../ink/ink1326.xml"/><Relationship Id="rId568" Type="http://schemas.openxmlformats.org/officeDocument/2006/relationships/customXml" Target="../ink/ink1445.xml"/><Relationship Id="rId775" Type="http://schemas.openxmlformats.org/officeDocument/2006/relationships/customXml" Target="../ink/ink1549.xml"/><Relationship Id="rId428" Type="http://schemas.openxmlformats.org/officeDocument/2006/relationships/customXml" Target="../ink/ink1375.xml"/><Relationship Id="rId635" Type="http://schemas.openxmlformats.org/officeDocument/2006/relationships/image" Target="../media/image1468.png"/><Relationship Id="rId274" Type="http://schemas.openxmlformats.org/officeDocument/2006/relationships/customXml" Target="../ink/ink1298.xml"/><Relationship Id="rId481" Type="http://schemas.openxmlformats.org/officeDocument/2006/relationships/image" Target="../media/image1391.png"/><Relationship Id="rId702" Type="http://schemas.openxmlformats.org/officeDocument/2006/relationships/image" Target="../media/image1501.png"/><Relationship Id="rId69" Type="http://schemas.openxmlformats.org/officeDocument/2006/relationships/image" Target="../media/image1186.png"/><Relationship Id="rId134" Type="http://schemas.openxmlformats.org/officeDocument/2006/relationships/customXml" Target="../ink/ink1228.xml"/><Relationship Id="rId579" Type="http://schemas.openxmlformats.org/officeDocument/2006/relationships/image" Target="../media/image1440.png"/><Relationship Id="rId786" Type="http://schemas.openxmlformats.org/officeDocument/2006/relationships/image" Target="../media/image1543.png"/><Relationship Id="rId341" Type="http://schemas.openxmlformats.org/officeDocument/2006/relationships/image" Target="../media/image1321.png"/><Relationship Id="rId439" Type="http://schemas.openxmlformats.org/officeDocument/2006/relationships/image" Target="../media/image1370.png"/><Relationship Id="rId646" Type="http://schemas.openxmlformats.org/officeDocument/2006/relationships/image" Target="../media/image1473.png"/><Relationship Id="rId201" Type="http://schemas.openxmlformats.org/officeDocument/2006/relationships/image" Target="../media/image1251.png"/><Relationship Id="rId285" Type="http://schemas.openxmlformats.org/officeDocument/2006/relationships/image" Target="../media/image1293.png"/><Relationship Id="rId506" Type="http://schemas.openxmlformats.org/officeDocument/2006/relationships/customXml" Target="../ink/ink1414.xml"/><Relationship Id="rId492" Type="http://schemas.openxmlformats.org/officeDocument/2006/relationships/customXml" Target="../ink/ink1407.xml"/><Relationship Id="rId713" Type="http://schemas.openxmlformats.org/officeDocument/2006/relationships/customXml" Target="../ink/ink1518.xml"/><Relationship Id="rId145" Type="http://schemas.openxmlformats.org/officeDocument/2006/relationships/image" Target="../media/image1224.png"/><Relationship Id="rId352" Type="http://schemas.openxmlformats.org/officeDocument/2006/relationships/customXml" Target="../ink/ink1337.xml"/><Relationship Id="rId212" Type="http://schemas.openxmlformats.org/officeDocument/2006/relationships/customXml" Target="../ink/ink1267.xml"/><Relationship Id="rId657" Type="http://schemas.openxmlformats.org/officeDocument/2006/relationships/customXml" Target="../ink/ink1490.xml"/><Relationship Id="rId296" Type="http://schemas.openxmlformats.org/officeDocument/2006/relationships/customXml" Target="../ink/ink1309.xml"/><Relationship Id="rId517" Type="http://schemas.openxmlformats.org/officeDocument/2006/relationships/image" Target="../media/image1409.png"/><Relationship Id="rId724" Type="http://schemas.openxmlformats.org/officeDocument/2006/relationships/image" Target="../media/image1512.png"/><Relationship Id="rId60" Type="http://schemas.openxmlformats.org/officeDocument/2006/relationships/customXml" Target="../ink/ink1191.xml"/><Relationship Id="rId156" Type="http://schemas.openxmlformats.org/officeDocument/2006/relationships/customXml" Target="../ink/ink1239.xml"/><Relationship Id="rId363" Type="http://schemas.openxmlformats.org/officeDocument/2006/relationships/image" Target="../media/image1332.png"/><Relationship Id="rId570" Type="http://schemas.openxmlformats.org/officeDocument/2006/relationships/customXml" Target="../ink/ink1446.xml"/><Relationship Id="rId223" Type="http://schemas.openxmlformats.org/officeDocument/2006/relationships/image" Target="../media/image1262.png"/><Relationship Id="rId430" Type="http://schemas.openxmlformats.org/officeDocument/2006/relationships/customXml" Target="../ink/ink1376.xml"/><Relationship Id="rId668" Type="http://schemas.openxmlformats.org/officeDocument/2006/relationships/image" Target="../media/image1484.png"/><Relationship Id="rId18" Type="http://schemas.openxmlformats.org/officeDocument/2006/relationships/customXml" Target="../ink/ink1170.xml"/><Relationship Id="rId528" Type="http://schemas.openxmlformats.org/officeDocument/2006/relationships/customXml" Target="../ink/ink1425.xml"/><Relationship Id="rId735" Type="http://schemas.openxmlformats.org/officeDocument/2006/relationships/customXml" Target="../ink/ink1529.xml"/><Relationship Id="rId167" Type="http://schemas.openxmlformats.org/officeDocument/2006/relationships/image" Target="../media/image1234.png"/><Relationship Id="rId374" Type="http://schemas.openxmlformats.org/officeDocument/2006/relationships/customXml" Target="../ink/ink1348.xml"/><Relationship Id="rId581" Type="http://schemas.openxmlformats.org/officeDocument/2006/relationships/image" Target="../media/image1441.png"/><Relationship Id="rId71" Type="http://schemas.openxmlformats.org/officeDocument/2006/relationships/image" Target="../media/image1187.png"/><Relationship Id="rId234" Type="http://schemas.openxmlformats.org/officeDocument/2006/relationships/customXml" Target="../ink/ink1278.xml"/><Relationship Id="rId679" Type="http://schemas.openxmlformats.org/officeDocument/2006/relationships/customXml" Target="../ink/ink1501.xml"/><Relationship Id="rId2" Type="http://schemas.openxmlformats.org/officeDocument/2006/relationships/customXml" Target="../ink/ink1162.xml"/><Relationship Id="rId29" Type="http://schemas.openxmlformats.org/officeDocument/2006/relationships/image" Target="../media/image1166.png"/><Relationship Id="rId441" Type="http://schemas.openxmlformats.org/officeDocument/2006/relationships/image" Target="../media/image1371.png"/><Relationship Id="rId539" Type="http://schemas.openxmlformats.org/officeDocument/2006/relationships/image" Target="../media/image1420.png"/><Relationship Id="rId746" Type="http://schemas.openxmlformats.org/officeDocument/2006/relationships/image" Target="../media/image1523.png"/><Relationship Id="rId178" Type="http://schemas.openxmlformats.org/officeDocument/2006/relationships/customXml" Target="../ink/ink1250.xml"/><Relationship Id="rId301" Type="http://schemas.openxmlformats.org/officeDocument/2006/relationships/image" Target="../media/image1301.png"/><Relationship Id="rId82" Type="http://schemas.openxmlformats.org/officeDocument/2006/relationships/customXml" Target="../ink/ink1202.xml"/><Relationship Id="rId385" Type="http://schemas.openxmlformats.org/officeDocument/2006/relationships/image" Target="../media/image1343.png"/><Relationship Id="rId592" Type="http://schemas.openxmlformats.org/officeDocument/2006/relationships/customXml" Target="../ink/ink1457.xml"/><Relationship Id="rId606" Type="http://schemas.openxmlformats.org/officeDocument/2006/relationships/customXml" Target="../ink/ink1464.xml"/><Relationship Id="rId245" Type="http://schemas.openxmlformats.org/officeDocument/2006/relationships/image" Target="../media/image1273.png"/><Relationship Id="rId452" Type="http://schemas.openxmlformats.org/officeDocument/2006/relationships/customXml" Target="../ink/ink1387.xml"/><Relationship Id="rId105" Type="http://schemas.openxmlformats.org/officeDocument/2006/relationships/image" Target="../media/image1204.png"/><Relationship Id="rId312" Type="http://schemas.openxmlformats.org/officeDocument/2006/relationships/customXml" Target="../ink/ink1317.xml"/><Relationship Id="rId757" Type="http://schemas.openxmlformats.org/officeDocument/2006/relationships/customXml" Target="../ink/ink1540.xml"/><Relationship Id="rId93" Type="http://schemas.openxmlformats.org/officeDocument/2006/relationships/image" Target="../media/image1198.png"/><Relationship Id="rId189" Type="http://schemas.openxmlformats.org/officeDocument/2006/relationships/image" Target="../media/image1245.png"/><Relationship Id="rId396" Type="http://schemas.openxmlformats.org/officeDocument/2006/relationships/customXml" Target="../ink/ink1359.xml"/><Relationship Id="rId617" Type="http://schemas.openxmlformats.org/officeDocument/2006/relationships/image" Target="../media/image1459.png"/><Relationship Id="rId256" Type="http://schemas.openxmlformats.org/officeDocument/2006/relationships/customXml" Target="../ink/ink1289.xml"/><Relationship Id="rId463" Type="http://schemas.openxmlformats.org/officeDocument/2006/relationships/image" Target="../media/image1382.png"/><Relationship Id="rId670" Type="http://schemas.openxmlformats.org/officeDocument/2006/relationships/image" Target="../media/image1485.png"/><Relationship Id="rId116" Type="http://schemas.openxmlformats.org/officeDocument/2006/relationships/customXml" Target="../ink/ink1219.xml"/><Relationship Id="rId323" Type="http://schemas.openxmlformats.org/officeDocument/2006/relationships/image" Target="../media/image1312.png"/><Relationship Id="rId530" Type="http://schemas.openxmlformats.org/officeDocument/2006/relationships/customXml" Target="../ink/ink1426.xml"/><Relationship Id="rId768" Type="http://schemas.openxmlformats.org/officeDocument/2006/relationships/image" Target="../media/image1534.png"/><Relationship Id="rId20" Type="http://schemas.openxmlformats.org/officeDocument/2006/relationships/customXml" Target="../ink/ink1171.xml"/><Relationship Id="rId628" Type="http://schemas.openxmlformats.org/officeDocument/2006/relationships/customXml" Target="../ink/ink1475.xml"/><Relationship Id="rId267" Type="http://schemas.openxmlformats.org/officeDocument/2006/relationships/image" Target="../media/image1284.png"/><Relationship Id="rId474" Type="http://schemas.openxmlformats.org/officeDocument/2006/relationships/customXml" Target="../ink/ink1398.xml"/><Relationship Id="rId127" Type="http://schemas.openxmlformats.org/officeDocument/2006/relationships/image" Target="../media/image1215.png"/><Relationship Id="rId681" Type="http://schemas.openxmlformats.org/officeDocument/2006/relationships/customXml" Target="../ink/ink1502.xml"/><Relationship Id="rId779" Type="http://schemas.openxmlformats.org/officeDocument/2006/relationships/customXml" Target="../ink/ink1551.xml"/><Relationship Id="rId31" Type="http://schemas.openxmlformats.org/officeDocument/2006/relationships/image" Target="../media/image1167.png"/><Relationship Id="rId334" Type="http://schemas.openxmlformats.org/officeDocument/2006/relationships/customXml" Target="../ink/ink1328.xml"/><Relationship Id="rId541" Type="http://schemas.openxmlformats.org/officeDocument/2006/relationships/image" Target="../media/image1421.png"/><Relationship Id="rId639" Type="http://schemas.openxmlformats.org/officeDocument/2006/relationships/customXml" Target="../ink/ink1481.xml"/><Relationship Id="rId180" Type="http://schemas.openxmlformats.org/officeDocument/2006/relationships/customXml" Target="../ink/ink1251.xml"/><Relationship Id="rId278" Type="http://schemas.openxmlformats.org/officeDocument/2006/relationships/customXml" Target="../ink/ink1300.xml"/><Relationship Id="rId401" Type="http://schemas.openxmlformats.org/officeDocument/2006/relationships/image" Target="../media/image1351.png"/><Relationship Id="rId485" Type="http://schemas.openxmlformats.org/officeDocument/2006/relationships/image" Target="../media/image1393.png"/><Relationship Id="rId692" Type="http://schemas.openxmlformats.org/officeDocument/2006/relationships/image" Target="../media/image1496.png"/><Relationship Id="rId706" Type="http://schemas.openxmlformats.org/officeDocument/2006/relationships/image" Target="../media/image1503.png"/><Relationship Id="rId42" Type="http://schemas.openxmlformats.org/officeDocument/2006/relationships/customXml" Target="../ink/ink1182.xml"/><Relationship Id="rId138" Type="http://schemas.openxmlformats.org/officeDocument/2006/relationships/customXml" Target="../ink/ink1230.xml"/><Relationship Id="rId345" Type="http://schemas.openxmlformats.org/officeDocument/2006/relationships/image" Target="../media/image1323.png"/><Relationship Id="rId552" Type="http://schemas.openxmlformats.org/officeDocument/2006/relationships/customXml" Target="../ink/ink1437.xml"/><Relationship Id="rId191" Type="http://schemas.openxmlformats.org/officeDocument/2006/relationships/image" Target="../media/image1246.png"/><Relationship Id="rId205" Type="http://schemas.openxmlformats.org/officeDocument/2006/relationships/image" Target="../media/image1253.png"/><Relationship Id="rId412" Type="http://schemas.openxmlformats.org/officeDocument/2006/relationships/customXml" Target="../ink/ink1367.xml"/><Relationship Id="rId289" Type="http://schemas.openxmlformats.org/officeDocument/2006/relationships/image" Target="../media/image1295.png"/><Relationship Id="rId496" Type="http://schemas.openxmlformats.org/officeDocument/2006/relationships/customXml" Target="../ink/ink1409.xml"/><Relationship Id="rId717" Type="http://schemas.openxmlformats.org/officeDocument/2006/relationships/customXml" Target="../ink/ink1520.xml"/><Relationship Id="rId53" Type="http://schemas.openxmlformats.org/officeDocument/2006/relationships/image" Target="../media/image1178.png"/><Relationship Id="rId149" Type="http://schemas.openxmlformats.org/officeDocument/2006/relationships/image" Target="../media/image1226.png"/><Relationship Id="rId356" Type="http://schemas.openxmlformats.org/officeDocument/2006/relationships/customXml" Target="../ink/ink1339.xml"/><Relationship Id="rId563" Type="http://schemas.openxmlformats.org/officeDocument/2006/relationships/image" Target="../media/image1432.png"/><Relationship Id="rId770" Type="http://schemas.openxmlformats.org/officeDocument/2006/relationships/image" Target="../media/image1535.png"/><Relationship Id="rId216" Type="http://schemas.openxmlformats.org/officeDocument/2006/relationships/customXml" Target="../ink/ink1269.xml"/><Relationship Id="rId423" Type="http://schemas.openxmlformats.org/officeDocument/2006/relationships/image" Target="../media/image1362.png"/><Relationship Id="rId630" Type="http://schemas.openxmlformats.org/officeDocument/2006/relationships/customXml" Target="../ink/ink1476.xml"/><Relationship Id="rId728" Type="http://schemas.openxmlformats.org/officeDocument/2006/relationships/image" Target="../media/image1514.png"/><Relationship Id="rId22" Type="http://schemas.openxmlformats.org/officeDocument/2006/relationships/customXml" Target="../ink/ink1172.xml"/><Relationship Id="rId64" Type="http://schemas.openxmlformats.org/officeDocument/2006/relationships/customXml" Target="../ink/ink1193.xml"/><Relationship Id="rId118" Type="http://schemas.openxmlformats.org/officeDocument/2006/relationships/customXml" Target="../ink/ink1220.xml"/><Relationship Id="rId325" Type="http://schemas.openxmlformats.org/officeDocument/2006/relationships/image" Target="../media/image1313.png"/><Relationship Id="rId367" Type="http://schemas.openxmlformats.org/officeDocument/2006/relationships/image" Target="../media/image1334.png"/><Relationship Id="rId532" Type="http://schemas.openxmlformats.org/officeDocument/2006/relationships/customXml" Target="../ink/ink1427.xml"/><Relationship Id="rId574" Type="http://schemas.openxmlformats.org/officeDocument/2006/relationships/customXml" Target="../ink/ink1448.xml"/><Relationship Id="rId171" Type="http://schemas.openxmlformats.org/officeDocument/2006/relationships/image" Target="../media/image1236.png"/><Relationship Id="rId227" Type="http://schemas.openxmlformats.org/officeDocument/2006/relationships/image" Target="../media/image1264.png"/><Relationship Id="rId781" Type="http://schemas.openxmlformats.org/officeDocument/2006/relationships/customXml" Target="../ink/ink1552.xml"/><Relationship Id="rId269" Type="http://schemas.openxmlformats.org/officeDocument/2006/relationships/image" Target="../media/image1285.png"/><Relationship Id="rId434" Type="http://schemas.openxmlformats.org/officeDocument/2006/relationships/customXml" Target="../ink/ink1378.xml"/><Relationship Id="rId476" Type="http://schemas.openxmlformats.org/officeDocument/2006/relationships/customXml" Target="../ink/ink1399.xml"/><Relationship Id="rId641" Type="http://schemas.openxmlformats.org/officeDocument/2006/relationships/customXml" Target="../ink/ink1482.xml"/><Relationship Id="rId683" Type="http://schemas.openxmlformats.org/officeDocument/2006/relationships/customXml" Target="../ink/ink1503.xml"/><Relationship Id="rId739" Type="http://schemas.openxmlformats.org/officeDocument/2006/relationships/customXml" Target="../ink/ink1531.xml"/><Relationship Id="rId33" Type="http://schemas.openxmlformats.org/officeDocument/2006/relationships/image" Target="../media/image1168.png"/><Relationship Id="rId129" Type="http://schemas.openxmlformats.org/officeDocument/2006/relationships/image" Target="../media/image1216.png"/><Relationship Id="rId280" Type="http://schemas.openxmlformats.org/officeDocument/2006/relationships/customXml" Target="../ink/ink1301.xml"/><Relationship Id="rId336" Type="http://schemas.openxmlformats.org/officeDocument/2006/relationships/customXml" Target="../ink/ink1329.xml"/><Relationship Id="rId501" Type="http://schemas.openxmlformats.org/officeDocument/2006/relationships/image" Target="../media/image1401.png"/><Relationship Id="rId543" Type="http://schemas.openxmlformats.org/officeDocument/2006/relationships/image" Target="../media/image1422.png"/><Relationship Id="rId75" Type="http://schemas.openxmlformats.org/officeDocument/2006/relationships/image" Target="../media/image1189.png"/><Relationship Id="rId140" Type="http://schemas.openxmlformats.org/officeDocument/2006/relationships/customXml" Target="../ink/ink1231.xml"/><Relationship Id="rId182" Type="http://schemas.openxmlformats.org/officeDocument/2006/relationships/customXml" Target="../ink/ink1252.xml"/><Relationship Id="rId378" Type="http://schemas.openxmlformats.org/officeDocument/2006/relationships/customXml" Target="../ink/ink1350.xml"/><Relationship Id="rId403" Type="http://schemas.openxmlformats.org/officeDocument/2006/relationships/image" Target="../media/image1352.png"/><Relationship Id="rId585" Type="http://schemas.openxmlformats.org/officeDocument/2006/relationships/image" Target="../media/image1443.png"/><Relationship Id="rId750" Type="http://schemas.openxmlformats.org/officeDocument/2006/relationships/image" Target="../media/image1525.png"/><Relationship Id="rId792" Type="http://schemas.openxmlformats.org/officeDocument/2006/relationships/image" Target="../media/image1546.png"/><Relationship Id="rId6" Type="http://schemas.openxmlformats.org/officeDocument/2006/relationships/customXml" Target="../ink/ink1164.xml"/><Relationship Id="rId238" Type="http://schemas.openxmlformats.org/officeDocument/2006/relationships/customXml" Target="../ink/ink1280.xml"/><Relationship Id="rId445" Type="http://schemas.openxmlformats.org/officeDocument/2006/relationships/image" Target="../media/image1373.png"/><Relationship Id="rId487" Type="http://schemas.openxmlformats.org/officeDocument/2006/relationships/image" Target="../media/image1394.png"/><Relationship Id="rId610" Type="http://schemas.openxmlformats.org/officeDocument/2006/relationships/customXml" Target="../ink/ink1466.xml"/><Relationship Id="rId652" Type="http://schemas.openxmlformats.org/officeDocument/2006/relationships/image" Target="../media/image1476.png"/><Relationship Id="rId694" Type="http://schemas.openxmlformats.org/officeDocument/2006/relationships/image" Target="../media/image1497.png"/><Relationship Id="rId708" Type="http://schemas.openxmlformats.org/officeDocument/2006/relationships/image" Target="../media/image1504.png"/><Relationship Id="rId291" Type="http://schemas.openxmlformats.org/officeDocument/2006/relationships/image" Target="../media/image1296.png"/><Relationship Id="rId305" Type="http://schemas.openxmlformats.org/officeDocument/2006/relationships/image" Target="../media/image1303.png"/><Relationship Id="rId347" Type="http://schemas.openxmlformats.org/officeDocument/2006/relationships/image" Target="../media/image1324.png"/><Relationship Id="rId512" Type="http://schemas.openxmlformats.org/officeDocument/2006/relationships/customXml" Target="../ink/ink1417.xml"/><Relationship Id="rId44" Type="http://schemas.openxmlformats.org/officeDocument/2006/relationships/customXml" Target="../ink/ink1183.xml"/><Relationship Id="rId86" Type="http://schemas.openxmlformats.org/officeDocument/2006/relationships/customXml" Target="../ink/ink1204.xml"/><Relationship Id="rId151" Type="http://schemas.openxmlformats.org/officeDocument/2006/relationships/image" Target="../media/image1227.png"/><Relationship Id="rId389" Type="http://schemas.openxmlformats.org/officeDocument/2006/relationships/image" Target="../media/image1345.png"/><Relationship Id="rId554" Type="http://schemas.openxmlformats.org/officeDocument/2006/relationships/customXml" Target="../ink/ink1438.xml"/><Relationship Id="rId596" Type="http://schemas.openxmlformats.org/officeDocument/2006/relationships/customXml" Target="../ink/ink1459.xml"/><Relationship Id="rId761" Type="http://schemas.openxmlformats.org/officeDocument/2006/relationships/customXml" Target="../ink/ink1542.xml"/><Relationship Id="rId193" Type="http://schemas.openxmlformats.org/officeDocument/2006/relationships/image" Target="../media/image1247.png"/><Relationship Id="rId207" Type="http://schemas.openxmlformats.org/officeDocument/2006/relationships/image" Target="../media/image1254.png"/><Relationship Id="rId249" Type="http://schemas.openxmlformats.org/officeDocument/2006/relationships/image" Target="../media/image1275.png"/><Relationship Id="rId414" Type="http://schemas.openxmlformats.org/officeDocument/2006/relationships/customXml" Target="../ink/ink1368.xml"/><Relationship Id="rId456" Type="http://schemas.openxmlformats.org/officeDocument/2006/relationships/customXml" Target="../ink/ink1389.xml"/><Relationship Id="rId498" Type="http://schemas.openxmlformats.org/officeDocument/2006/relationships/customXml" Target="../ink/ink1410.xml"/><Relationship Id="rId621" Type="http://schemas.openxmlformats.org/officeDocument/2006/relationships/image" Target="../media/image1461.png"/><Relationship Id="rId663" Type="http://schemas.openxmlformats.org/officeDocument/2006/relationships/customXml" Target="../ink/ink1493.xml"/><Relationship Id="rId13" Type="http://schemas.openxmlformats.org/officeDocument/2006/relationships/image" Target="../media/image1158.png"/><Relationship Id="rId109" Type="http://schemas.openxmlformats.org/officeDocument/2006/relationships/image" Target="../media/image1206.png"/><Relationship Id="rId260" Type="http://schemas.openxmlformats.org/officeDocument/2006/relationships/customXml" Target="../ink/ink1291.xml"/><Relationship Id="rId316" Type="http://schemas.openxmlformats.org/officeDocument/2006/relationships/customXml" Target="../ink/ink1319.xml"/><Relationship Id="rId523" Type="http://schemas.openxmlformats.org/officeDocument/2006/relationships/image" Target="../media/image1412.png"/><Relationship Id="rId719" Type="http://schemas.openxmlformats.org/officeDocument/2006/relationships/customXml" Target="../ink/ink1521.xml"/><Relationship Id="rId55" Type="http://schemas.openxmlformats.org/officeDocument/2006/relationships/image" Target="../media/image1179.png"/><Relationship Id="rId97" Type="http://schemas.openxmlformats.org/officeDocument/2006/relationships/image" Target="../media/image1200.png"/><Relationship Id="rId120" Type="http://schemas.openxmlformats.org/officeDocument/2006/relationships/customXml" Target="../ink/ink1221.xml"/><Relationship Id="rId358" Type="http://schemas.openxmlformats.org/officeDocument/2006/relationships/customXml" Target="../ink/ink1340.xml"/><Relationship Id="rId565" Type="http://schemas.openxmlformats.org/officeDocument/2006/relationships/image" Target="../media/image1433.png"/><Relationship Id="rId730" Type="http://schemas.openxmlformats.org/officeDocument/2006/relationships/image" Target="../media/image1515.png"/><Relationship Id="rId772" Type="http://schemas.openxmlformats.org/officeDocument/2006/relationships/image" Target="../media/image1536.png"/><Relationship Id="rId162" Type="http://schemas.openxmlformats.org/officeDocument/2006/relationships/customXml" Target="../ink/ink1242.xml"/><Relationship Id="rId218" Type="http://schemas.openxmlformats.org/officeDocument/2006/relationships/customXml" Target="../ink/ink1270.xml"/><Relationship Id="rId425" Type="http://schemas.openxmlformats.org/officeDocument/2006/relationships/image" Target="../media/image1363.png"/><Relationship Id="rId467" Type="http://schemas.openxmlformats.org/officeDocument/2006/relationships/image" Target="../media/image1384.png"/><Relationship Id="rId632" Type="http://schemas.openxmlformats.org/officeDocument/2006/relationships/customXml" Target="../ink/ink1477.xml"/><Relationship Id="rId271" Type="http://schemas.openxmlformats.org/officeDocument/2006/relationships/image" Target="../media/image1286.png"/><Relationship Id="rId674" Type="http://schemas.openxmlformats.org/officeDocument/2006/relationships/image" Target="../media/image1487.png"/><Relationship Id="rId24" Type="http://schemas.openxmlformats.org/officeDocument/2006/relationships/customXml" Target="../ink/ink1173.xml"/><Relationship Id="rId66" Type="http://schemas.openxmlformats.org/officeDocument/2006/relationships/customXml" Target="../ink/ink1194.xml"/><Relationship Id="rId131" Type="http://schemas.openxmlformats.org/officeDocument/2006/relationships/image" Target="../media/image1217.png"/><Relationship Id="rId327" Type="http://schemas.openxmlformats.org/officeDocument/2006/relationships/image" Target="../media/image1314.png"/><Relationship Id="rId369" Type="http://schemas.openxmlformats.org/officeDocument/2006/relationships/image" Target="../media/image1335.png"/><Relationship Id="rId534" Type="http://schemas.openxmlformats.org/officeDocument/2006/relationships/customXml" Target="../ink/ink1428.xml"/><Relationship Id="rId576" Type="http://schemas.openxmlformats.org/officeDocument/2006/relationships/customXml" Target="../ink/ink1449.xml"/><Relationship Id="rId741" Type="http://schemas.openxmlformats.org/officeDocument/2006/relationships/customXml" Target="../ink/ink1532.xml"/><Relationship Id="rId783" Type="http://schemas.openxmlformats.org/officeDocument/2006/relationships/customXml" Target="../ink/ink1553.xml"/><Relationship Id="rId173" Type="http://schemas.openxmlformats.org/officeDocument/2006/relationships/image" Target="../media/image1237.png"/><Relationship Id="rId229" Type="http://schemas.openxmlformats.org/officeDocument/2006/relationships/image" Target="../media/image1265.png"/><Relationship Id="rId380" Type="http://schemas.openxmlformats.org/officeDocument/2006/relationships/customXml" Target="../ink/ink1351.xml"/><Relationship Id="rId436" Type="http://schemas.openxmlformats.org/officeDocument/2006/relationships/customXml" Target="../ink/ink1379.xml"/><Relationship Id="rId601" Type="http://schemas.openxmlformats.org/officeDocument/2006/relationships/image" Target="../media/image1451.png"/><Relationship Id="rId643" Type="http://schemas.openxmlformats.org/officeDocument/2006/relationships/customXml" Target="../ink/ink1483.xml"/><Relationship Id="rId240" Type="http://schemas.openxmlformats.org/officeDocument/2006/relationships/customXml" Target="../ink/ink1281.xml"/><Relationship Id="rId478" Type="http://schemas.openxmlformats.org/officeDocument/2006/relationships/customXml" Target="../ink/ink1400.xml"/><Relationship Id="rId685" Type="http://schemas.openxmlformats.org/officeDocument/2006/relationships/customXml" Target="../ink/ink1504.xml"/><Relationship Id="rId35" Type="http://schemas.openxmlformats.org/officeDocument/2006/relationships/image" Target="../media/image1169.png"/><Relationship Id="rId77" Type="http://schemas.openxmlformats.org/officeDocument/2006/relationships/image" Target="../media/image1190.png"/><Relationship Id="rId100" Type="http://schemas.openxmlformats.org/officeDocument/2006/relationships/customXml" Target="../ink/ink1211.xml"/><Relationship Id="rId282" Type="http://schemas.openxmlformats.org/officeDocument/2006/relationships/customXml" Target="../ink/ink1302.xml"/><Relationship Id="rId338" Type="http://schemas.openxmlformats.org/officeDocument/2006/relationships/customXml" Target="../ink/ink1330.xml"/><Relationship Id="rId503" Type="http://schemas.openxmlformats.org/officeDocument/2006/relationships/image" Target="../media/image1402.png"/><Relationship Id="rId545" Type="http://schemas.openxmlformats.org/officeDocument/2006/relationships/image" Target="../media/image1423.png"/><Relationship Id="rId587" Type="http://schemas.openxmlformats.org/officeDocument/2006/relationships/image" Target="../media/image1444.png"/><Relationship Id="rId710" Type="http://schemas.openxmlformats.org/officeDocument/2006/relationships/image" Target="../media/image1505.png"/><Relationship Id="rId752" Type="http://schemas.openxmlformats.org/officeDocument/2006/relationships/image" Target="../media/image1526.png"/><Relationship Id="rId8" Type="http://schemas.openxmlformats.org/officeDocument/2006/relationships/customXml" Target="../ink/ink1165.xml"/><Relationship Id="rId142" Type="http://schemas.openxmlformats.org/officeDocument/2006/relationships/customXml" Target="../ink/ink1232.xml"/><Relationship Id="rId184" Type="http://schemas.openxmlformats.org/officeDocument/2006/relationships/customXml" Target="../ink/ink1253.xml"/><Relationship Id="rId391" Type="http://schemas.openxmlformats.org/officeDocument/2006/relationships/image" Target="../media/image1346.png"/><Relationship Id="rId405" Type="http://schemas.openxmlformats.org/officeDocument/2006/relationships/image" Target="../media/image1353.png"/><Relationship Id="rId447" Type="http://schemas.openxmlformats.org/officeDocument/2006/relationships/image" Target="../media/image1374.png"/><Relationship Id="rId612" Type="http://schemas.openxmlformats.org/officeDocument/2006/relationships/customXml" Target="../ink/ink1467.xml"/><Relationship Id="rId794" Type="http://schemas.openxmlformats.org/officeDocument/2006/relationships/image" Target="../media/image1133.png"/><Relationship Id="rId251" Type="http://schemas.openxmlformats.org/officeDocument/2006/relationships/image" Target="../media/image1276.png"/><Relationship Id="rId489" Type="http://schemas.openxmlformats.org/officeDocument/2006/relationships/image" Target="../media/image1395.png"/><Relationship Id="rId654" Type="http://schemas.openxmlformats.org/officeDocument/2006/relationships/image" Target="../media/image1477.png"/><Relationship Id="rId696" Type="http://schemas.openxmlformats.org/officeDocument/2006/relationships/image" Target="../media/image1498.png"/><Relationship Id="rId46" Type="http://schemas.openxmlformats.org/officeDocument/2006/relationships/customXml" Target="../ink/ink1184.xml"/><Relationship Id="rId293" Type="http://schemas.openxmlformats.org/officeDocument/2006/relationships/image" Target="../media/image1297.png"/><Relationship Id="rId307" Type="http://schemas.openxmlformats.org/officeDocument/2006/relationships/image" Target="../media/image1304.png"/><Relationship Id="rId349" Type="http://schemas.openxmlformats.org/officeDocument/2006/relationships/image" Target="../media/image1325.png"/><Relationship Id="rId514" Type="http://schemas.openxmlformats.org/officeDocument/2006/relationships/customXml" Target="../ink/ink1418.xml"/><Relationship Id="rId556" Type="http://schemas.openxmlformats.org/officeDocument/2006/relationships/customXml" Target="../ink/ink1439.xml"/><Relationship Id="rId721" Type="http://schemas.openxmlformats.org/officeDocument/2006/relationships/customXml" Target="../ink/ink1522.xml"/><Relationship Id="rId763" Type="http://schemas.openxmlformats.org/officeDocument/2006/relationships/customXml" Target="../ink/ink1543.xml"/><Relationship Id="rId88" Type="http://schemas.openxmlformats.org/officeDocument/2006/relationships/customXml" Target="../ink/ink1205.xml"/><Relationship Id="rId111" Type="http://schemas.openxmlformats.org/officeDocument/2006/relationships/image" Target="../media/image1207.png"/><Relationship Id="rId153" Type="http://schemas.openxmlformats.org/officeDocument/2006/relationships/image" Target="../media/image1228.png"/><Relationship Id="rId195" Type="http://schemas.openxmlformats.org/officeDocument/2006/relationships/image" Target="../media/image1248.png"/><Relationship Id="rId209" Type="http://schemas.openxmlformats.org/officeDocument/2006/relationships/image" Target="../media/image1255.png"/><Relationship Id="rId360" Type="http://schemas.openxmlformats.org/officeDocument/2006/relationships/customXml" Target="../ink/ink1341.xml"/><Relationship Id="rId416" Type="http://schemas.openxmlformats.org/officeDocument/2006/relationships/customXml" Target="../ink/ink1369.xml"/><Relationship Id="rId598" Type="http://schemas.openxmlformats.org/officeDocument/2006/relationships/customXml" Target="../ink/ink1460.xml"/><Relationship Id="rId220" Type="http://schemas.openxmlformats.org/officeDocument/2006/relationships/customXml" Target="../ink/ink1271.xml"/><Relationship Id="rId458" Type="http://schemas.openxmlformats.org/officeDocument/2006/relationships/customXml" Target="../ink/ink1390.xml"/><Relationship Id="rId623" Type="http://schemas.openxmlformats.org/officeDocument/2006/relationships/image" Target="../media/image1462.png"/><Relationship Id="rId665" Type="http://schemas.openxmlformats.org/officeDocument/2006/relationships/customXml" Target="../ink/ink1494.xml"/><Relationship Id="rId15" Type="http://schemas.openxmlformats.org/officeDocument/2006/relationships/image" Target="../media/image1159.png"/><Relationship Id="rId57" Type="http://schemas.openxmlformats.org/officeDocument/2006/relationships/image" Target="../media/image1180.png"/><Relationship Id="rId262" Type="http://schemas.openxmlformats.org/officeDocument/2006/relationships/customXml" Target="../ink/ink1292.xml"/><Relationship Id="rId318" Type="http://schemas.openxmlformats.org/officeDocument/2006/relationships/customXml" Target="../ink/ink1320.xml"/><Relationship Id="rId525" Type="http://schemas.openxmlformats.org/officeDocument/2006/relationships/image" Target="../media/image1413.png"/><Relationship Id="rId567" Type="http://schemas.openxmlformats.org/officeDocument/2006/relationships/image" Target="../media/image1434.png"/><Relationship Id="rId732" Type="http://schemas.openxmlformats.org/officeDocument/2006/relationships/image" Target="../media/image1516.png"/><Relationship Id="rId99" Type="http://schemas.openxmlformats.org/officeDocument/2006/relationships/image" Target="../media/image1201.png"/><Relationship Id="rId122" Type="http://schemas.openxmlformats.org/officeDocument/2006/relationships/customXml" Target="../ink/ink1222.xml"/><Relationship Id="rId164" Type="http://schemas.openxmlformats.org/officeDocument/2006/relationships/customXml" Target="../ink/ink1243.xml"/><Relationship Id="rId371" Type="http://schemas.openxmlformats.org/officeDocument/2006/relationships/image" Target="../media/image1336.png"/><Relationship Id="rId774" Type="http://schemas.openxmlformats.org/officeDocument/2006/relationships/image" Target="../media/image1537.png"/><Relationship Id="rId427" Type="http://schemas.openxmlformats.org/officeDocument/2006/relationships/image" Target="../media/image1364.png"/><Relationship Id="rId469" Type="http://schemas.openxmlformats.org/officeDocument/2006/relationships/image" Target="../media/image1385.png"/><Relationship Id="rId634" Type="http://schemas.openxmlformats.org/officeDocument/2006/relationships/customXml" Target="../ink/ink1478.xml"/><Relationship Id="rId676" Type="http://schemas.openxmlformats.org/officeDocument/2006/relationships/image" Target="../media/image1488.png"/><Relationship Id="rId26" Type="http://schemas.openxmlformats.org/officeDocument/2006/relationships/customXml" Target="../ink/ink1174.xml"/><Relationship Id="rId231" Type="http://schemas.openxmlformats.org/officeDocument/2006/relationships/image" Target="../media/image1266.png"/><Relationship Id="rId273" Type="http://schemas.openxmlformats.org/officeDocument/2006/relationships/image" Target="../media/image1287.png"/><Relationship Id="rId329" Type="http://schemas.openxmlformats.org/officeDocument/2006/relationships/image" Target="../media/image1315.png"/><Relationship Id="rId480" Type="http://schemas.openxmlformats.org/officeDocument/2006/relationships/customXml" Target="../ink/ink1401.xml"/><Relationship Id="rId536" Type="http://schemas.openxmlformats.org/officeDocument/2006/relationships/customXml" Target="../ink/ink1429.xml"/><Relationship Id="rId701" Type="http://schemas.openxmlformats.org/officeDocument/2006/relationships/customXml" Target="../ink/ink1512.xml"/><Relationship Id="rId68" Type="http://schemas.openxmlformats.org/officeDocument/2006/relationships/customXml" Target="../ink/ink1195.xml"/><Relationship Id="rId133" Type="http://schemas.openxmlformats.org/officeDocument/2006/relationships/image" Target="../media/image1218.png"/><Relationship Id="rId175" Type="http://schemas.openxmlformats.org/officeDocument/2006/relationships/image" Target="../media/image1238.png"/><Relationship Id="rId340" Type="http://schemas.openxmlformats.org/officeDocument/2006/relationships/customXml" Target="../ink/ink1331.xml"/><Relationship Id="rId578" Type="http://schemas.openxmlformats.org/officeDocument/2006/relationships/customXml" Target="../ink/ink1450.xml"/><Relationship Id="rId743" Type="http://schemas.openxmlformats.org/officeDocument/2006/relationships/customXml" Target="../ink/ink1533.xml"/><Relationship Id="rId785" Type="http://schemas.openxmlformats.org/officeDocument/2006/relationships/customXml" Target="../ink/ink1554.xml"/><Relationship Id="rId200" Type="http://schemas.openxmlformats.org/officeDocument/2006/relationships/customXml" Target="../ink/ink1261.xml"/><Relationship Id="rId382" Type="http://schemas.openxmlformats.org/officeDocument/2006/relationships/customXml" Target="../ink/ink1352.xml"/><Relationship Id="rId438" Type="http://schemas.openxmlformats.org/officeDocument/2006/relationships/customXml" Target="../ink/ink1380.xml"/><Relationship Id="rId603" Type="http://schemas.openxmlformats.org/officeDocument/2006/relationships/image" Target="../media/image1452.png"/><Relationship Id="rId645" Type="http://schemas.openxmlformats.org/officeDocument/2006/relationships/customXml" Target="../ink/ink1484.xml"/><Relationship Id="rId687" Type="http://schemas.openxmlformats.org/officeDocument/2006/relationships/customXml" Target="../ink/ink1505.xml"/><Relationship Id="rId242" Type="http://schemas.openxmlformats.org/officeDocument/2006/relationships/customXml" Target="../ink/ink1282.xml"/><Relationship Id="rId284" Type="http://schemas.openxmlformats.org/officeDocument/2006/relationships/customXml" Target="../ink/ink1303.xml"/><Relationship Id="rId491" Type="http://schemas.openxmlformats.org/officeDocument/2006/relationships/image" Target="../media/image1396.png"/><Relationship Id="rId505" Type="http://schemas.openxmlformats.org/officeDocument/2006/relationships/image" Target="../media/image1403.png"/><Relationship Id="rId712" Type="http://schemas.openxmlformats.org/officeDocument/2006/relationships/image" Target="../media/image1506.png"/><Relationship Id="rId37" Type="http://schemas.openxmlformats.org/officeDocument/2006/relationships/image" Target="../media/image1170.png"/><Relationship Id="rId79" Type="http://schemas.openxmlformats.org/officeDocument/2006/relationships/image" Target="../media/image1191.png"/><Relationship Id="rId102" Type="http://schemas.openxmlformats.org/officeDocument/2006/relationships/customXml" Target="../ink/ink1212.xml"/><Relationship Id="rId144" Type="http://schemas.openxmlformats.org/officeDocument/2006/relationships/customXml" Target="../ink/ink1233.xml"/><Relationship Id="rId547" Type="http://schemas.openxmlformats.org/officeDocument/2006/relationships/image" Target="../media/image1424.png"/><Relationship Id="rId589" Type="http://schemas.openxmlformats.org/officeDocument/2006/relationships/image" Target="../media/image1445.png"/><Relationship Id="rId754" Type="http://schemas.openxmlformats.org/officeDocument/2006/relationships/image" Target="../media/image1527.png"/><Relationship Id="rId90" Type="http://schemas.openxmlformats.org/officeDocument/2006/relationships/customXml" Target="../ink/ink1206.xml"/><Relationship Id="rId186" Type="http://schemas.openxmlformats.org/officeDocument/2006/relationships/customXml" Target="../ink/ink1254.xml"/><Relationship Id="rId351" Type="http://schemas.openxmlformats.org/officeDocument/2006/relationships/image" Target="../media/image1326.png"/><Relationship Id="rId393" Type="http://schemas.openxmlformats.org/officeDocument/2006/relationships/image" Target="../media/image1347.png"/><Relationship Id="rId407" Type="http://schemas.openxmlformats.org/officeDocument/2006/relationships/image" Target="../media/image1354.png"/><Relationship Id="rId449" Type="http://schemas.openxmlformats.org/officeDocument/2006/relationships/image" Target="../media/image1375.png"/><Relationship Id="rId614" Type="http://schemas.openxmlformats.org/officeDocument/2006/relationships/customXml" Target="../ink/ink1468.xml"/><Relationship Id="rId656" Type="http://schemas.openxmlformats.org/officeDocument/2006/relationships/image" Target="../media/image1478.png"/><Relationship Id="rId211" Type="http://schemas.openxmlformats.org/officeDocument/2006/relationships/image" Target="../media/image1256.png"/><Relationship Id="rId253" Type="http://schemas.openxmlformats.org/officeDocument/2006/relationships/image" Target="../media/image1277.png"/><Relationship Id="rId295" Type="http://schemas.openxmlformats.org/officeDocument/2006/relationships/image" Target="../media/image1298.png"/><Relationship Id="rId309" Type="http://schemas.openxmlformats.org/officeDocument/2006/relationships/image" Target="../media/image1305.png"/><Relationship Id="rId460" Type="http://schemas.openxmlformats.org/officeDocument/2006/relationships/customXml" Target="../ink/ink1391.xml"/><Relationship Id="rId516" Type="http://schemas.openxmlformats.org/officeDocument/2006/relationships/customXml" Target="../ink/ink1419.xml"/><Relationship Id="rId698" Type="http://schemas.openxmlformats.org/officeDocument/2006/relationships/image" Target="../media/image1499.png"/><Relationship Id="rId48" Type="http://schemas.openxmlformats.org/officeDocument/2006/relationships/customXml" Target="../ink/ink1185.xml"/><Relationship Id="rId113" Type="http://schemas.openxmlformats.org/officeDocument/2006/relationships/image" Target="../media/image1208.png"/><Relationship Id="rId320" Type="http://schemas.openxmlformats.org/officeDocument/2006/relationships/customXml" Target="../ink/ink1321.xml"/><Relationship Id="rId558" Type="http://schemas.openxmlformats.org/officeDocument/2006/relationships/customXml" Target="../ink/ink1440.xml"/><Relationship Id="rId723" Type="http://schemas.openxmlformats.org/officeDocument/2006/relationships/customXml" Target="../ink/ink1523.xml"/><Relationship Id="rId765" Type="http://schemas.openxmlformats.org/officeDocument/2006/relationships/customXml" Target="../ink/ink1544.xml"/><Relationship Id="rId155" Type="http://schemas.openxmlformats.org/officeDocument/2006/relationships/image" Target="../media/image1229.png"/><Relationship Id="rId197" Type="http://schemas.openxmlformats.org/officeDocument/2006/relationships/image" Target="../media/image1249.png"/><Relationship Id="rId362" Type="http://schemas.openxmlformats.org/officeDocument/2006/relationships/customXml" Target="../ink/ink1342.xml"/><Relationship Id="rId418" Type="http://schemas.openxmlformats.org/officeDocument/2006/relationships/customXml" Target="../ink/ink1370.xml"/><Relationship Id="rId625" Type="http://schemas.openxmlformats.org/officeDocument/2006/relationships/image" Target="../media/image1463.png"/><Relationship Id="rId222" Type="http://schemas.openxmlformats.org/officeDocument/2006/relationships/customXml" Target="../ink/ink1272.xml"/><Relationship Id="rId264" Type="http://schemas.openxmlformats.org/officeDocument/2006/relationships/customXml" Target="../ink/ink1293.xml"/><Relationship Id="rId471" Type="http://schemas.openxmlformats.org/officeDocument/2006/relationships/image" Target="../media/image1386.png"/><Relationship Id="rId667" Type="http://schemas.openxmlformats.org/officeDocument/2006/relationships/customXml" Target="../ink/ink1495.xml"/><Relationship Id="rId17" Type="http://schemas.openxmlformats.org/officeDocument/2006/relationships/image" Target="../media/image1160.png"/><Relationship Id="rId59" Type="http://schemas.openxmlformats.org/officeDocument/2006/relationships/image" Target="../media/image1181.png"/><Relationship Id="rId124" Type="http://schemas.openxmlformats.org/officeDocument/2006/relationships/customXml" Target="../ink/ink1223.xml"/><Relationship Id="rId527" Type="http://schemas.openxmlformats.org/officeDocument/2006/relationships/image" Target="../media/image1414.png"/><Relationship Id="rId569" Type="http://schemas.openxmlformats.org/officeDocument/2006/relationships/image" Target="../media/image1435.png"/><Relationship Id="rId734" Type="http://schemas.openxmlformats.org/officeDocument/2006/relationships/image" Target="../media/image1517.png"/><Relationship Id="rId776" Type="http://schemas.openxmlformats.org/officeDocument/2006/relationships/image" Target="../media/image1538.png"/><Relationship Id="rId70" Type="http://schemas.openxmlformats.org/officeDocument/2006/relationships/customXml" Target="../ink/ink1196.xml"/><Relationship Id="rId166" Type="http://schemas.openxmlformats.org/officeDocument/2006/relationships/customXml" Target="../ink/ink1244.xml"/><Relationship Id="rId331" Type="http://schemas.openxmlformats.org/officeDocument/2006/relationships/image" Target="../media/image1316.png"/><Relationship Id="rId373" Type="http://schemas.openxmlformats.org/officeDocument/2006/relationships/image" Target="../media/image1337.png"/><Relationship Id="rId429" Type="http://schemas.openxmlformats.org/officeDocument/2006/relationships/image" Target="../media/image1365.png"/><Relationship Id="rId580" Type="http://schemas.openxmlformats.org/officeDocument/2006/relationships/customXml" Target="../ink/ink1451.xml"/><Relationship Id="rId636" Type="http://schemas.openxmlformats.org/officeDocument/2006/relationships/customXml" Target="../ink/ink1479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267.png"/><Relationship Id="rId440" Type="http://schemas.openxmlformats.org/officeDocument/2006/relationships/customXml" Target="../ink/ink1381.xml"/><Relationship Id="rId678" Type="http://schemas.openxmlformats.org/officeDocument/2006/relationships/image" Target="../media/image1489.png"/><Relationship Id="rId28" Type="http://schemas.openxmlformats.org/officeDocument/2006/relationships/customXml" Target="../ink/ink1175.xml"/><Relationship Id="rId275" Type="http://schemas.openxmlformats.org/officeDocument/2006/relationships/image" Target="../media/image1288.png"/><Relationship Id="rId300" Type="http://schemas.openxmlformats.org/officeDocument/2006/relationships/customXml" Target="../ink/ink1311.xml"/><Relationship Id="rId482" Type="http://schemas.openxmlformats.org/officeDocument/2006/relationships/customXml" Target="../ink/ink1402.xml"/><Relationship Id="rId538" Type="http://schemas.openxmlformats.org/officeDocument/2006/relationships/customXml" Target="../ink/ink1430.xml"/><Relationship Id="rId703" Type="http://schemas.openxmlformats.org/officeDocument/2006/relationships/customXml" Target="../ink/ink1513.xml"/><Relationship Id="rId745" Type="http://schemas.openxmlformats.org/officeDocument/2006/relationships/customXml" Target="../ink/ink1534.xml"/><Relationship Id="rId81" Type="http://schemas.openxmlformats.org/officeDocument/2006/relationships/image" Target="../media/image1192.png"/><Relationship Id="rId135" Type="http://schemas.openxmlformats.org/officeDocument/2006/relationships/image" Target="../media/image1219.png"/><Relationship Id="rId177" Type="http://schemas.openxmlformats.org/officeDocument/2006/relationships/image" Target="../media/image1239.png"/><Relationship Id="rId342" Type="http://schemas.openxmlformats.org/officeDocument/2006/relationships/customXml" Target="../ink/ink1332.xml"/><Relationship Id="rId384" Type="http://schemas.openxmlformats.org/officeDocument/2006/relationships/customXml" Target="../ink/ink1353.xml"/><Relationship Id="rId591" Type="http://schemas.openxmlformats.org/officeDocument/2006/relationships/image" Target="../media/image1446.png"/><Relationship Id="rId605" Type="http://schemas.openxmlformats.org/officeDocument/2006/relationships/image" Target="../media/image1453.png"/><Relationship Id="rId787" Type="http://schemas.openxmlformats.org/officeDocument/2006/relationships/customXml" Target="../ink/ink1555.xml"/><Relationship Id="rId202" Type="http://schemas.openxmlformats.org/officeDocument/2006/relationships/customXml" Target="../ink/ink1262.xml"/><Relationship Id="rId244" Type="http://schemas.openxmlformats.org/officeDocument/2006/relationships/customXml" Target="../ink/ink1283.xml"/><Relationship Id="rId647" Type="http://schemas.openxmlformats.org/officeDocument/2006/relationships/customXml" Target="../ink/ink1485.xml"/><Relationship Id="rId689" Type="http://schemas.openxmlformats.org/officeDocument/2006/relationships/customXml" Target="../ink/ink1506.xml"/><Relationship Id="rId39" Type="http://schemas.openxmlformats.org/officeDocument/2006/relationships/image" Target="../media/image1171.png"/><Relationship Id="rId286" Type="http://schemas.openxmlformats.org/officeDocument/2006/relationships/customXml" Target="../ink/ink1304.xml"/><Relationship Id="rId451" Type="http://schemas.openxmlformats.org/officeDocument/2006/relationships/image" Target="../media/image1376.png"/><Relationship Id="rId493" Type="http://schemas.openxmlformats.org/officeDocument/2006/relationships/image" Target="../media/image1397.png"/><Relationship Id="rId507" Type="http://schemas.openxmlformats.org/officeDocument/2006/relationships/image" Target="../media/image1404.png"/><Relationship Id="rId549" Type="http://schemas.openxmlformats.org/officeDocument/2006/relationships/image" Target="../media/image1425.png"/><Relationship Id="rId714" Type="http://schemas.openxmlformats.org/officeDocument/2006/relationships/image" Target="../media/image1507.png"/><Relationship Id="rId756" Type="http://schemas.openxmlformats.org/officeDocument/2006/relationships/image" Target="../media/image1528.png"/><Relationship Id="rId50" Type="http://schemas.openxmlformats.org/officeDocument/2006/relationships/customXml" Target="../ink/ink1186.xml"/><Relationship Id="rId104" Type="http://schemas.openxmlformats.org/officeDocument/2006/relationships/customXml" Target="../ink/ink1213.xml"/><Relationship Id="rId146" Type="http://schemas.openxmlformats.org/officeDocument/2006/relationships/customXml" Target="../ink/ink1234.xml"/><Relationship Id="rId188" Type="http://schemas.openxmlformats.org/officeDocument/2006/relationships/customXml" Target="../ink/ink1255.xml"/><Relationship Id="rId311" Type="http://schemas.openxmlformats.org/officeDocument/2006/relationships/image" Target="../media/image1306.png"/><Relationship Id="rId353" Type="http://schemas.openxmlformats.org/officeDocument/2006/relationships/image" Target="../media/image1327.png"/><Relationship Id="rId395" Type="http://schemas.openxmlformats.org/officeDocument/2006/relationships/image" Target="../media/image1348.png"/><Relationship Id="rId409" Type="http://schemas.openxmlformats.org/officeDocument/2006/relationships/image" Target="../media/image1355.png"/><Relationship Id="rId560" Type="http://schemas.openxmlformats.org/officeDocument/2006/relationships/customXml" Target="../ink/ink1441.xml"/><Relationship Id="rId92" Type="http://schemas.openxmlformats.org/officeDocument/2006/relationships/customXml" Target="../ink/ink1207.xml"/><Relationship Id="rId213" Type="http://schemas.openxmlformats.org/officeDocument/2006/relationships/image" Target="../media/image1257.png"/><Relationship Id="rId420" Type="http://schemas.openxmlformats.org/officeDocument/2006/relationships/customXml" Target="../ink/ink1371.xml"/><Relationship Id="rId616" Type="http://schemas.openxmlformats.org/officeDocument/2006/relationships/customXml" Target="../ink/ink1469.xml"/><Relationship Id="rId658" Type="http://schemas.openxmlformats.org/officeDocument/2006/relationships/image" Target="../media/image1479.png"/><Relationship Id="rId255" Type="http://schemas.openxmlformats.org/officeDocument/2006/relationships/image" Target="../media/image1278.png"/><Relationship Id="rId297" Type="http://schemas.openxmlformats.org/officeDocument/2006/relationships/image" Target="../media/image1299.png"/><Relationship Id="rId462" Type="http://schemas.openxmlformats.org/officeDocument/2006/relationships/customXml" Target="../ink/ink1392.xml"/><Relationship Id="rId518" Type="http://schemas.openxmlformats.org/officeDocument/2006/relationships/customXml" Target="../ink/ink1420.xml"/><Relationship Id="rId725" Type="http://schemas.openxmlformats.org/officeDocument/2006/relationships/customXml" Target="../ink/ink1524.xml"/><Relationship Id="rId115" Type="http://schemas.openxmlformats.org/officeDocument/2006/relationships/image" Target="../media/image1209.png"/><Relationship Id="rId157" Type="http://schemas.openxmlformats.org/officeDocument/2006/relationships/image" Target="../media/image1230.png"/><Relationship Id="rId322" Type="http://schemas.openxmlformats.org/officeDocument/2006/relationships/customXml" Target="../ink/ink1322.xml"/><Relationship Id="rId364" Type="http://schemas.openxmlformats.org/officeDocument/2006/relationships/customXml" Target="../ink/ink1343.xml"/><Relationship Id="rId767" Type="http://schemas.openxmlformats.org/officeDocument/2006/relationships/customXml" Target="../ink/ink1545.xml"/><Relationship Id="rId61" Type="http://schemas.openxmlformats.org/officeDocument/2006/relationships/image" Target="../media/image1182.png"/><Relationship Id="rId199" Type="http://schemas.openxmlformats.org/officeDocument/2006/relationships/image" Target="../media/image1250.png"/><Relationship Id="rId571" Type="http://schemas.openxmlformats.org/officeDocument/2006/relationships/image" Target="../media/image1436.png"/><Relationship Id="rId627" Type="http://schemas.openxmlformats.org/officeDocument/2006/relationships/image" Target="../media/image1464.png"/><Relationship Id="rId669" Type="http://schemas.openxmlformats.org/officeDocument/2006/relationships/customXml" Target="../ink/ink1496.xml"/><Relationship Id="rId19" Type="http://schemas.openxmlformats.org/officeDocument/2006/relationships/image" Target="../media/image1161.png"/><Relationship Id="rId224" Type="http://schemas.openxmlformats.org/officeDocument/2006/relationships/customXml" Target="../ink/ink1273.xml"/><Relationship Id="rId266" Type="http://schemas.openxmlformats.org/officeDocument/2006/relationships/customXml" Target="../ink/ink1294.xml"/><Relationship Id="rId431" Type="http://schemas.openxmlformats.org/officeDocument/2006/relationships/image" Target="../media/image1366.png"/><Relationship Id="rId473" Type="http://schemas.openxmlformats.org/officeDocument/2006/relationships/image" Target="../media/image1387.png"/><Relationship Id="rId529" Type="http://schemas.openxmlformats.org/officeDocument/2006/relationships/image" Target="../media/image1415.png"/><Relationship Id="rId680" Type="http://schemas.openxmlformats.org/officeDocument/2006/relationships/image" Target="../media/image1490.png"/><Relationship Id="rId736" Type="http://schemas.openxmlformats.org/officeDocument/2006/relationships/image" Target="../media/image1518.png"/><Relationship Id="rId30" Type="http://schemas.openxmlformats.org/officeDocument/2006/relationships/customXml" Target="../ink/ink1176.xml"/><Relationship Id="rId126" Type="http://schemas.openxmlformats.org/officeDocument/2006/relationships/customXml" Target="../ink/ink1224.xml"/><Relationship Id="rId168" Type="http://schemas.openxmlformats.org/officeDocument/2006/relationships/customXml" Target="../ink/ink1245.xml"/><Relationship Id="rId333" Type="http://schemas.openxmlformats.org/officeDocument/2006/relationships/image" Target="../media/image1317.png"/><Relationship Id="rId540" Type="http://schemas.openxmlformats.org/officeDocument/2006/relationships/customXml" Target="../ink/ink1431.xml"/><Relationship Id="rId778" Type="http://schemas.openxmlformats.org/officeDocument/2006/relationships/image" Target="../media/image1539.png"/><Relationship Id="rId72" Type="http://schemas.openxmlformats.org/officeDocument/2006/relationships/customXml" Target="../ink/ink1197.xml"/><Relationship Id="rId375" Type="http://schemas.openxmlformats.org/officeDocument/2006/relationships/image" Target="../media/image1338.png"/><Relationship Id="rId582" Type="http://schemas.openxmlformats.org/officeDocument/2006/relationships/customXml" Target="../ink/ink1452.xml"/><Relationship Id="rId638" Type="http://schemas.openxmlformats.org/officeDocument/2006/relationships/image" Target="../media/image1469.png"/><Relationship Id="rId3" Type="http://schemas.openxmlformats.org/officeDocument/2006/relationships/image" Target="../media/image1153.png"/><Relationship Id="rId235" Type="http://schemas.openxmlformats.org/officeDocument/2006/relationships/image" Target="../media/image1268.png"/><Relationship Id="rId277" Type="http://schemas.openxmlformats.org/officeDocument/2006/relationships/image" Target="../media/image1289.png"/><Relationship Id="rId400" Type="http://schemas.openxmlformats.org/officeDocument/2006/relationships/customXml" Target="../ink/ink1361.xml"/><Relationship Id="rId442" Type="http://schemas.openxmlformats.org/officeDocument/2006/relationships/customXml" Target="../ink/ink1382.xml"/><Relationship Id="rId484" Type="http://schemas.openxmlformats.org/officeDocument/2006/relationships/customXml" Target="../ink/ink1403.xml"/><Relationship Id="rId705" Type="http://schemas.openxmlformats.org/officeDocument/2006/relationships/customXml" Target="../ink/ink1514.xml"/><Relationship Id="rId137" Type="http://schemas.openxmlformats.org/officeDocument/2006/relationships/image" Target="../media/image1220.png"/><Relationship Id="rId302" Type="http://schemas.openxmlformats.org/officeDocument/2006/relationships/customXml" Target="../ink/ink1312.xml"/><Relationship Id="rId344" Type="http://schemas.openxmlformats.org/officeDocument/2006/relationships/customXml" Target="../ink/ink1333.xml"/><Relationship Id="rId691" Type="http://schemas.openxmlformats.org/officeDocument/2006/relationships/customXml" Target="../ink/ink1507.xml"/><Relationship Id="rId747" Type="http://schemas.openxmlformats.org/officeDocument/2006/relationships/customXml" Target="../ink/ink1535.xml"/><Relationship Id="rId789" Type="http://schemas.openxmlformats.org/officeDocument/2006/relationships/customXml" Target="../ink/ink1556.xml"/><Relationship Id="rId41" Type="http://schemas.openxmlformats.org/officeDocument/2006/relationships/image" Target="../media/image1172.png"/><Relationship Id="rId83" Type="http://schemas.openxmlformats.org/officeDocument/2006/relationships/image" Target="../media/image1193.png"/><Relationship Id="rId179" Type="http://schemas.openxmlformats.org/officeDocument/2006/relationships/image" Target="../media/image1240.png"/><Relationship Id="rId386" Type="http://schemas.openxmlformats.org/officeDocument/2006/relationships/customXml" Target="../ink/ink1354.xml"/><Relationship Id="rId551" Type="http://schemas.openxmlformats.org/officeDocument/2006/relationships/image" Target="../media/image1426.png"/><Relationship Id="rId593" Type="http://schemas.openxmlformats.org/officeDocument/2006/relationships/image" Target="../media/image1447.png"/><Relationship Id="rId607" Type="http://schemas.openxmlformats.org/officeDocument/2006/relationships/image" Target="../media/image1454.png"/><Relationship Id="rId649" Type="http://schemas.openxmlformats.org/officeDocument/2006/relationships/customXml" Target="../ink/ink1486.xml"/><Relationship Id="rId190" Type="http://schemas.openxmlformats.org/officeDocument/2006/relationships/customXml" Target="../ink/ink1256.xml"/><Relationship Id="rId204" Type="http://schemas.openxmlformats.org/officeDocument/2006/relationships/customXml" Target="../ink/ink1263.xml"/><Relationship Id="rId246" Type="http://schemas.openxmlformats.org/officeDocument/2006/relationships/customXml" Target="../ink/ink1284.xml"/><Relationship Id="rId288" Type="http://schemas.openxmlformats.org/officeDocument/2006/relationships/customXml" Target="../ink/ink1305.xml"/><Relationship Id="rId411" Type="http://schemas.openxmlformats.org/officeDocument/2006/relationships/image" Target="../media/image1356.png"/><Relationship Id="rId453" Type="http://schemas.openxmlformats.org/officeDocument/2006/relationships/image" Target="../media/image1377.png"/><Relationship Id="rId509" Type="http://schemas.openxmlformats.org/officeDocument/2006/relationships/image" Target="../media/image1405.png"/><Relationship Id="rId660" Type="http://schemas.openxmlformats.org/officeDocument/2006/relationships/image" Target="../media/image1480.png"/><Relationship Id="rId106" Type="http://schemas.openxmlformats.org/officeDocument/2006/relationships/customXml" Target="../ink/ink1214.xml"/><Relationship Id="rId313" Type="http://schemas.openxmlformats.org/officeDocument/2006/relationships/image" Target="../media/image1307.png"/><Relationship Id="rId495" Type="http://schemas.openxmlformats.org/officeDocument/2006/relationships/image" Target="../media/image1398.png"/><Relationship Id="rId716" Type="http://schemas.openxmlformats.org/officeDocument/2006/relationships/image" Target="../media/image1508.png"/><Relationship Id="rId758" Type="http://schemas.openxmlformats.org/officeDocument/2006/relationships/image" Target="../media/image1529.png"/><Relationship Id="rId10" Type="http://schemas.openxmlformats.org/officeDocument/2006/relationships/customXml" Target="../ink/ink1166.xml"/><Relationship Id="rId52" Type="http://schemas.openxmlformats.org/officeDocument/2006/relationships/customXml" Target="../ink/ink1187.xml"/><Relationship Id="rId94" Type="http://schemas.openxmlformats.org/officeDocument/2006/relationships/customXml" Target="../ink/ink1208.xml"/><Relationship Id="rId148" Type="http://schemas.openxmlformats.org/officeDocument/2006/relationships/customXml" Target="../ink/ink1235.xml"/><Relationship Id="rId355" Type="http://schemas.openxmlformats.org/officeDocument/2006/relationships/image" Target="../media/image1328.png"/><Relationship Id="rId397" Type="http://schemas.openxmlformats.org/officeDocument/2006/relationships/image" Target="../media/image1349.png"/><Relationship Id="rId520" Type="http://schemas.openxmlformats.org/officeDocument/2006/relationships/customXml" Target="../ink/ink1421.xml"/><Relationship Id="rId562" Type="http://schemas.openxmlformats.org/officeDocument/2006/relationships/customXml" Target="../ink/ink1442.xml"/><Relationship Id="rId618" Type="http://schemas.openxmlformats.org/officeDocument/2006/relationships/customXml" Target="../ink/ink1470.xml"/><Relationship Id="rId215" Type="http://schemas.openxmlformats.org/officeDocument/2006/relationships/image" Target="../media/image1258.png"/><Relationship Id="rId257" Type="http://schemas.openxmlformats.org/officeDocument/2006/relationships/image" Target="../media/image1279.png"/><Relationship Id="rId422" Type="http://schemas.openxmlformats.org/officeDocument/2006/relationships/customXml" Target="../ink/ink1372.xml"/><Relationship Id="rId464" Type="http://schemas.openxmlformats.org/officeDocument/2006/relationships/customXml" Target="../ink/ink1393.xml"/><Relationship Id="rId299" Type="http://schemas.openxmlformats.org/officeDocument/2006/relationships/image" Target="../media/image1300.png"/><Relationship Id="rId727" Type="http://schemas.openxmlformats.org/officeDocument/2006/relationships/customXml" Target="../ink/ink1525.xml"/><Relationship Id="rId63" Type="http://schemas.openxmlformats.org/officeDocument/2006/relationships/image" Target="../media/image1183.png"/><Relationship Id="rId159" Type="http://schemas.openxmlformats.org/officeDocument/2006/relationships/image" Target="../media/image1231.png"/><Relationship Id="rId366" Type="http://schemas.openxmlformats.org/officeDocument/2006/relationships/customXml" Target="../ink/ink1344.xml"/><Relationship Id="rId573" Type="http://schemas.openxmlformats.org/officeDocument/2006/relationships/image" Target="../media/image1437.png"/><Relationship Id="rId780" Type="http://schemas.openxmlformats.org/officeDocument/2006/relationships/image" Target="../media/image1540.png"/><Relationship Id="rId226" Type="http://schemas.openxmlformats.org/officeDocument/2006/relationships/customXml" Target="../ink/ink1274.xml"/><Relationship Id="rId433" Type="http://schemas.openxmlformats.org/officeDocument/2006/relationships/image" Target="../media/image1367.png"/><Relationship Id="rId640" Type="http://schemas.openxmlformats.org/officeDocument/2006/relationships/image" Target="../media/image1470.png"/><Relationship Id="rId738" Type="http://schemas.openxmlformats.org/officeDocument/2006/relationships/image" Target="../media/image1519.png"/><Relationship Id="rId74" Type="http://schemas.openxmlformats.org/officeDocument/2006/relationships/customXml" Target="../ink/ink1198.xml"/><Relationship Id="rId377" Type="http://schemas.openxmlformats.org/officeDocument/2006/relationships/image" Target="../media/image1339.png"/><Relationship Id="rId500" Type="http://schemas.openxmlformats.org/officeDocument/2006/relationships/customXml" Target="../ink/ink1411.xml"/><Relationship Id="rId584" Type="http://schemas.openxmlformats.org/officeDocument/2006/relationships/customXml" Target="../ink/ink1453.xml"/><Relationship Id="rId5" Type="http://schemas.openxmlformats.org/officeDocument/2006/relationships/image" Target="../media/image1154.png"/><Relationship Id="rId237" Type="http://schemas.openxmlformats.org/officeDocument/2006/relationships/image" Target="../media/image1269.png"/><Relationship Id="rId791" Type="http://schemas.openxmlformats.org/officeDocument/2006/relationships/customXml" Target="../ink/ink1557.xml"/><Relationship Id="rId444" Type="http://schemas.openxmlformats.org/officeDocument/2006/relationships/customXml" Target="../ink/ink1383.xml"/><Relationship Id="rId651" Type="http://schemas.openxmlformats.org/officeDocument/2006/relationships/customXml" Target="../ink/ink1487.xml"/><Relationship Id="rId749" Type="http://schemas.openxmlformats.org/officeDocument/2006/relationships/customXml" Target="../ink/ink1536.xml"/><Relationship Id="rId290" Type="http://schemas.openxmlformats.org/officeDocument/2006/relationships/customXml" Target="../ink/ink1306.xml"/><Relationship Id="rId304" Type="http://schemas.openxmlformats.org/officeDocument/2006/relationships/customXml" Target="../ink/ink1313.xml"/><Relationship Id="rId388" Type="http://schemas.openxmlformats.org/officeDocument/2006/relationships/customXml" Target="../ink/ink1355.xml"/><Relationship Id="rId511" Type="http://schemas.openxmlformats.org/officeDocument/2006/relationships/image" Target="../media/image1406.png"/><Relationship Id="rId609" Type="http://schemas.openxmlformats.org/officeDocument/2006/relationships/image" Target="../media/image1455.png"/><Relationship Id="rId85" Type="http://schemas.openxmlformats.org/officeDocument/2006/relationships/image" Target="../media/image1194.png"/><Relationship Id="rId150" Type="http://schemas.openxmlformats.org/officeDocument/2006/relationships/customXml" Target="../ink/ink1236.xml"/><Relationship Id="rId595" Type="http://schemas.openxmlformats.org/officeDocument/2006/relationships/image" Target="../media/image1448.png"/><Relationship Id="rId248" Type="http://schemas.openxmlformats.org/officeDocument/2006/relationships/customXml" Target="../ink/ink1285.xml"/><Relationship Id="rId455" Type="http://schemas.openxmlformats.org/officeDocument/2006/relationships/image" Target="../media/image1378.png"/><Relationship Id="rId662" Type="http://schemas.openxmlformats.org/officeDocument/2006/relationships/image" Target="../media/image1481.png"/><Relationship Id="rId12" Type="http://schemas.openxmlformats.org/officeDocument/2006/relationships/customXml" Target="../ink/ink1167.xml"/><Relationship Id="rId108" Type="http://schemas.openxmlformats.org/officeDocument/2006/relationships/customXml" Target="../ink/ink1215.xml"/><Relationship Id="rId315" Type="http://schemas.openxmlformats.org/officeDocument/2006/relationships/image" Target="../media/image1308.png"/><Relationship Id="rId522" Type="http://schemas.openxmlformats.org/officeDocument/2006/relationships/customXml" Target="../ink/ink1422.xml"/><Relationship Id="rId96" Type="http://schemas.openxmlformats.org/officeDocument/2006/relationships/customXml" Target="../ink/ink1209.xml"/><Relationship Id="rId161" Type="http://schemas.openxmlformats.org/officeDocument/2006/relationships/image" Target="../media/image1232.png"/><Relationship Id="rId399" Type="http://schemas.openxmlformats.org/officeDocument/2006/relationships/image" Target="../media/image1350.png"/><Relationship Id="rId259" Type="http://schemas.openxmlformats.org/officeDocument/2006/relationships/image" Target="../media/image1280.png"/><Relationship Id="rId466" Type="http://schemas.openxmlformats.org/officeDocument/2006/relationships/customXml" Target="../ink/ink1394.xml"/><Relationship Id="rId673" Type="http://schemas.openxmlformats.org/officeDocument/2006/relationships/customXml" Target="../ink/ink1498.xml"/><Relationship Id="rId23" Type="http://schemas.openxmlformats.org/officeDocument/2006/relationships/image" Target="../media/image1163.png"/><Relationship Id="rId119" Type="http://schemas.openxmlformats.org/officeDocument/2006/relationships/image" Target="../media/image1211.png"/><Relationship Id="rId326" Type="http://schemas.openxmlformats.org/officeDocument/2006/relationships/customXml" Target="../ink/ink1324.xml"/><Relationship Id="rId533" Type="http://schemas.openxmlformats.org/officeDocument/2006/relationships/image" Target="../media/image1417.png"/><Relationship Id="rId740" Type="http://schemas.openxmlformats.org/officeDocument/2006/relationships/image" Target="../media/image1520.png"/><Relationship Id="rId172" Type="http://schemas.openxmlformats.org/officeDocument/2006/relationships/customXml" Target="../ink/ink1247.xml"/><Relationship Id="rId477" Type="http://schemas.openxmlformats.org/officeDocument/2006/relationships/image" Target="../media/image1389.png"/><Relationship Id="rId600" Type="http://schemas.openxmlformats.org/officeDocument/2006/relationships/customXml" Target="../ink/ink1461.xml"/><Relationship Id="rId684" Type="http://schemas.openxmlformats.org/officeDocument/2006/relationships/image" Target="../media/image1492.png"/><Relationship Id="rId337" Type="http://schemas.openxmlformats.org/officeDocument/2006/relationships/image" Target="../media/image1319.png"/><Relationship Id="rId34" Type="http://schemas.openxmlformats.org/officeDocument/2006/relationships/customXml" Target="../ink/ink1178.xml"/><Relationship Id="rId544" Type="http://schemas.openxmlformats.org/officeDocument/2006/relationships/customXml" Target="../ink/ink1433.xml"/><Relationship Id="rId751" Type="http://schemas.openxmlformats.org/officeDocument/2006/relationships/customXml" Target="../ink/ink1537.xml"/><Relationship Id="rId183" Type="http://schemas.openxmlformats.org/officeDocument/2006/relationships/image" Target="../media/image1242.png"/><Relationship Id="rId390" Type="http://schemas.openxmlformats.org/officeDocument/2006/relationships/customXml" Target="../ink/ink1356.xml"/><Relationship Id="rId404" Type="http://schemas.openxmlformats.org/officeDocument/2006/relationships/customXml" Target="../ink/ink1363.xml"/><Relationship Id="rId611" Type="http://schemas.openxmlformats.org/officeDocument/2006/relationships/image" Target="../media/image1456.png"/><Relationship Id="rId250" Type="http://schemas.openxmlformats.org/officeDocument/2006/relationships/customXml" Target="../ink/ink1286.xml"/><Relationship Id="rId488" Type="http://schemas.openxmlformats.org/officeDocument/2006/relationships/customXml" Target="../ink/ink1405.xml"/><Relationship Id="rId695" Type="http://schemas.openxmlformats.org/officeDocument/2006/relationships/customXml" Target="../ink/ink1509.xml"/><Relationship Id="rId709" Type="http://schemas.openxmlformats.org/officeDocument/2006/relationships/customXml" Target="../ink/ink1516.xml"/><Relationship Id="rId45" Type="http://schemas.openxmlformats.org/officeDocument/2006/relationships/image" Target="../media/image1174.png"/><Relationship Id="rId110" Type="http://schemas.openxmlformats.org/officeDocument/2006/relationships/customXml" Target="../ink/ink1216.xml"/><Relationship Id="rId348" Type="http://schemas.openxmlformats.org/officeDocument/2006/relationships/customXml" Target="../ink/ink1335.xml"/><Relationship Id="rId555" Type="http://schemas.openxmlformats.org/officeDocument/2006/relationships/image" Target="../media/image1428.png"/><Relationship Id="rId762" Type="http://schemas.openxmlformats.org/officeDocument/2006/relationships/image" Target="../media/image1531.png"/><Relationship Id="rId194" Type="http://schemas.openxmlformats.org/officeDocument/2006/relationships/customXml" Target="../ink/ink1258.xml"/><Relationship Id="rId208" Type="http://schemas.openxmlformats.org/officeDocument/2006/relationships/customXml" Target="../ink/ink1265.xml"/><Relationship Id="rId415" Type="http://schemas.openxmlformats.org/officeDocument/2006/relationships/image" Target="../media/image1358.png"/><Relationship Id="rId622" Type="http://schemas.openxmlformats.org/officeDocument/2006/relationships/customXml" Target="../ink/ink1472.xml"/><Relationship Id="rId261" Type="http://schemas.openxmlformats.org/officeDocument/2006/relationships/image" Target="../media/image1281.png"/><Relationship Id="rId499" Type="http://schemas.openxmlformats.org/officeDocument/2006/relationships/image" Target="../media/image1400.png"/><Relationship Id="rId56" Type="http://schemas.openxmlformats.org/officeDocument/2006/relationships/customXml" Target="../ink/ink1189.xml"/><Relationship Id="rId359" Type="http://schemas.openxmlformats.org/officeDocument/2006/relationships/image" Target="../media/image1330.png"/><Relationship Id="rId566" Type="http://schemas.openxmlformats.org/officeDocument/2006/relationships/customXml" Target="../ink/ink1444.xml"/><Relationship Id="rId773" Type="http://schemas.openxmlformats.org/officeDocument/2006/relationships/customXml" Target="../ink/ink1548.xml"/><Relationship Id="rId121" Type="http://schemas.openxmlformats.org/officeDocument/2006/relationships/image" Target="../media/image1212.png"/><Relationship Id="rId219" Type="http://schemas.openxmlformats.org/officeDocument/2006/relationships/image" Target="../media/image1260.png"/><Relationship Id="rId426" Type="http://schemas.openxmlformats.org/officeDocument/2006/relationships/customXml" Target="../ink/ink1374.xml"/><Relationship Id="rId633" Type="http://schemas.openxmlformats.org/officeDocument/2006/relationships/image" Target="../media/image1467.png"/><Relationship Id="rId67" Type="http://schemas.openxmlformats.org/officeDocument/2006/relationships/image" Target="../media/image1185.png"/><Relationship Id="rId272" Type="http://schemas.openxmlformats.org/officeDocument/2006/relationships/customXml" Target="../ink/ink1297.xml"/><Relationship Id="rId577" Type="http://schemas.openxmlformats.org/officeDocument/2006/relationships/image" Target="../media/image1439.png"/><Relationship Id="rId700" Type="http://schemas.openxmlformats.org/officeDocument/2006/relationships/image" Target="../media/image1500.png"/><Relationship Id="rId132" Type="http://schemas.openxmlformats.org/officeDocument/2006/relationships/customXml" Target="../ink/ink1227.xml"/><Relationship Id="rId784" Type="http://schemas.openxmlformats.org/officeDocument/2006/relationships/image" Target="../media/image1542.png"/><Relationship Id="rId437" Type="http://schemas.openxmlformats.org/officeDocument/2006/relationships/image" Target="../media/image1369.png"/><Relationship Id="rId644" Type="http://schemas.openxmlformats.org/officeDocument/2006/relationships/image" Target="../media/image1472.png"/><Relationship Id="rId283" Type="http://schemas.openxmlformats.org/officeDocument/2006/relationships/image" Target="../media/image1292.png"/><Relationship Id="rId490" Type="http://schemas.openxmlformats.org/officeDocument/2006/relationships/customXml" Target="../ink/ink1406.xml"/><Relationship Id="rId504" Type="http://schemas.openxmlformats.org/officeDocument/2006/relationships/customXml" Target="../ink/ink1413.xml"/><Relationship Id="rId711" Type="http://schemas.openxmlformats.org/officeDocument/2006/relationships/customXml" Target="../ink/ink1517.xml"/><Relationship Id="rId78" Type="http://schemas.openxmlformats.org/officeDocument/2006/relationships/customXml" Target="../ink/ink1200.xml"/><Relationship Id="rId143" Type="http://schemas.openxmlformats.org/officeDocument/2006/relationships/image" Target="../media/image1223.png"/><Relationship Id="rId350" Type="http://schemas.openxmlformats.org/officeDocument/2006/relationships/customXml" Target="../ink/ink1336.xml"/><Relationship Id="rId588" Type="http://schemas.openxmlformats.org/officeDocument/2006/relationships/customXml" Target="../ink/ink1455.xml"/><Relationship Id="rId9" Type="http://schemas.openxmlformats.org/officeDocument/2006/relationships/image" Target="../media/image1156.png"/><Relationship Id="rId210" Type="http://schemas.openxmlformats.org/officeDocument/2006/relationships/customXml" Target="../ink/ink1266.xml"/><Relationship Id="rId448" Type="http://schemas.openxmlformats.org/officeDocument/2006/relationships/customXml" Target="../ink/ink1385.xml"/><Relationship Id="rId655" Type="http://schemas.openxmlformats.org/officeDocument/2006/relationships/customXml" Target="../ink/ink1489.xml"/><Relationship Id="rId294" Type="http://schemas.openxmlformats.org/officeDocument/2006/relationships/customXml" Target="../ink/ink1308.xml"/><Relationship Id="rId308" Type="http://schemas.openxmlformats.org/officeDocument/2006/relationships/customXml" Target="../ink/ink1315.xml"/><Relationship Id="rId515" Type="http://schemas.openxmlformats.org/officeDocument/2006/relationships/image" Target="../media/image1408.png"/><Relationship Id="rId722" Type="http://schemas.openxmlformats.org/officeDocument/2006/relationships/image" Target="../media/image1511.png"/><Relationship Id="rId89" Type="http://schemas.openxmlformats.org/officeDocument/2006/relationships/image" Target="../media/image1196.png"/><Relationship Id="rId154" Type="http://schemas.openxmlformats.org/officeDocument/2006/relationships/customXml" Target="../ink/ink1238.xml"/><Relationship Id="rId361" Type="http://schemas.openxmlformats.org/officeDocument/2006/relationships/image" Target="../media/image1331.png"/><Relationship Id="rId599" Type="http://schemas.openxmlformats.org/officeDocument/2006/relationships/image" Target="../media/image1450.png"/><Relationship Id="rId459" Type="http://schemas.openxmlformats.org/officeDocument/2006/relationships/image" Target="../media/image1380.png"/><Relationship Id="rId666" Type="http://schemas.openxmlformats.org/officeDocument/2006/relationships/image" Target="../media/image1483.png"/><Relationship Id="rId16" Type="http://schemas.openxmlformats.org/officeDocument/2006/relationships/customXml" Target="../ink/ink1169.xml"/><Relationship Id="rId221" Type="http://schemas.openxmlformats.org/officeDocument/2006/relationships/image" Target="../media/image1261.png"/><Relationship Id="rId319" Type="http://schemas.openxmlformats.org/officeDocument/2006/relationships/image" Target="../media/image1310.png"/><Relationship Id="rId526" Type="http://schemas.openxmlformats.org/officeDocument/2006/relationships/customXml" Target="../ink/ink1424.xml"/><Relationship Id="rId733" Type="http://schemas.openxmlformats.org/officeDocument/2006/relationships/customXml" Target="../ink/ink1528.xml"/><Relationship Id="rId165" Type="http://schemas.openxmlformats.org/officeDocument/2006/relationships/image" Target="../media/image1233.png"/><Relationship Id="rId372" Type="http://schemas.openxmlformats.org/officeDocument/2006/relationships/customXml" Target="../ink/ink1347.xml"/><Relationship Id="rId677" Type="http://schemas.openxmlformats.org/officeDocument/2006/relationships/customXml" Target="../ink/ink1500.xml"/><Relationship Id="rId232" Type="http://schemas.openxmlformats.org/officeDocument/2006/relationships/customXml" Target="../ink/ink1277.xml"/><Relationship Id="rId27" Type="http://schemas.openxmlformats.org/officeDocument/2006/relationships/image" Target="../media/image1165.png"/><Relationship Id="rId537" Type="http://schemas.openxmlformats.org/officeDocument/2006/relationships/image" Target="../media/image1419.png"/><Relationship Id="rId744" Type="http://schemas.openxmlformats.org/officeDocument/2006/relationships/image" Target="../media/image1522.png"/><Relationship Id="rId80" Type="http://schemas.openxmlformats.org/officeDocument/2006/relationships/customXml" Target="../ink/ink1201.xml"/><Relationship Id="rId176" Type="http://schemas.openxmlformats.org/officeDocument/2006/relationships/customXml" Target="../ink/ink1249.xml"/><Relationship Id="rId383" Type="http://schemas.openxmlformats.org/officeDocument/2006/relationships/image" Target="../media/image1342.png"/><Relationship Id="rId590" Type="http://schemas.openxmlformats.org/officeDocument/2006/relationships/customXml" Target="../ink/ink1456.xml"/><Relationship Id="rId604" Type="http://schemas.openxmlformats.org/officeDocument/2006/relationships/customXml" Target="../ink/ink1463.xml"/><Relationship Id="rId243" Type="http://schemas.openxmlformats.org/officeDocument/2006/relationships/image" Target="../media/image1272.png"/><Relationship Id="rId450" Type="http://schemas.openxmlformats.org/officeDocument/2006/relationships/customXml" Target="../ink/ink1386.xml"/><Relationship Id="rId688" Type="http://schemas.openxmlformats.org/officeDocument/2006/relationships/image" Target="../media/image1494.png"/><Relationship Id="rId38" Type="http://schemas.openxmlformats.org/officeDocument/2006/relationships/customXml" Target="../ink/ink1180.xml"/><Relationship Id="rId103" Type="http://schemas.openxmlformats.org/officeDocument/2006/relationships/image" Target="../media/image1203.png"/><Relationship Id="rId310" Type="http://schemas.openxmlformats.org/officeDocument/2006/relationships/customXml" Target="../ink/ink1316.xml"/><Relationship Id="rId548" Type="http://schemas.openxmlformats.org/officeDocument/2006/relationships/customXml" Target="../ink/ink1435.xml"/><Relationship Id="rId755" Type="http://schemas.openxmlformats.org/officeDocument/2006/relationships/customXml" Target="../ink/ink1539.xml"/><Relationship Id="rId91" Type="http://schemas.openxmlformats.org/officeDocument/2006/relationships/image" Target="../media/image1197.png"/><Relationship Id="rId187" Type="http://schemas.openxmlformats.org/officeDocument/2006/relationships/image" Target="../media/image1244.png"/><Relationship Id="rId394" Type="http://schemas.openxmlformats.org/officeDocument/2006/relationships/customXml" Target="../ink/ink1358.xml"/><Relationship Id="rId408" Type="http://schemas.openxmlformats.org/officeDocument/2006/relationships/customXml" Target="../ink/ink1365.xml"/><Relationship Id="rId615" Type="http://schemas.openxmlformats.org/officeDocument/2006/relationships/image" Target="../media/image1458.png"/><Relationship Id="rId254" Type="http://schemas.openxmlformats.org/officeDocument/2006/relationships/customXml" Target="../ink/ink1288.xml"/><Relationship Id="rId699" Type="http://schemas.openxmlformats.org/officeDocument/2006/relationships/customXml" Target="../ink/ink1511.xml"/><Relationship Id="rId49" Type="http://schemas.openxmlformats.org/officeDocument/2006/relationships/image" Target="../media/image1176.png"/><Relationship Id="rId114" Type="http://schemas.openxmlformats.org/officeDocument/2006/relationships/customXml" Target="../ink/ink1218.xml"/><Relationship Id="rId461" Type="http://schemas.openxmlformats.org/officeDocument/2006/relationships/image" Target="../media/image1381.png"/><Relationship Id="rId559" Type="http://schemas.openxmlformats.org/officeDocument/2006/relationships/image" Target="../media/image1430.png"/><Relationship Id="rId766" Type="http://schemas.openxmlformats.org/officeDocument/2006/relationships/image" Target="../media/image1533.png"/><Relationship Id="rId198" Type="http://schemas.openxmlformats.org/officeDocument/2006/relationships/customXml" Target="../ink/ink1260.xml"/><Relationship Id="rId321" Type="http://schemas.openxmlformats.org/officeDocument/2006/relationships/image" Target="../media/image1311.png"/><Relationship Id="rId419" Type="http://schemas.openxmlformats.org/officeDocument/2006/relationships/image" Target="../media/image1360.png"/><Relationship Id="rId626" Type="http://schemas.openxmlformats.org/officeDocument/2006/relationships/customXml" Target="../ink/ink1474.xml"/><Relationship Id="rId265" Type="http://schemas.openxmlformats.org/officeDocument/2006/relationships/image" Target="../media/image1283.png"/><Relationship Id="rId472" Type="http://schemas.openxmlformats.org/officeDocument/2006/relationships/customXml" Target="../ink/ink1397.xml"/><Relationship Id="rId125" Type="http://schemas.openxmlformats.org/officeDocument/2006/relationships/image" Target="../media/image1214.png"/><Relationship Id="rId332" Type="http://schemas.openxmlformats.org/officeDocument/2006/relationships/customXml" Target="../ink/ink1327.xml"/><Relationship Id="rId777" Type="http://schemas.openxmlformats.org/officeDocument/2006/relationships/customXml" Target="../ink/ink1550.xml"/><Relationship Id="rId637" Type="http://schemas.openxmlformats.org/officeDocument/2006/relationships/customXml" Target="../ink/ink1480.xml"/><Relationship Id="rId276" Type="http://schemas.openxmlformats.org/officeDocument/2006/relationships/customXml" Target="../ink/ink1299.xml"/><Relationship Id="rId483" Type="http://schemas.openxmlformats.org/officeDocument/2006/relationships/image" Target="../media/image1392.png"/><Relationship Id="rId690" Type="http://schemas.openxmlformats.org/officeDocument/2006/relationships/image" Target="../media/image1495.png"/><Relationship Id="rId704" Type="http://schemas.openxmlformats.org/officeDocument/2006/relationships/image" Target="../media/image1502.png"/><Relationship Id="rId40" Type="http://schemas.openxmlformats.org/officeDocument/2006/relationships/customXml" Target="../ink/ink1181.xml"/><Relationship Id="rId136" Type="http://schemas.openxmlformats.org/officeDocument/2006/relationships/customXml" Target="../ink/ink1229.xml"/><Relationship Id="rId343" Type="http://schemas.openxmlformats.org/officeDocument/2006/relationships/image" Target="../media/image1322.png"/><Relationship Id="rId550" Type="http://schemas.openxmlformats.org/officeDocument/2006/relationships/customXml" Target="../ink/ink1436.xml"/><Relationship Id="rId788" Type="http://schemas.openxmlformats.org/officeDocument/2006/relationships/image" Target="../media/image1544.png"/><Relationship Id="rId203" Type="http://schemas.openxmlformats.org/officeDocument/2006/relationships/image" Target="../media/image1252.png"/><Relationship Id="rId648" Type="http://schemas.openxmlformats.org/officeDocument/2006/relationships/image" Target="../media/image1474.png"/><Relationship Id="rId287" Type="http://schemas.openxmlformats.org/officeDocument/2006/relationships/image" Target="../media/image1294.png"/><Relationship Id="rId410" Type="http://schemas.openxmlformats.org/officeDocument/2006/relationships/customXml" Target="../ink/ink1366.xml"/><Relationship Id="rId494" Type="http://schemas.openxmlformats.org/officeDocument/2006/relationships/customXml" Target="../ink/ink1408.xml"/><Relationship Id="rId508" Type="http://schemas.openxmlformats.org/officeDocument/2006/relationships/customXml" Target="../ink/ink1415.xml"/><Relationship Id="rId715" Type="http://schemas.openxmlformats.org/officeDocument/2006/relationships/customXml" Target="../ink/ink1519.xml"/><Relationship Id="rId147" Type="http://schemas.openxmlformats.org/officeDocument/2006/relationships/image" Target="../media/image1225.png"/><Relationship Id="rId354" Type="http://schemas.openxmlformats.org/officeDocument/2006/relationships/customXml" Target="../ink/ink1338.xml"/><Relationship Id="rId51" Type="http://schemas.openxmlformats.org/officeDocument/2006/relationships/image" Target="../media/image1177.png"/><Relationship Id="rId561" Type="http://schemas.openxmlformats.org/officeDocument/2006/relationships/image" Target="../media/image1431.png"/><Relationship Id="rId659" Type="http://schemas.openxmlformats.org/officeDocument/2006/relationships/customXml" Target="../ink/ink1491.xml"/><Relationship Id="rId214" Type="http://schemas.openxmlformats.org/officeDocument/2006/relationships/customXml" Target="../ink/ink1268.xml"/><Relationship Id="rId298" Type="http://schemas.openxmlformats.org/officeDocument/2006/relationships/customXml" Target="../ink/ink1310.xml"/><Relationship Id="rId421" Type="http://schemas.openxmlformats.org/officeDocument/2006/relationships/image" Target="../media/image1361.png"/><Relationship Id="rId519" Type="http://schemas.openxmlformats.org/officeDocument/2006/relationships/image" Target="../media/image1410.png"/><Relationship Id="rId158" Type="http://schemas.openxmlformats.org/officeDocument/2006/relationships/customXml" Target="../ink/ink1240.xml"/><Relationship Id="rId726" Type="http://schemas.openxmlformats.org/officeDocument/2006/relationships/image" Target="../media/image1513.png"/><Relationship Id="rId62" Type="http://schemas.openxmlformats.org/officeDocument/2006/relationships/customXml" Target="../ink/ink1192.xml"/><Relationship Id="rId365" Type="http://schemas.openxmlformats.org/officeDocument/2006/relationships/image" Target="../media/image1333.png"/><Relationship Id="rId572" Type="http://schemas.openxmlformats.org/officeDocument/2006/relationships/customXml" Target="../ink/ink1447.xml"/><Relationship Id="rId225" Type="http://schemas.openxmlformats.org/officeDocument/2006/relationships/image" Target="../media/image1263.png"/><Relationship Id="rId432" Type="http://schemas.openxmlformats.org/officeDocument/2006/relationships/customXml" Target="../ink/ink1377.xml"/><Relationship Id="rId737" Type="http://schemas.openxmlformats.org/officeDocument/2006/relationships/customXml" Target="../ink/ink1530.xml"/><Relationship Id="rId73" Type="http://schemas.openxmlformats.org/officeDocument/2006/relationships/image" Target="../media/image1188.png"/><Relationship Id="rId169" Type="http://schemas.openxmlformats.org/officeDocument/2006/relationships/image" Target="../media/image1235.png"/><Relationship Id="rId376" Type="http://schemas.openxmlformats.org/officeDocument/2006/relationships/customXml" Target="../ink/ink1349.xml"/><Relationship Id="rId583" Type="http://schemas.openxmlformats.org/officeDocument/2006/relationships/image" Target="../media/image1442.png"/><Relationship Id="rId790" Type="http://schemas.openxmlformats.org/officeDocument/2006/relationships/image" Target="../media/image1545.png"/><Relationship Id="rId4" Type="http://schemas.openxmlformats.org/officeDocument/2006/relationships/customXml" Target="../ink/ink1163.xml"/><Relationship Id="rId236" Type="http://schemas.openxmlformats.org/officeDocument/2006/relationships/customXml" Target="../ink/ink1279.xml"/><Relationship Id="rId443" Type="http://schemas.openxmlformats.org/officeDocument/2006/relationships/image" Target="../media/image1372.png"/><Relationship Id="rId650" Type="http://schemas.openxmlformats.org/officeDocument/2006/relationships/image" Target="../media/image1475.png"/><Relationship Id="rId303" Type="http://schemas.openxmlformats.org/officeDocument/2006/relationships/image" Target="../media/image1302.png"/><Relationship Id="rId748" Type="http://schemas.openxmlformats.org/officeDocument/2006/relationships/image" Target="../media/image1524.png"/><Relationship Id="rId84" Type="http://schemas.openxmlformats.org/officeDocument/2006/relationships/customXml" Target="../ink/ink1203.xml"/><Relationship Id="rId387" Type="http://schemas.openxmlformats.org/officeDocument/2006/relationships/image" Target="../media/image1344.png"/><Relationship Id="rId510" Type="http://schemas.openxmlformats.org/officeDocument/2006/relationships/customXml" Target="../ink/ink1416.xml"/><Relationship Id="rId594" Type="http://schemas.openxmlformats.org/officeDocument/2006/relationships/customXml" Target="../ink/ink1458.xml"/><Relationship Id="rId608" Type="http://schemas.openxmlformats.org/officeDocument/2006/relationships/customXml" Target="../ink/ink1465.xml"/><Relationship Id="rId247" Type="http://schemas.openxmlformats.org/officeDocument/2006/relationships/image" Target="../media/image1274.png"/><Relationship Id="rId107" Type="http://schemas.openxmlformats.org/officeDocument/2006/relationships/image" Target="../media/image1205.png"/><Relationship Id="rId454" Type="http://schemas.openxmlformats.org/officeDocument/2006/relationships/customXml" Target="../ink/ink1388.xml"/><Relationship Id="rId661" Type="http://schemas.openxmlformats.org/officeDocument/2006/relationships/customXml" Target="../ink/ink1492.xml"/><Relationship Id="rId759" Type="http://schemas.openxmlformats.org/officeDocument/2006/relationships/customXml" Target="../ink/ink1541.xml"/><Relationship Id="rId11" Type="http://schemas.openxmlformats.org/officeDocument/2006/relationships/image" Target="../media/image1157.png"/><Relationship Id="rId314" Type="http://schemas.openxmlformats.org/officeDocument/2006/relationships/customXml" Target="../ink/ink1318.xml"/><Relationship Id="rId398" Type="http://schemas.openxmlformats.org/officeDocument/2006/relationships/customXml" Target="../ink/ink1360.xml"/><Relationship Id="rId521" Type="http://schemas.openxmlformats.org/officeDocument/2006/relationships/image" Target="../media/image1411.png"/><Relationship Id="rId619" Type="http://schemas.openxmlformats.org/officeDocument/2006/relationships/image" Target="../media/image1460.png"/><Relationship Id="rId95" Type="http://schemas.openxmlformats.org/officeDocument/2006/relationships/image" Target="../media/image1199.png"/><Relationship Id="rId160" Type="http://schemas.openxmlformats.org/officeDocument/2006/relationships/customXml" Target="../ink/ink1241.xml"/><Relationship Id="rId258" Type="http://schemas.openxmlformats.org/officeDocument/2006/relationships/customXml" Target="../ink/ink1290.xml"/><Relationship Id="rId465" Type="http://schemas.openxmlformats.org/officeDocument/2006/relationships/image" Target="../media/image1383.png"/><Relationship Id="rId672" Type="http://schemas.openxmlformats.org/officeDocument/2006/relationships/image" Target="../media/image1486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03.png"/><Relationship Id="rId299" Type="http://schemas.openxmlformats.org/officeDocument/2006/relationships/image" Target="../media/image1693.png"/><Relationship Id="rId21" Type="http://schemas.openxmlformats.org/officeDocument/2006/relationships/image" Target="../media/image1556.png"/><Relationship Id="rId63" Type="http://schemas.openxmlformats.org/officeDocument/2006/relationships/image" Target="../media/image1577.png"/><Relationship Id="rId159" Type="http://schemas.openxmlformats.org/officeDocument/2006/relationships/image" Target="../media/image1623.png"/><Relationship Id="rId324" Type="http://schemas.openxmlformats.org/officeDocument/2006/relationships/customXml" Target="../ink/ink1720.xml"/><Relationship Id="rId366" Type="http://schemas.openxmlformats.org/officeDocument/2006/relationships/customXml" Target="../ink/ink1741.xml"/><Relationship Id="rId170" Type="http://schemas.openxmlformats.org/officeDocument/2006/relationships/customXml" Target="../ink/ink1643.xml"/><Relationship Id="rId226" Type="http://schemas.openxmlformats.org/officeDocument/2006/relationships/customXml" Target="../ink/ink1671.xml"/><Relationship Id="rId268" Type="http://schemas.openxmlformats.org/officeDocument/2006/relationships/customXml" Target="../ink/ink1692.xml"/><Relationship Id="rId32" Type="http://schemas.openxmlformats.org/officeDocument/2006/relationships/customXml" Target="../ink/ink1574.xml"/><Relationship Id="rId74" Type="http://schemas.openxmlformats.org/officeDocument/2006/relationships/customXml" Target="../ink/ink1595.xml"/><Relationship Id="rId128" Type="http://schemas.openxmlformats.org/officeDocument/2006/relationships/customXml" Target="../ink/ink1622.xml"/><Relationship Id="rId335" Type="http://schemas.openxmlformats.org/officeDocument/2006/relationships/image" Target="../media/image1711.png"/><Relationship Id="rId377" Type="http://schemas.openxmlformats.org/officeDocument/2006/relationships/image" Target="../media/image1732.png"/><Relationship Id="rId5" Type="http://schemas.openxmlformats.org/officeDocument/2006/relationships/image" Target="../media/image1548.png"/><Relationship Id="rId181" Type="http://schemas.openxmlformats.org/officeDocument/2006/relationships/image" Target="../media/image1634.png"/><Relationship Id="rId237" Type="http://schemas.openxmlformats.org/officeDocument/2006/relationships/image" Target="../media/image1662.png"/><Relationship Id="rId402" Type="http://schemas.openxmlformats.org/officeDocument/2006/relationships/customXml" Target="../ink/ink1759.xml"/><Relationship Id="rId279" Type="http://schemas.openxmlformats.org/officeDocument/2006/relationships/image" Target="../media/image1683.png"/><Relationship Id="rId43" Type="http://schemas.openxmlformats.org/officeDocument/2006/relationships/image" Target="../media/image1567.png"/><Relationship Id="rId139" Type="http://schemas.openxmlformats.org/officeDocument/2006/relationships/image" Target="../media/image1613.png"/><Relationship Id="rId290" Type="http://schemas.openxmlformats.org/officeDocument/2006/relationships/customXml" Target="../ink/ink1703.xml"/><Relationship Id="rId304" Type="http://schemas.openxmlformats.org/officeDocument/2006/relationships/customXml" Target="../ink/ink1710.xml"/><Relationship Id="rId346" Type="http://schemas.openxmlformats.org/officeDocument/2006/relationships/customXml" Target="../ink/ink1731.xml"/><Relationship Id="rId388" Type="http://schemas.openxmlformats.org/officeDocument/2006/relationships/customXml" Target="../ink/ink1752.xml"/><Relationship Id="rId85" Type="http://schemas.openxmlformats.org/officeDocument/2006/relationships/image" Target="../media/image1588.png"/><Relationship Id="rId150" Type="http://schemas.openxmlformats.org/officeDocument/2006/relationships/customXml" Target="../ink/ink1633.xml"/><Relationship Id="rId192" Type="http://schemas.openxmlformats.org/officeDocument/2006/relationships/customXml" Target="../ink/ink1654.xml"/><Relationship Id="rId206" Type="http://schemas.openxmlformats.org/officeDocument/2006/relationships/customXml" Target="../ink/ink1661.xml"/><Relationship Id="rId413" Type="http://schemas.openxmlformats.org/officeDocument/2006/relationships/image" Target="../media/image1750.png"/><Relationship Id="rId248" Type="http://schemas.openxmlformats.org/officeDocument/2006/relationships/customXml" Target="../ink/ink1682.xml"/><Relationship Id="rId12" Type="http://schemas.openxmlformats.org/officeDocument/2006/relationships/customXml" Target="../ink/ink1564.xml"/><Relationship Id="rId108" Type="http://schemas.openxmlformats.org/officeDocument/2006/relationships/customXml" Target="../ink/ink1612.xml"/><Relationship Id="rId315" Type="http://schemas.openxmlformats.org/officeDocument/2006/relationships/image" Target="../media/image1701.png"/><Relationship Id="rId357" Type="http://schemas.openxmlformats.org/officeDocument/2006/relationships/image" Target="../media/image1722.png"/><Relationship Id="rId54" Type="http://schemas.openxmlformats.org/officeDocument/2006/relationships/customXml" Target="../ink/ink1585.xml"/><Relationship Id="rId96" Type="http://schemas.openxmlformats.org/officeDocument/2006/relationships/customXml" Target="../ink/ink1606.xml"/><Relationship Id="rId161" Type="http://schemas.openxmlformats.org/officeDocument/2006/relationships/image" Target="../media/image1624.png"/><Relationship Id="rId217" Type="http://schemas.openxmlformats.org/officeDocument/2006/relationships/image" Target="../media/image1652.png"/><Relationship Id="rId399" Type="http://schemas.openxmlformats.org/officeDocument/2006/relationships/image" Target="../media/image1743.png"/><Relationship Id="rId259" Type="http://schemas.openxmlformats.org/officeDocument/2006/relationships/image" Target="../media/image1673.png"/><Relationship Id="rId424" Type="http://schemas.openxmlformats.org/officeDocument/2006/relationships/customXml" Target="../ink/ink1770.xml"/><Relationship Id="rId23" Type="http://schemas.openxmlformats.org/officeDocument/2006/relationships/image" Target="../media/image1557.png"/><Relationship Id="rId119" Type="http://schemas.openxmlformats.org/officeDocument/2006/relationships/image" Target="../media/image1604.png"/><Relationship Id="rId270" Type="http://schemas.openxmlformats.org/officeDocument/2006/relationships/customXml" Target="../ink/ink1693.xml"/><Relationship Id="rId326" Type="http://schemas.openxmlformats.org/officeDocument/2006/relationships/customXml" Target="../ink/ink1721.xml"/><Relationship Id="rId65" Type="http://schemas.openxmlformats.org/officeDocument/2006/relationships/image" Target="../media/image1578.png"/><Relationship Id="rId130" Type="http://schemas.openxmlformats.org/officeDocument/2006/relationships/customXml" Target="../ink/ink1623.xml"/><Relationship Id="rId368" Type="http://schemas.openxmlformats.org/officeDocument/2006/relationships/customXml" Target="../ink/ink1742.xml"/><Relationship Id="rId172" Type="http://schemas.openxmlformats.org/officeDocument/2006/relationships/customXml" Target="../ink/ink1644.xml"/><Relationship Id="rId228" Type="http://schemas.openxmlformats.org/officeDocument/2006/relationships/customXml" Target="../ink/ink1672.xml"/><Relationship Id="rId281" Type="http://schemas.openxmlformats.org/officeDocument/2006/relationships/image" Target="../media/image1684.png"/><Relationship Id="rId337" Type="http://schemas.openxmlformats.org/officeDocument/2006/relationships/image" Target="../media/image1712.png"/><Relationship Id="rId34" Type="http://schemas.openxmlformats.org/officeDocument/2006/relationships/customXml" Target="../ink/ink1575.xml"/><Relationship Id="rId76" Type="http://schemas.openxmlformats.org/officeDocument/2006/relationships/customXml" Target="../ink/ink1596.xml"/><Relationship Id="rId141" Type="http://schemas.openxmlformats.org/officeDocument/2006/relationships/image" Target="../media/image1614.png"/><Relationship Id="rId379" Type="http://schemas.openxmlformats.org/officeDocument/2006/relationships/image" Target="../media/image1733.png"/><Relationship Id="rId7" Type="http://schemas.openxmlformats.org/officeDocument/2006/relationships/image" Target="../media/image1549.png"/><Relationship Id="rId183" Type="http://schemas.openxmlformats.org/officeDocument/2006/relationships/image" Target="../media/image1635.png"/><Relationship Id="rId239" Type="http://schemas.openxmlformats.org/officeDocument/2006/relationships/image" Target="../media/image1663.png"/><Relationship Id="rId390" Type="http://schemas.openxmlformats.org/officeDocument/2006/relationships/customXml" Target="../ink/ink1753.xml"/><Relationship Id="rId404" Type="http://schemas.openxmlformats.org/officeDocument/2006/relationships/customXml" Target="../ink/ink1760.xml"/><Relationship Id="rId250" Type="http://schemas.openxmlformats.org/officeDocument/2006/relationships/customXml" Target="../ink/ink1683.xml"/><Relationship Id="rId292" Type="http://schemas.openxmlformats.org/officeDocument/2006/relationships/customXml" Target="../ink/ink1704.xml"/><Relationship Id="rId306" Type="http://schemas.openxmlformats.org/officeDocument/2006/relationships/customXml" Target="../ink/ink1711.xml"/><Relationship Id="rId45" Type="http://schemas.openxmlformats.org/officeDocument/2006/relationships/image" Target="../media/image1568.png"/><Relationship Id="rId87" Type="http://schemas.openxmlformats.org/officeDocument/2006/relationships/image" Target="../media/image1589.png"/><Relationship Id="rId110" Type="http://schemas.openxmlformats.org/officeDocument/2006/relationships/customXml" Target="../ink/ink1613.xml"/><Relationship Id="rId348" Type="http://schemas.openxmlformats.org/officeDocument/2006/relationships/customXml" Target="../ink/ink1732.xml"/><Relationship Id="rId152" Type="http://schemas.openxmlformats.org/officeDocument/2006/relationships/customXml" Target="../ink/ink1634.xml"/><Relationship Id="rId194" Type="http://schemas.openxmlformats.org/officeDocument/2006/relationships/customXml" Target="../ink/ink1655.xml"/><Relationship Id="rId208" Type="http://schemas.openxmlformats.org/officeDocument/2006/relationships/customXml" Target="../ink/ink1662.xml"/><Relationship Id="rId415" Type="http://schemas.openxmlformats.org/officeDocument/2006/relationships/image" Target="../media/image1751.png"/><Relationship Id="rId261" Type="http://schemas.openxmlformats.org/officeDocument/2006/relationships/image" Target="../media/image1674.png"/><Relationship Id="rId14" Type="http://schemas.openxmlformats.org/officeDocument/2006/relationships/customXml" Target="../ink/ink1565.xml"/><Relationship Id="rId56" Type="http://schemas.openxmlformats.org/officeDocument/2006/relationships/customXml" Target="../ink/ink1586.xml"/><Relationship Id="rId317" Type="http://schemas.openxmlformats.org/officeDocument/2006/relationships/image" Target="../media/image1702.png"/><Relationship Id="rId359" Type="http://schemas.openxmlformats.org/officeDocument/2006/relationships/image" Target="../media/image1723.png"/><Relationship Id="rId98" Type="http://schemas.openxmlformats.org/officeDocument/2006/relationships/customXml" Target="../ink/ink1607.xml"/><Relationship Id="rId121" Type="http://schemas.openxmlformats.org/officeDocument/2006/relationships/image" Target="../media/image1605.png"/><Relationship Id="rId163" Type="http://schemas.openxmlformats.org/officeDocument/2006/relationships/image" Target="../media/image1625.png"/><Relationship Id="rId219" Type="http://schemas.openxmlformats.org/officeDocument/2006/relationships/image" Target="../media/image1653.png"/><Relationship Id="rId370" Type="http://schemas.openxmlformats.org/officeDocument/2006/relationships/customXml" Target="../ink/ink1743.xml"/><Relationship Id="rId426" Type="http://schemas.openxmlformats.org/officeDocument/2006/relationships/customXml" Target="../ink/ink1771.xml"/><Relationship Id="rId230" Type="http://schemas.openxmlformats.org/officeDocument/2006/relationships/customXml" Target="../ink/ink1673.xml"/><Relationship Id="rId25" Type="http://schemas.openxmlformats.org/officeDocument/2006/relationships/image" Target="../media/image1558.png"/><Relationship Id="rId67" Type="http://schemas.openxmlformats.org/officeDocument/2006/relationships/image" Target="../media/image1579.png"/><Relationship Id="rId272" Type="http://schemas.openxmlformats.org/officeDocument/2006/relationships/customXml" Target="../ink/ink1694.xml"/><Relationship Id="rId328" Type="http://schemas.openxmlformats.org/officeDocument/2006/relationships/customXml" Target="../ink/ink1722.xml"/><Relationship Id="rId132" Type="http://schemas.openxmlformats.org/officeDocument/2006/relationships/customXml" Target="../ink/ink1624.xml"/><Relationship Id="rId174" Type="http://schemas.openxmlformats.org/officeDocument/2006/relationships/customXml" Target="../ink/ink1645.xml"/><Relationship Id="rId381" Type="http://schemas.openxmlformats.org/officeDocument/2006/relationships/image" Target="../media/image1734.png"/><Relationship Id="rId241" Type="http://schemas.openxmlformats.org/officeDocument/2006/relationships/image" Target="../media/image1664.png"/><Relationship Id="rId36" Type="http://schemas.openxmlformats.org/officeDocument/2006/relationships/customXml" Target="../ink/ink1576.xml"/><Relationship Id="rId283" Type="http://schemas.openxmlformats.org/officeDocument/2006/relationships/image" Target="../media/image1685.png"/><Relationship Id="rId339" Type="http://schemas.openxmlformats.org/officeDocument/2006/relationships/image" Target="../media/image1713.png"/><Relationship Id="rId78" Type="http://schemas.openxmlformats.org/officeDocument/2006/relationships/customXml" Target="../ink/ink1597.xml"/><Relationship Id="rId101" Type="http://schemas.openxmlformats.org/officeDocument/2006/relationships/image" Target="../media/image1595.png"/><Relationship Id="rId143" Type="http://schemas.openxmlformats.org/officeDocument/2006/relationships/image" Target="../media/image1615.png"/><Relationship Id="rId185" Type="http://schemas.openxmlformats.org/officeDocument/2006/relationships/image" Target="../media/image1636.png"/><Relationship Id="rId350" Type="http://schemas.openxmlformats.org/officeDocument/2006/relationships/customXml" Target="../ink/ink1733.xml"/><Relationship Id="rId406" Type="http://schemas.openxmlformats.org/officeDocument/2006/relationships/customXml" Target="../ink/ink1761.xml"/><Relationship Id="rId9" Type="http://schemas.openxmlformats.org/officeDocument/2006/relationships/image" Target="../media/image1550.png"/><Relationship Id="rId210" Type="http://schemas.openxmlformats.org/officeDocument/2006/relationships/customXml" Target="../ink/ink1663.xml"/><Relationship Id="rId392" Type="http://schemas.openxmlformats.org/officeDocument/2006/relationships/customXml" Target="../ink/ink1754.xml"/><Relationship Id="rId252" Type="http://schemas.openxmlformats.org/officeDocument/2006/relationships/customXml" Target="../ink/ink1684.xml"/><Relationship Id="rId294" Type="http://schemas.openxmlformats.org/officeDocument/2006/relationships/customXml" Target="../ink/ink1705.xml"/><Relationship Id="rId308" Type="http://schemas.openxmlformats.org/officeDocument/2006/relationships/customXml" Target="../ink/ink1712.xml"/><Relationship Id="rId47" Type="http://schemas.openxmlformats.org/officeDocument/2006/relationships/image" Target="../media/image1569.png"/><Relationship Id="rId89" Type="http://schemas.openxmlformats.org/officeDocument/2006/relationships/image" Target="../media/image1590.png"/><Relationship Id="rId112" Type="http://schemas.openxmlformats.org/officeDocument/2006/relationships/customXml" Target="../ink/ink1614.xml"/><Relationship Id="rId154" Type="http://schemas.openxmlformats.org/officeDocument/2006/relationships/customXml" Target="../ink/ink1635.xml"/><Relationship Id="rId361" Type="http://schemas.openxmlformats.org/officeDocument/2006/relationships/image" Target="../media/image1724.png"/><Relationship Id="rId196" Type="http://schemas.openxmlformats.org/officeDocument/2006/relationships/customXml" Target="../ink/ink1656.xml"/><Relationship Id="rId417" Type="http://schemas.openxmlformats.org/officeDocument/2006/relationships/image" Target="../media/image1752.png"/><Relationship Id="rId16" Type="http://schemas.openxmlformats.org/officeDocument/2006/relationships/customXml" Target="../ink/ink1566.xml"/><Relationship Id="rId221" Type="http://schemas.openxmlformats.org/officeDocument/2006/relationships/image" Target="../media/image1654.png"/><Relationship Id="rId263" Type="http://schemas.openxmlformats.org/officeDocument/2006/relationships/image" Target="../media/image1675.png"/><Relationship Id="rId319" Type="http://schemas.openxmlformats.org/officeDocument/2006/relationships/image" Target="../media/image1703.png"/><Relationship Id="rId58" Type="http://schemas.openxmlformats.org/officeDocument/2006/relationships/customXml" Target="../ink/ink1587.xml"/><Relationship Id="rId123" Type="http://schemas.openxmlformats.org/officeDocument/2006/relationships/image" Target="../media/image1606.png"/><Relationship Id="rId330" Type="http://schemas.openxmlformats.org/officeDocument/2006/relationships/customXml" Target="../ink/ink1723.xml"/><Relationship Id="rId165" Type="http://schemas.openxmlformats.org/officeDocument/2006/relationships/image" Target="../media/image1626.png"/><Relationship Id="rId372" Type="http://schemas.openxmlformats.org/officeDocument/2006/relationships/customXml" Target="../ink/ink1744.xml"/><Relationship Id="rId428" Type="http://schemas.openxmlformats.org/officeDocument/2006/relationships/customXml" Target="../ink/ink1772.xml"/><Relationship Id="rId232" Type="http://schemas.openxmlformats.org/officeDocument/2006/relationships/customXml" Target="../ink/ink1674.xml"/><Relationship Id="rId274" Type="http://schemas.openxmlformats.org/officeDocument/2006/relationships/customXml" Target="../ink/ink1695.xml"/><Relationship Id="rId27" Type="http://schemas.openxmlformats.org/officeDocument/2006/relationships/image" Target="../media/image1559.png"/><Relationship Id="rId69" Type="http://schemas.openxmlformats.org/officeDocument/2006/relationships/image" Target="../media/image1580.png"/><Relationship Id="rId134" Type="http://schemas.openxmlformats.org/officeDocument/2006/relationships/customXml" Target="../ink/ink1625.xml"/><Relationship Id="rId80" Type="http://schemas.openxmlformats.org/officeDocument/2006/relationships/customXml" Target="../ink/ink1598.xml"/><Relationship Id="rId176" Type="http://schemas.openxmlformats.org/officeDocument/2006/relationships/customXml" Target="../ink/ink1646.xml"/><Relationship Id="rId341" Type="http://schemas.openxmlformats.org/officeDocument/2006/relationships/image" Target="../media/image1714.png"/><Relationship Id="rId383" Type="http://schemas.openxmlformats.org/officeDocument/2006/relationships/image" Target="../media/image1735.png"/><Relationship Id="rId201" Type="http://schemas.openxmlformats.org/officeDocument/2006/relationships/image" Target="../media/image1644.png"/><Relationship Id="rId243" Type="http://schemas.openxmlformats.org/officeDocument/2006/relationships/image" Target="../media/image1665.png"/><Relationship Id="rId285" Type="http://schemas.openxmlformats.org/officeDocument/2006/relationships/image" Target="../media/image1686.png"/><Relationship Id="rId38" Type="http://schemas.openxmlformats.org/officeDocument/2006/relationships/customXml" Target="../ink/ink1577.xml"/><Relationship Id="rId103" Type="http://schemas.openxmlformats.org/officeDocument/2006/relationships/image" Target="../media/image1596.png"/><Relationship Id="rId310" Type="http://schemas.openxmlformats.org/officeDocument/2006/relationships/customXml" Target="../ink/ink1713.xml"/><Relationship Id="rId91" Type="http://schemas.openxmlformats.org/officeDocument/2006/relationships/image" Target="../media/image1399.png"/><Relationship Id="rId145" Type="http://schemas.openxmlformats.org/officeDocument/2006/relationships/image" Target="../media/image1616.png"/><Relationship Id="rId187" Type="http://schemas.openxmlformats.org/officeDocument/2006/relationships/image" Target="../media/image1637.png"/><Relationship Id="rId352" Type="http://schemas.openxmlformats.org/officeDocument/2006/relationships/customXml" Target="../ink/ink1734.xml"/><Relationship Id="rId394" Type="http://schemas.openxmlformats.org/officeDocument/2006/relationships/customXml" Target="../ink/ink1755.xml"/><Relationship Id="rId408" Type="http://schemas.openxmlformats.org/officeDocument/2006/relationships/customXml" Target="../ink/ink1762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664.xml"/><Relationship Id="rId233" Type="http://schemas.openxmlformats.org/officeDocument/2006/relationships/image" Target="../media/image1660.png"/><Relationship Id="rId254" Type="http://schemas.openxmlformats.org/officeDocument/2006/relationships/customXml" Target="../ink/ink1685.xml"/><Relationship Id="rId28" Type="http://schemas.openxmlformats.org/officeDocument/2006/relationships/customXml" Target="../ink/ink1572.xml"/><Relationship Id="rId49" Type="http://schemas.openxmlformats.org/officeDocument/2006/relationships/image" Target="../media/image1570.png"/><Relationship Id="rId114" Type="http://schemas.openxmlformats.org/officeDocument/2006/relationships/customXml" Target="../ink/ink1615.xml"/><Relationship Id="rId275" Type="http://schemas.openxmlformats.org/officeDocument/2006/relationships/image" Target="../media/image1681.png"/><Relationship Id="rId296" Type="http://schemas.openxmlformats.org/officeDocument/2006/relationships/customXml" Target="../ink/ink1706.xml"/><Relationship Id="rId300" Type="http://schemas.openxmlformats.org/officeDocument/2006/relationships/customXml" Target="../ink/ink1708.xml"/><Relationship Id="rId60" Type="http://schemas.openxmlformats.org/officeDocument/2006/relationships/customXml" Target="../ink/ink1588.xml"/><Relationship Id="rId81" Type="http://schemas.openxmlformats.org/officeDocument/2006/relationships/image" Target="../media/image1586.png"/><Relationship Id="rId135" Type="http://schemas.openxmlformats.org/officeDocument/2006/relationships/image" Target="../media/image1611.png"/><Relationship Id="rId156" Type="http://schemas.openxmlformats.org/officeDocument/2006/relationships/customXml" Target="../ink/ink1636.xml"/><Relationship Id="rId177" Type="http://schemas.openxmlformats.org/officeDocument/2006/relationships/image" Target="../media/image1632.png"/><Relationship Id="rId198" Type="http://schemas.openxmlformats.org/officeDocument/2006/relationships/customXml" Target="../ink/ink1657.xml"/><Relationship Id="rId321" Type="http://schemas.openxmlformats.org/officeDocument/2006/relationships/image" Target="../media/image1704.png"/><Relationship Id="rId342" Type="http://schemas.openxmlformats.org/officeDocument/2006/relationships/customXml" Target="../ink/ink1729.xml"/><Relationship Id="rId363" Type="http://schemas.openxmlformats.org/officeDocument/2006/relationships/image" Target="../media/image1725.png"/><Relationship Id="rId384" Type="http://schemas.openxmlformats.org/officeDocument/2006/relationships/customXml" Target="../ink/ink1750.xml"/><Relationship Id="rId419" Type="http://schemas.openxmlformats.org/officeDocument/2006/relationships/image" Target="../media/image1753.png"/><Relationship Id="rId202" Type="http://schemas.openxmlformats.org/officeDocument/2006/relationships/customXml" Target="../ink/ink1659.xml"/><Relationship Id="rId223" Type="http://schemas.openxmlformats.org/officeDocument/2006/relationships/image" Target="../media/image1655.png"/><Relationship Id="rId244" Type="http://schemas.openxmlformats.org/officeDocument/2006/relationships/customXml" Target="../ink/ink1680.xml"/><Relationship Id="rId18" Type="http://schemas.openxmlformats.org/officeDocument/2006/relationships/customXml" Target="../ink/ink1567.xml"/><Relationship Id="rId39" Type="http://schemas.openxmlformats.org/officeDocument/2006/relationships/image" Target="../media/image1565.png"/><Relationship Id="rId265" Type="http://schemas.openxmlformats.org/officeDocument/2006/relationships/image" Target="../media/image1676.png"/><Relationship Id="rId286" Type="http://schemas.openxmlformats.org/officeDocument/2006/relationships/customXml" Target="../ink/ink1701.xml"/><Relationship Id="rId50" Type="http://schemas.openxmlformats.org/officeDocument/2006/relationships/customXml" Target="../ink/ink1583.xml"/><Relationship Id="rId104" Type="http://schemas.openxmlformats.org/officeDocument/2006/relationships/customXml" Target="../ink/ink1610.xml"/><Relationship Id="rId125" Type="http://schemas.openxmlformats.org/officeDocument/2006/relationships/image" Target="../media/image1607.png"/><Relationship Id="rId146" Type="http://schemas.openxmlformats.org/officeDocument/2006/relationships/customXml" Target="../ink/ink1631.xml"/><Relationship Id="rId167" Type="http://schemas.openxmlformats.org/officeDocument/2006/relationships/image" Target="../media/image1627.png"/><Relationship Id="rId188" Type="http://schemas.openxmlformats.org/officeDocument/2006/relationships/customXml" Target="../ink/ink1652.xml"/><Relationship Id="rId311" Type="http://schemas.openxmlformats.org/officeDocument/2006/relationships/image" Target="../media/image1699.png"/><Relationship Id="rId332" Type="http://schemas.openxmlformats.org/officeDocument/2006/relationships/customXml" Target="../ink/ink1724.xml"/><Relationship Id="rId353" Type="http://schemas.openxmlformats.org/officeDocument/2006/relationships/image" Target="../media/image1720.png"/><Relationship Id="rId374" Type="http://schemas.openxmlformats.org/officeDocument/2006/relationships/customXml" Target="../ink/ink1745.xml"/><Relationship Id="rId395" Type="http://schemas.openxmlformats.org/officeDocument/2006/relationships/image" Target="../media/image1741.png"/><Relationship Id="rId409" Type="http://schemas.openxmlformats.org/officeDocument/2006/relationships/image" Target="../media/image1748.png"/><Relationship Id="rId71" Type="http://schemas.openxmlformats.org/officeDocument/2006/relationships/image" Target="../media/image1581.png"/><Relationship Id="rId92" Type="http://schemas.openxmlformats.org/officeDocument/2006/relationships/customXml" Target="../ink/ink1604.xml"/><Relationship Id="rId213" Type="http://schemas.openxmlformats.org/officeDocument/2006/relationships/image" Target="../media/image1650.png"/><Relationship Id="rId234" Type="http://schemas.openxmlformats.org/officeDocument/2006/relationships/customXml" Target="../ink/ink1675.xml"/><Relationship Id="rId420" Type="http://schemas.openxmlformats.org/officeDocument/2006/relationships/customXml" Target="../ink/ink1768.xml"/><Relationship Id="rId2" Type="http://schemas.openxmlformats.org/officeDocument/2006/relationships/customXml" Target="../ink/ink1559.xml"/><Relationship Id="rId29" Type="http://schemas.openxmlformats.org/officeDocument/2006/relationships/image" Target="../media/image1560.png"/><Relationship Id="rId255" Type="http://schemas.openxmlformats.org/officeDocument/2006/relationships/image" Target="../media/image1671.png"/><Relationship Id="rId276" Type="http://schemas.openxmlformats.org/officeDocument/2006/relationships/customXml" Target="../ink/ink1696.xml"/><Relationship Id="rId297" Type="http://schemas.openxmlformats.org/officeDocument/2006/relationships/image" Target="../media/image1692.png"/><Relationship Id="rId40" Type="http://schemas.openxmlformats.org/officeDocument/2006/relationships/customXml" Target="../ink/ink1578.xml"/><Relationship Id="rId115" Type="http://schemas.openxmlformats.org/officeDocument/2006/relationships/image" Target="../media/image1602.png"/><Relationship Id="rId136" Type="http://schemas.openxmlformats.org/officeDocument/2006/relationships/customXml" Target="../ink/ink1626.xml"/><Relationship Id="rId157" Type="http://schemas.openxmlformats.org/officeDocument/2006/relationships/image" Target="../media/image1622.png"/><Relationship Id="rId178" Type="http://schemas.openxmlformats.org/officeDocument/2006/relationships/customXml" Target="../ink/ink1647.xml"/><Relationship Id="rId301" Type="http://schemas.openxmlformats.org/officeDocument/2006/relationships/image" Target="../media/image1694.png"/><Relationship Id="rId322" Type="http://schemas.openxmlformats.org/officeDocument/2006/relationships/customXml" Target="../ink/ink1719.xml"/><Relationship Id="rId343" Type="http://schemas.openxmlformats.org/officeDocument/2006/relationships/image" Target="../media/image1715.png"/><Relationship Id="rId364" Type="http://schemas.openxmlformats.org/officeDocument/2006/relationships/customXml" Target="../ink/ink1740.xml"/><Relationship Id="rId61" Type="http://schemas.openxmlformats.org/officeDocument/2006/relationships/image" Target="../media/image1576.png"/><Relationship Id="rId82" Type="http://schemas.openxmlformats.org/officeDocument/2006/relationships/customXml" Target="../ink/ink1599.xml"/><Relationship Id="rId199" Type="http://schemas.openxmlformats.org/officeDocument/2006/relationships/image" Target="../media/image1643.png"/><Relationship Id="rId203" Type="http://schemas.openxmlformats.org/officeDocument/2006/relationships/image" Target="../media/image1645.png"/><Relationship Id="rId385" Type="http://schemas.openxmlformats.org/officeDocument/2006/relationships/image" Target="../media/image1736.png"/><Relationship Id="rId19" Type="http://schemas.openxmlformats.org/officeDocument/2006/relationships/image" Target="../media/image1555.png"/><Relationship Id="rId224" Type="http://schemas.openxmlformats.org/officeDocument/2006/relationships/customXml" Target="../ink/ink1670.xml"/><Relationship Id="rId245" Type="http://schemas.openxmlformats.org/officeDocument/2006/relationships/image" Target="../media/image1666.png"/><Relationship Id="rId266" Type="http://schemas.openxmlformats.org/officeDocument/2006/relationships/customXml" Target="../ink/ink1691.xml"/><Relationship Id="rId287" Type="http://schemas.openxmlformats.org/officeDocument/2006/relationships/image" Target="../media/image1687.png"/><Relationship Id="rId410" Type="http://schemas.openxmlformats.org/officeDocument/2006/relationships/customXml" Target="../ink/ink1763.xml"/><Relationship Id="rId30" Type="http://schemas.openxmlformats.org/officeDocument/2006/relationships/customXml" Target="../ink/ink1573.xml"/><Relationship Id="rId105" Type="http://schemas.openxmlformats.org/officeDocument/2006/relationships/image" Target="../media/image1597.png"/><Relationship Id="rId126" Type="http://schemas.openxmlformats.org/officeDocument/2006/relationships/customXml" Target="../ink/ink1621.xml"/><Relationship Id="rId147" Type="http://schemas.openxmlformats.org/officeDocument/2006/relationships/image" Target="../media/image1617.png"/><Relationship Id="rId168" Type="http://schemas.openxmlformats.org/officeDocument/2006/relationships/customXml" Target="../ink/ink1642.xml"/><Relationship Id="rId312" Type="http://schemas.openxmlformats.org/officeDocument/2006/relationships/customXml" Target="../ink/ink1714.xml"/><Relationship Id="rId333" Type="http://schemas.openxmlformats.org/officeDocument/2006/relationships/image" Target="../media/image1710.png"/><Relationship Id="rId354" Type="http://schemas.openxmlformats.org/officeDocument/2006/relationships/customXml" Target="../ink/ink1735.xml"/><Relationship Id="rId51" Type="http://schemas.openxmlformats.org/officeDocument/2006/relationships/image" Target="../media/image1571.png"/><Relationship Id="rId72" Type="http://schemas.openxmlformats.org/officeDocument/2006/relationships/customXml" Target="../ink/ink1594.xml"/><Relationship Id="rId93" Type="http://schemas.openxmlformats.org/officeDocument/2006/relationships/image" Target="../media/image1591.png"/><Relationship Id="rId189" Type="http://schemas.openxmlformats.org/officeDocument/2006/relationships/image" Target="../media/image1638.png"/><Relationship Id="rId375" Type="http://schemas.openxmlformats.org/officeDocument/2006/relationships/image" Target="../media/image1731.png"/><Relationship Id="rId396" Type="http://schemas.openxmlformats.org/officeDocument/2006/relationships/customXml" Target="../ink/ink1756.xml"/><Relationship Id="rId3" Type="http://schemas.openxmlformats.org/officeDocument/2006/relationships/image" Target="../media/image1547.png"/><Relationship Id="rId214" Type="http://schemas.openxmlformats.org/officeDocument/2006/relationships/customXml" Target="../ink/ink1665.xml"/><Relationship Id="rId235" Type="http://schemas.openxmlformats.org/officeDocument/2006/relationships/image" Target="../media/image1661.png"/><Relationship Id="rId256" Type="http://schemas.openxmlformats.org/officeDocument/2006/relationships/customXml" Target="../ink/ink1686.xml"/><Relationship Id="rId277" Type="http://schemas.openxmlformats.org/officeDocument/2006/relationships/image" Target="../media/image1682.png"/><Relationship Id="rId298" Type="http://schemas.openxmlformats.org/officeDocument/2006/relationships/customXml" Target="../ink/ink1707.xml"/><Relationship Id="rId400" Type="http://schemas.openxmlformats.org/officeDocument/2006/relationships/customXml" Target="../ink/ink1758.xml"/><Relationship Id="rId421" Type="http://schemas.openxmlformats.org/officeDocument/2006/relationships/image" Target="../media/image1754.png"/><Relationship Id="rId116" Type="http://schemas.openxmlformats.org/officeDocument/2006/relationships/customXml" Target="../ink/ink1616.xml"/><Relationship Id="rId137" Type="http://schemas.openxmlformats.org/officeDocument/2006/relationships/image" Target="../media/image1612.png"/><Relationship Id="rId158" Type="http://schemas.openxmlformats.org/officeDocument/2006/relationships/customXml" Target="../ink/ink1637.xml"/><Relationship Id="rId302" Type="http://schemas.openxmlformats.org/officeDocument/2006/relationships/customXml" Target="../ink/ink1709.xml"/><Relationship Id="rId323" Type="http://schemas.openxmlformats.org/officeDocument/2006/relationships/image" Target="../media/image1705.png"/><Relationship Id="rId344" Type="http://schemas.openxmlformats.org/officeDocument/2006/relationships/customXml" Target="../ink/ink1730.xml"/><Relationship Id="rId20" Type="http://schemas.openxmlformats.org/officeDocument/2006/relationships/customXml" Target="../ink/ink1568.xml"/><Relationship Id="rId41" Type="http://schemas.openxmlformats.org/officeDocument/2006/relationships/image" Target="../media/image1566.png"/><Relationship Id="rId62" Type="http://schemas.openxmlformats.org/officeDocument/2006/relationships/customXml" Target="../ink/ink1589.xml"/><Relationship Id="rId83" Type="http://schemas.openxmlformats.org/officeDocument/2006/relationships/image" Target="../media/image1587.png"/><Relationship Id="rId179" Type="http://schemas.openxmlformats.org/officeDocument/2006/relationships/image" Target="../media/image1633.png"/><Relationship Id="rId365" Type="http://schemas.openxmlformats.org/officeDocument/2006/relationships/image" Target="../media/image1726.png"/><Relationship Id="rId386" Type="http://schemas.openxmlformats.org/officeDocument/2006/relationships/customXml" Target="../ink/ink1751.xml"/><Relationship Id="rId190" Type="http://schemas.openxmlformats.org/officeDocument/2006/relationships/customXml" Target="../ink/ink1653.xml"/><Relationship Id="rId204" Type="http://schemas.openxmlformats.org/officeDocument/2006/relationships/customXml" Target="../ink/ink1660.xml"/><Relationship Id="rId225" Type="http://schemas.openxmlformats.org/officeDocument/2006/relationships/image" Target="../media/image1656.png"/><Relationship Id="rId246" Type="http://schemas.openxmlformats.org/officeDocument/2006/relationships/customXml" Target="../ink/ink1681.xml"/><Relationship Id="rId267" Type="http://schemas.openxmlformats.org/officeDocument/2006/relationships/image" Target="../media/image1677.png"/><Relationship Id="rId288" Type="http://schemas.openxmlformats.org/officeDocument/2006/relationships/customXml" Target="../ink/ink1702.xml"/><Relationship Id="rId411" Type="http://schemas.openxmlformats.org/officeDocument/2006/relationships/image" Target="../media/image1749.png"/><Relationship Id="rId106" Type="http://schemas.openxmlformats.org/officeDocument/2006/relationships/customXml" Target="../ink/ink1611.xml"/><Relationship Id="rId127" Type="http://schemas.openxmlformats.org/officeDocument/2006/relationships/image" Target="../media/image1608.png"/><Relationship Id="rId313" Type="http://schemas.openxmlformats.org/officeDocument/2006/relationships/image" Target="../media/image1700.png"/><Relationship Id="rId10" Type="http://schemas.openxmlformats.org/officeDocument/2006/relationships/customXml" Target="../ink/ink1563.xml"/><Relationship Id="rId31" Type="http://schemas.openxmlformats.org/officeDocument/2006/relationships/image" Target="../media/image1561.png"/><Relationship Id="rId52" Type="http://schemas.openxmlformats.org/officeDocument/2006/relationships/customXml" Target="../ink/ink1584.xml"/><Relationship Id="rId73" Type="http://schemas.openxmlformats.org/officeDocument/2006/relationships/image" Target="../media/image1582.png"/><Relationship Id="rId94" Type="http://schemas.openxmlformats.org/officeDocument/2006/relationships/customXml" Target="../ink/ink1605.xml"/><Relationship Id="rId148" Type="http://schemas.openxmlformats.org/officeDocument/2006/relationships/customXml" Target="../ink/ink1632.xml"/><Relationship Id="rId169" Type="http://schemas.openxmlformats.org/officeDocument/2006/relationships/image" Target="../media/image1628.png"/><Relationship Id="rId334" Type="http://schemas.openxmlformats.org/officeDocument/2006/relationships/customXml" Target="../ink/ink1725.xml"/><Relationship Id="rId355" Type="http://schemas.openxmlformats.org/officeDocument/2006/relationships/image" Target="../media/image1721.png"/><Relationship Id="rId376" Type="http://schemas.openxmlformats.org/officeDocument/2006/relationships/customXml" Target="../ink/ink1746.xml"/><Relationship Id="rId397" Type="http://schemas.openxmlformats.org/officeDocument/2006/relationships/image" Target="../media/image1742.png"/><Relationship Id="rId4" Type="http://schemas.openxmlformats.org/officeDocument/2006/relationships/customXml" Target="../ink/ink1560.xml"/><Relationship Id="rId180" Type="http://schemas.openxmlformats.org/officeDocument/2006/relationships/customXml" Target="../ink/ink1648.xml"/><Relationship Id="rId215" Type="http://schemas.openxmlformats.org/officeDocument/2006/relationships/image" Target="../media/image1651.png"/><Relationship Id="rId236" Type="http://schemas.openxmlformats.org/officeDocument/2006/relationships/customXml" Target="../ink/ink1676.xml"/><Relationship Id="rId257" Type="http://schemas.openxmlformats.org/officeDocument/2006/relationships/image" Target="../media/image1672.png"/><Relationship Id="rId278" Type="http://schemas.openxmlformats.org/officeDocument/2006/relationships/customXml" Target="../ink/ink1697.xml"/><Relationship Id="rId401" Type="http://schemas.openxmlformats.org/officeDocument/2006/relationships/image" Target="../media/image1744.png"/><Relationship Id="rId422" Type="http://schemas.openxmlformats.org/officeDocument/2006/relationships/customXml" Target="../ink/ink1769.xml"/><Relationship Id="rId303" Type="http://schemas.openxmlformats.org/officeDocument/2006/relationships/image" Target="../media/image1695.png"/><Relationship Id="rId42" Type="http://schemas.openxmlformats.org/officeDocument/2006/relationships/customXml" Target="../ink/ink1579.xml"/><Relationship Id="rId84" Type="http://schemas.openxmlformats.org/officeDocument/2006/relationships/customXml" Target="../ink/ink1600.xml"/><Relationship Id="rId138" Type="http://schemas.openxmlformats.org/officeDocument/2006/relationships/customXml" Target="../ink/ink1627.xml"/><Relationship Id="rId345" Type="http://schemas.openxmlformats.org/officeDocument/2006/relationships/image" Target="../media/image1716.png"/><Relationship Id="rId387" Type="http://schemas.openxmlformats.org/officeDocument/2006/relationships/image" Target="../media/image1737.png"/><Relationship Id="rId191" Type="http://schemas.openxmlformats.org/officeDocument/2006/relationships/image" Target="../media/image1639.png"/><Relationship Id="rId205" Type="http://schemas.openxmlformats.org/officeDocument/2006/relationships/image" Target="../media/image1646.png"/><Relationship Id="rId247" Type="http://schemas.openxmlformats.org/officeDocument/2006/relationships/image" Target="../media/image1667.png"/><Relationship Id="rId412" Type="http://schemas.openxmlformats.org/officeDocument/2006/relationships/customXml" Target="../ink/ink1764.xml"/><Relationship Id="rId107" Type="http://schemas.openxmlformats.org/officeDocument/2006/relationships/image" Target="../media/image1598.png"/><Relationship Id="rId289" Type="http://schemas.openxmlformats.org/officeDocument/2006/relationships/image" Target="../media/image1688.png"/><Relationship Id="rId11" Type="http://schemas.openxmlformats.org/officeDocument/2006/relationships/image" Target="../media/image1551.png"/><Relationship Id="rId53" Type="http://schemas.openxmlformats.org/officeDocument/2006/relationships/image" Target="../media/image1572.png"/><Relationship Id="rId149" Type="http://schemas.openxmlformats.org/officeDocument/2006/relationships/image" Target="../media/image1618.png"/><Relationship Id="rId314" Type="http://schemas.openxmlformats.org/officeDocument/2006/relationships/customXml" Target="../ink/ink1715.xml"/><Relationship Id="rId356" Type="http://schemas.openxmlformats.org/officeDocument/2006/relationships/customXml" Target="../ink/ink1736.xml"/><Relationship Id="rId398" Type="http://schemas.openxmlformats.org/officeDocument/2006/relationships/customXml" Target="../ink/ink1757.xml"/><Relationship Id="rId95" Type="http://schemas.openxmlformats.org/officeDocument/2006/relationships/image" Target="../media/image1592.png"/><Relationship Id="rId160" Type="http://schemas.openxmlformats.org/officeDocument/2006/relationships/customXml" Target="../ink/ink1638.xml"/><Relationship Id="rId216" Type="http://schemas.openxmlformats.org/officeDocument/2006/relationships/customXml" Target="../ink/ink1666.xml"/><Relationship Id="rId423" Type="http://schemas.openxmlformats.org/officeDocument/2006/relationships/image" Target="../media/image1755.png"/><Relationship Id="rId258" Type="http://schemas.openxmlformats.org/officeDocument/2006/relationships/customXml" Target="../ink/ink1687.xml"/><Relationship Id="rId22" Type="http://schemas.openxmlformats.org/officeDocument/2006/relationships/customXml" Target="../ink/ink1569.xml"/><Relationship Id="rId64" Type="http://schemas.openxmlformats.org/officeDocument/2006/relationships/customXml" Target="../ink/ink1590.xml"/><Relationship Id="rId118" Type="http://schemas.openxmlformats.org/officeDocument/2006/relationships/customXml" Target="../ink/ink1617.xml"/><Relationship Id="rId325" Type="http://schemas.openxmlformats.org/officeDocument/2006/relationships/image" Target="../media/image1706.png"/><Relationship Id="rId367" Type="http://schemas.openxmlformats.org/officeDocument/2006/relationships/image" Target="../media/image1727.png"/><Relationship Id="rId171" Type="http://schemas.openxmlformats.org/officeDocument/2006/relationships/image" Target="../media/image1629.png"/><Relationship Id="rId227" Type="http://schemas.openxmlformats.org/officeDocument/2006/relationships/image" Target="../media/image1657.png"/><Relationship Id="rId269" Type="http://schemas.openxmlformats.org/officeDocument/2006/relationships/image" Target="../media/image1678.png"/><Relationship Id="rId33" Type="http://schemas.openxmlformats.org/officeDocument/2006/relationships/image" Target="../media/image1562.png"/><Relationship Id="rId129" Type="http://schemas.openxmlformats.org/officeDocument/2006/relationships/image" Target="../media/image1609.png"/><Relationship Id="rId280" Type="http://schemas.openxmlformats.org/officeDocument/2006/relationships/customXml" Target="../ink/ink1698.xml"/><Relationship Id="rId336" Type="http://schemas.openxmlformats.org/officeDocument/2006/relationships/customXml" Target="../ink/ink1726.xml"/><Relationship Id="rId75" Type="http://schemas.openxmlformats.org/officeDocument/2006/relationships/image" Target="../media/image1583.png"/><Relationship Id="rId140" Type="http://schemas.openxmlformats.org/officeDocument/2006/relationships/customXml" Target="../ink/ink1628.xml"/><Relationship Id="rId182" Type="http://schemas.openxmlformats.org/officeDocument/2006/relationships/customXml" Target="../ink/ink1649.xml"/><Relationship Id="rId378" Type="http://schemas.openxmlformats.org/officeDocument/2006/relationships/customXml" Target="../ink/ink1747.xml"/><Relationship Id="rId403" Type="http://schemas.openxmlformats.org/officeDocument/2006/relationships/image" Target="../media/image1745.png"/><Relationship Id="rId6" Type="http://schemas.openxmlformats.org/officeDocument/2006/relationships/customXml" Target="../ink/ink1561.xml"/><Relationship Id="rId238" Type="http://schemas.openxmlformats.org/officeDocument/2006/relationships/customXml" Target="../ink/ink1677.xml"/><Relationship Id="rId291" Type="http://schemas.openxmlformats.org/officeDocument/2006/relationships/image" Target="../media/image1689.png"/><Relationship Id="rId305" Type="http://schemas.openxmlformats.org/officeDocument/2006/relationships/image" Target="../media/image1696.png"/><Relationship Id="rId347" Type="http://schemas.openxmlformats.org/officeDocument/2006/relationships/image" Target="../media/image1717.png"/><Relationship Id="rId44" Type="http://schemas.openxmlformats.org/officeDocument/2006/relationships/customXml" Target="../ink/ink1580.xml"/><Relationship Id="rId86" Type="http://schemas.openxmlformats.org/officeDocument/2006/relationships/customXml" Target="../ink/ink1601.xml"/><Relationship Id="rId151" Type="http://schemas.openxmlformats.org/officeDocument/2006/relationships/image" Target="../media/image1619.png"/><Relationship Id="rId389" Type="http://schemas.openxmlformats.org/officeDocument/2006/relationships/image" Target="../media/image1738.png"/><Relationship Id="rId193" Type="http://schemas.openxmlformats.org/officeDocument/2006/relationships/image" Target="../media/image1640.png"/><Relationship Id="rId207" Type="http://schemas.openxmlformats.org/officeDocument/2006/relationships/image" Target="../media/image1647.png"/><Relationship Id="rId249" Type="http://schemas.openxmlformats.org/officeDocument/2006/relationships/image" Target="../media/image1668.png"/><Relationship Id="rId414" Type="http://schemas.openxmlformats.org/officeDocument/2006/relationships/customXml" Target="../ink/ink1765.xml"/><Relationship Id="rId13" Type="http://schemas.openxmlformats.org/officeDocument/2006/relationships/image" Target="../media/image1552.png"/><Relationship Id="rId109" Type="http://schemas.openxmlformats.org/officeDocument/2006/relationships/image" Target="../media/image1599.png"/><Relationship Id="rId260" Type="http://schemas.openxmlformats.org/officeDocument/2006/relationships/customXml" Target="../ink/ink1688.xml"/><Relationship Id="rId316" Type="http://schemas.openxmlformats.org/officeDocument/2006/relationships/customXml" Target="../ink/ink1716.xml"/><Relationship Id="rId55" Type="http://schemas.openxmlformats.org/officeDocument/2006/relationships/image" Target="../media/image1573.png"/><Relationship Id="rId97" Type="http://schemas.openxmlformats.org/officeDocument/2006/relationships/image" Target="../media/image1593.png"/><Relationship Id="rId120" Type="http://schemas.openxmlformats.org/officeDocument/2006/relationships/customXml" Target="../ink/ink1618.xml"/><Relationship Id="rId358" Type="http://schemas.openxmlformats.org/officeDocument/2006/relationships/customXml" Target="../ink/ink1737.xml"/><Relationship Id="rId162" Type="http://schemas.openxmlformats.org/officeDocument/2006/relationships/customXml" Target="../ink/ink1639.xml"/><Relationship Id="rId218" Type="http://schemas.openxmlformats.org/officeDocument/2006/relationships/customXml" Target="../ink/ink1667.xml"/><Relationship Id="rId425" Type="http://schemas.openxmlformats.org/officeDocument/2006/relationships/image" Target="../media/image1756.png"/><Relationship Id="rId271" Type="http://schemas.openxmlformats.org/officeDocument/2006/relationships/image" Target="../media/image1679.png"/><Relationship Id="rId24" Type="http://schemas.openxmlformats.org/officeDocument/2006/relationships/customXml" Target="../ink/ink1570.xml"/><Relationship Id="rId66" Type="http://schemas.openxmlformats.org/officeDocument/2006/relationships/customXml" Target="../ink/ink1591.xml"/><Relationship Id="rId131" Type="http://schemas.openxmlformats.org/officeDocument/2006/relationships/image" Target="../media/image1610.png"/><Relationship Id="rId327" Type="http://schemas.openxmlformats.org/officeDocument/2006/relationships/image" Target="../media/image1707.png"/><Relationship Id="rId369" Type="http://schemas.openxmlformats.org/officeDocument/2006/relationships/image" Target="../media/image1728.png"/><Relationship Id="rId173" Type="http://schemas.openxmlformats.org/officeDocument/2006/relationships/image" Target="../media/image1630.png"/><Relationship Id="rId229" Type="http://schemas.openxmlformats.org/officeDocument/2006/relationships/image" Target="../media/image1658.png"/><Relationship Id="rId380" Type="http://schemas.openxmlformats.org/officeDocument/2006/relationships/customXml" Target="../ink/ink1748.xml"/><Relationship Id="rId240" Type="http://schemas.openxmlformats.org/officeDocument/2006/relationships/customXml" Target="../ink/ink1678.xml"/><Relationship Id="rId35" Type="http://schemas.openxmlformats.org/officeDocument/2006/relationships/image" Target="../media/image1563.png"/><Relationship Id="rId77" Type="http://schemas.openxmlformats.org/officeDocument/2006/relationships/image" Target="../media/image1584.png"/><Relationship Id="rId100" Type="http://schemas.openxmlformats.org/officeDocument/2006/relationships/customXml" Target="../ink/ink1608.xml"/><Relationship Id="rId282" Type="http://schemas.openxmlformats.org/officeDocument/2006/relationships/customXml" Target="../ink/ink1699.xml"/><Relationship Id="rId338" Type="http://schemas.openxmlformats.org/officeDocument/2006/relationships/customXml" Target="../ink/ink1727.xml"/><Relationship Id="rId8" Type="http://schemas.openxmlformats.org/officeDocument/2006/relationships/customXml" Target="../ink/ink1562.xml"/><Relationship Id="rId142" Type="http://schemas.openxmlformats.org/officeDocument/2006/relationships/customXml" Target="../ink/ink1629.xml"/><Relationship Id="rId184" Type="http://schemas.openxmlformats.org/officeDocument/2006/relationships/customXml" Target="../ink/ink1650.xml"/><Relationship Id="rId391" Type="http://schemas.openxmlformats.org/officeDocument/2006/relationships/image" Target="../media/image1739.png"/><Relationship Id="rId405" Type="http://schemas.openxmlformats.org/officeDocument/2006/relationships/image" Target="../media/image1746.png"/><Relationship Id="rId251" Type="http://schemas.openxmlformats.org/officeDocument/2006/relationships/image" Target="../media/image1669.png"/><Relationship Id="rId46" Type="http://schemas.openxmlformats.org/officeDocument/2006/relationships/customXml" Target="../ink/ink1581.xml"/><Relationship Id="rId293" Type="http://schemas.openxmlformats.org/officeDocument/2006/relationships/image" Target="../media/image1690.png"/><Relationship Id="rId307" Type="http://schemas.openxmlformats.org/officeDocument/2006/relationships/image" Target="../media/image1697.png"/><Relationship Id="rId349" Type="http://schemas.openxmlformats.org/officeDocument/2006/relationships/image" Target="../media/image1718.png"/><Relationship Id="rId88" Type="http://schemas.openxmlformats.org/officeDocument/2006/relationships/customXml" Target="../ink/ink1602.xml"/><Relationship Id="rId111" Type="http://schemas.openxmlformats.org/officeDocument/2006/relationships/image" Target="../media/image1600.png"/><Relationship Id="rId153" Type="http://schemas.openxmlformats.org/officeDocument/2006/relationships/image" Target="../media/image1620.png"/><Relationship Id="rId195" Type="http://schemas.openxmlformats.org/officeDocument/2006/relationships/image" Target="../media/image1641.png"/><Relationship Id="rId209" Type="http://schemas.openxmlformats.org/officeDocument/2006/relationships/image" Target="../media/image1648.png"/><Relationship Id="rId360" Type="http://schemas.openxmlformats.org/officeDocument/2006/relationships/customXml" Target="../ink/ink1738.xml"/><Relationship Id="rId416" Type="http://schemas.openxmlformats.org/officeDocument/2006/relationships/customXml" Target="../ink/ink1766.xml"/><Relationship Id="rId220" Type="http://schemas.openxmlformats.org/officeDocument/2006/relationships/customXml" Target="../ink/ink1668.xml"/><Relationship Id="rId15" Type="http://schemas.openxmlformats.org/officeDocument/2006/relationships/image" Target="../media/image1553.png"/><Relationship Id="rId57" Type="http://schemas.openxmlformats.org/officeDocument/2006/relationships/image" Target="../media/image1574.png"/><Relationship Id="rId262" Type="http://schemas.openxmlformats.org/officeDocument/2006/relationships/customXml" Target="../ink/ink1689.xml"/><Relationship Id="rId318" Type="http://schemas.openxmlformats.org/officeDocument/2006/relationships/customXml" Target="../ink/ink1717.xml"/><Relationship Id="rId99" Type="http://schemas.openxmlformats.org/officeDocument/2006/relationships/image" Target="../media/image1594.png"/><Relationship Id="rId122" Type="http://schemas.openxmlformats.org/officeDocument/2006/relationships/customXml" Target="../ink/ink1619.xml"/><Relationship Id="rId164" Type="http://schemas.openxmlformats.org/officeDocument/2006/relationships/customXml" Target="../ink/ink1640.xml"/><Relationship Id="rId371" Type="http://schemas.openxmlformats.org/officeDocument/2006/relationships/image" Target="../media/image1729.png"/><Relationship Id="rId427" Type="http://schemas.openxmlformats.org/officeDocument/2006/relationships/image" Target="../media/image1757.png"/><Relationship Id="rId26" Type="http://schemas.openxmlformats.org/officeDocument/2006/relationships/customXml" Target="../ink/ink1571.xml"/><Relationship Id="rId231" Type="http://schemas.openxmlformats.org/officeDocument/2006/relationships/image" Target="../media/image1659.png"/><Relationship Id="rId273" Type="http://schemas.openxmlformats.org/officeDocument/2006/relationships/image" Target="../media/image1680.png"/><Relationship Id="rId329" Type="http://schemas.openxmlformats.org/officeDocument/2006/relationships/image" Target="../media/image1708.png"/><Relationship Id="rId68" Type="http://schemas.openxmlformats.org/officeDocument/2006/relationships/customXml" Target="../ink/ink1592.xml"/><Relationship Id="rId133" Type="http://schemas.openxmlformats.org/officeDocument/2006/relationships/image" Target="../media/image199.png"/><Relationship Id="rId175" Type="http://schemas.openxmlformats.org/officeDocument/2006/relationships/image" Target="../media/image1631.png"/><Relationship Id="rId340" Type="http://schemas.openxmlformats.org/officeDocument/2006/relationships/customXml" Target="../ink/ink1728.xml"/><Relationship Id="rId200" Type="http://schemas.openxmlformats.org/officeDocument/2006/relationships/customXml" Target="../ink/ink1658.xml"/><Relationship Id="rId382" Type="http://schemas.openxmlformats.org/officeDocument/2006/relationships/customXml" Target="../ink/ink1749.xml"/><Relationship Id="rId242" Type="http://schemas.openxmlformats.org/officeDocument/2006/relationships/customXml" Target="../ink/ink1679.xml"/><Relationship Id="rId284" Type="http://schemas.openxmlformats.org/officeDocument/2006/relationships/customXml" Target="../ink/ink1700.xml"/><Relationship Id="rId37" Type="http://schemas.openxmlformats.org/officeDocument/2006/relationships/image" Target="../media/image1564.png"/><Relationship Id="rId79" Type="http://schemas.openxmlformats.org/officeDocument/2006/relationships/image" Target="../media/image1585.png"/><Relationship Id="rId102" Type="http://schemas.openxmlformats.org/officeDocument/2006/relationships/customXml" Target="../ink/ink1609.xml"/><Relationship Id="rId144" Type="http://schemas.openxmlformats.org/officeDocument/2006/relationships/customXml" Target="../ink/ink1630.xml"/><Relationship Id="rId90" Type="http://schemas.openxmlformats.org/officeDocument/2006/relationships/customXml" Target="../ink/ink1603.xml"/><Relationship Id="rId186" Type="http://schemas.openxmlformats.org/officeDocument/2006/relationships/customXml" Target="../ink/ink1651.xml"/><Relationship Id="rId351" Type="http://schemas.openxmlformats.org/officeDocument/2006/relationships/image" Target="../media/image1719.png"/><Relationship Id="rId393" Type="http://schemas.openxmlformats.org/officeDocument/2006/relationships/image" Target="../media/image1740.png"/><Relationship Id="rId407" Type="http://schemas.openxmlformats.org/officeDocument/2006/relationships/image" Target="../media/image1747.png"/><Relationship Id="rId211" Type="http://schemas.openxmlformats.org/officeDocument/2006/relationships/image" Target="../media/image1649.png"/><Relationship Id="rId253" Type="http://schemas.openxmlformats.org/officeDocument/2006/relationships/image" Target="../media/image1670.png"/><Relationship Id="rId295" Type="http://schemas.openxmlformats.org/officeDocument/2006/relationships/image" Target="../media/image1691.png"/><Relationship Id="rId309" Type="http://schemas.openxmlformats.org/officeDocument/2006/relationships/image" Target="../media/image1698.png"/><Relationship Id="rId48" Type="http://schemas.openxmlformats.org/officeDocument/2006/relationships/customXml" Target="../ink/ink1582.xml"/><Relationship Id="rId113" Type="http://schemas.openxmlformats.org/officeDocument/2006/relationships/image" Target="../media/image1601.png"/><Relationship Id="rId320" Type="http://schemas.openxmlformats.org/officeDocument/2006/relationships/customXml" Target="../ink/ink1718.xml"/><Relationship Id="rId155" Type="http://schemas.openxmlformats.org/officeDocument/2006/relationships/image" Target="../media/image1621.png"/><Relationship Id="rId197" Type="http://schemas.openxmlformats.org/officeDocument/2006/relationships/image" Target="../media/image1642.png"/><Relationship Id="rId362" Type="http://schemas.openxmlformats.org/officeDocument/2006/relationships/customXml" Target="../ink/ink1739.xml"/><Relationship Id="rId418" Type="http://schemas.openxmlformats.org/officeDocument/2006/relationships/customXml" Target="../ink/ink1767.xml"/><Relationship Id="rId222" Type="http://schemas.openxmlformats.org/officeDocument/2006/relationships/customXml" Target="../ink/ink1669.xml"/><Relationship Id="rId264" Type="http://schemas.openxmlformats.org/officeDocument/2006/relationships/customXml" Target="../ink/ink1690.xml"/><Relationship Id="rId17" Type="http://schemas.openxmlformats.org/officeDocument/2006/relationships/image" Target="../media/image1554.png"/><Relationship Id="rId59" Type="http://schemas.openxmlformats.org/officeDocument/2006/relationships/image" Target="../media/image1575.png"/><Relationship Id="rId124" Type="http://schemas.openxmlformats.org/officeDocument/2006/relationships/customXml" Target="../ink/ink1620.xml"/><Relationship Id="rId70" Type="http://schemas.openxmlformats.org/officeDocument/2006/relationships/customXml" Target="../ink/ink1593.xml"/><Relationship Id="rId166" Type="http://schemas.openxmlformats.org/officeDocument/2006/relationships/customXml" Target="../ink/ink1641.xml"/><Relationship Id="rId331" Type="http://schemas.openxmlformats.org/officeDocument/2006/relationships/image" Target="../media/image1709.png"/><Relationship Id="rId373" Type="http://schemas.openxmlformats.org/officeDocument/2006/relationships/image" Target="../media/image1730.png"/><Relationship Id="rId429" Type="http://schemas.openxmlformats.org/officeDocument/2006/relationships/image" Target="../media/image17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54A90-C23D-4F91-9521-B9C0229F30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 50</a:t>
            </a:r>
            <a:br>
              <a:rPr lang="en-US" dirty="0"/>
            </a:br>
            <a:r>
              <a:rPr lang="en-US" dirty="0"/>
              <a:t>Section 6.3</a:t>
            </a:r>
            <a:br>
              <a:rPr lang="en-US" dirty="0"/>
            </a:br>
            <a:r>
              <a:rPr lang="en-US" dirty="0"/>
              <a:t>Tests for a Population Proportion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938CF0-6A37-4568-A76D-0E62CBA044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05/06/2021</a:t>
            </a:r>
          </a:p>
        </p:txBody>
      </p:sp>
    </p:spTree>
    <p:extLst>
      <p:ext uri="{BB962C8B-B14F-4D97-AF65-F5344CB8AC3E}">
        <p14:creationId xmlns:p14="http://schemas.microsoft.com/office/powerpoint/2010/main" val="2858878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9D4A4E0-E799-4210-969C-7AB7217A1FB1}"/>
              </a:ext>
            </a:extLst>
          </p:cNvPr>
          <p:cNvGrpSpPr/>
          <p:nvPr/>
        </p:nvGrpSpPr>
        <p:grpSpPr>
          <a:xfrm>
            <a:off x="486674" y="155104"/>
            <a:ext cx="1411560" cy="778320"/>
            <a:chOff x="486674" y="155104"/>
            <a:chExt cx="1411560" cy="77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B58D9EC-E824-4DA1-A8FC-75E237371392}"/>
                    </a:ext>
                  </a:extLst>
                </p14:cNvPr>
                <p14:cNvContentPartPr/>
                <p14:nvPr/>
              </p14:nvContentPartPr>
              <p14:xfrm>
                <a:off x="486674" y="382264"/>
                <a:ext cx="181440" cy="2862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B58D9EC-E824-4DA1-A8FC-75E23737139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8034" y="373624"/>
                  <a:ext cx="1990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6A1E3FA-F917-425A-9E78-6F7A7EA99ABD}"/>
                    </a:ext>
                  </a:extLst>
                </p14:cNvPr>
                <p14:cNvContentPartPr/>
                <p14:nvPr/>
              </p14:nvContentPartPr>
              <p14:xfrm>
                <a:off x="552554" y="206224"/>
                <a:ext cx="314640" cy="394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6A1E3FA-F917-425A-9E78-6F7A7EA99A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3914" y="197584"/>
                  <a:ext cx="3322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0D42B06-B037-4754-829E-938EF8483D9C}"/>
                    </a:ext>
                  </a:extLst>
                </p14:cNvPr>
                <p14:cNvContentPartPr/>
                <p14:nvPr/>
              </p14:nvContentPartPr>
              <p14:xfrm>
                <a:off x="828674" y="451024"/>
                <a:ext cx="129600" cy="1566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0D42B06-B037-4754-829E-938EF8483D9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0034" y="442384"/>
                  <a:ext cx="147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CA43751-02E4-4202-8297-60392FE744CC}"/>
                    </a:ext>
                  </a:extLst>
                </p14:cNvPr>
                <p14:cNvContentPartPr/>
                <p14:nvPr/>
              </p14:nvContentPartPr>
              <p14:xfrm>
                <a:off x="916154" y="476224"/>
                <a:ext cx="175320" cy="457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CA43751-02E4-4202-8297-60392FE744C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7154" y="467224"/>
                  <a:ext cx="19296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0AEF981-CCB4-4BDF-83DE-578EFFA8E26B}"/>
                    </a:ext>
                  </a:extLst>
                </p14:cNvPr>
                <p14:cNvContentPartPr/>
                <p14:nvPr/>
              </p14:nvContentPartPr>
              <p14:xfrm>
                <a:off x="1108394" y="248704"/>
                <a:ext cx="2160" cy="28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0AEF981-CCB4-4BDF-83DE-578EFFA8E26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99754" y="239704"/>
                  <a:ext cx="19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FBA9C03-D02A-4B72-9369-E4057538CD25}"/>
                    </a:ext>
                  </a:extLst>
                </p14:cNvPr>
                <p14:cNvContentPartPr/>
                <p14:nvPr/>
              </p14:nvContentPartPr>
              <p14:xfrm>
                <a:off x="1218194" y="431224"/>
                <a:ext cx="106920" cy="144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FBA9C03-D02A-4B72-9369-E4057538CD2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09554" y="422584"/>
                  <a:ext cx="124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BF9E17F-0133-4193-81AE-0C2B97263213}"/>
                    </a:ext>
                  </a:extLst>
                </p14:cNvPr>
                <p14:cNvContentPartPr/>
                <p14:nvPr/>
              </p14:nvContentPartPr>
              <p14:xfrm>
                <a:off x="1414754" y="425104"/>
                <a:ext cx="119880" cy="164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BF9E17F-0133-4193-81AE-0C2B9726321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06114" y="416104"/>
                  <a:ext cx="137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FC24C0B-9A30-46E0-8DCD-157BD9A72B7D}"/>
                    </a:ext>
                  </a:extLst>
                </p14:cNvPr>
                <p14:cNvContentPartPr/>
                <p14:nvPr/>
              </p14:nvContentPartPr>
              <p14:xfrm>
                <a:off x="1616714" y="155104"/>
                <a:ext cx="281520" cy="441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FC24C0B-9A30-46E0-8DCD-157BD9A72B7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07714" y="146104"/>
                  <a:ext cx="299160" cy="45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90A210-6E39-425E-A912-D11656AB0964}"/>
              </a:ext>
            </a:extLst>
          </p:cNvPr>
          <p:cNvGrpSpPr/>
          <p:nvPr/>
        </p:nvGrpSpPr>
        <p:grpSpPr>
          <a:xfrm>
            <a:off x="2150954" y="125944"/>
            <a:ext cx="371160" cy="544320"/>
            <a:chOff x="2150954" y="125944"/>
            <a:chExt cx="371160" cy="54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0DEE47E-D545-4F95-922E-2396243B4FA0}"/>
                    </a:ext>
                  </a:extLst>
                </p14:cNvPr>
                <p14:cNvContentPartPr/>
                <p14:nvPr/>
              </p14:nvContentPartPr>
              <p14:xfrm>
                <a:off x="2154194" y="252664"/>
                <a:ext cx="151200" cy="329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0DEE47E-D545-4F95-922E-2396243B4FA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45194" y="243664"/>
                  <a:ext cx="1688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E544B7E-3AE3-4E53-9F0D-3E008FCB580A}"/>
                    </a:ext>
                  </a:extLst>
                </p14:cNvPr>
                <p14:cNvContentPartPr/>
                <p14:nvPr/>
              </p14:nvContentPartPr>
              <p14:xfrm>
                <a:off x="2305034" y="125944"/>
                <a:ext cx="180000" cy="431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E544B7E-3AE3-4E53-9F0D-3E008FCB580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96034" y="116944"/>
                  <a:ext cx="19764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E162FAD-5F09-4AC8-ACCB-87463F90167A}"/>
                    </a:ext>
                  </a:extLst>
                </p14:cNvPr>
                <p14:cNvContentPartPr/>
                <p14:nvPr/>
              </p14:nvContentPartPr>
              <p14:xfrm>
                <a:off x="2150954" y="376864"/>
                <a:ext cx="236880" cy="84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E162FAD-5F09-4AC8-ACCB-87463F90167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42314" y="367864"/>
                  <a:ext cx="2545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2DAFC0-C4A0-4839-A80C-759DC15C66F4}"/>
                    </a:ext>
                  </a:extLst>
                </p14:cNvPr>
                <p14:cNvContentPartPr/>
                <p14:nvPr/>
              </p14:nvContentPartPr>
              <p14:xfrm>
                <a:off x="2388914" y="523384"/>
                <a:ext cx="133200" cy="146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2DAFC0-C4A0-4839-A80C-759DC15C66F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80274" y="514384"/>
                  <a:ext cx="15084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E5B354D-87B9-4D91-B7C1-B52E5CB2231F}"/>
              </a:ext>
            </a:extLst>
          </p:cNvPr>
          <p:cNvGrpSpPr/>
          <p:nvPr/>
        </p:nvGrpSpPr>
        <p:grpSpPr>
          <a:xfrm>
            <a:off x="2973554" y="177064"/>
            <a:ext cx="505080" cy="364320"/>
            <a:chOff x="2973554" y="177064"/>
            <a:chExt cx="505080" cy="36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A98FBB-0489-4EF5-8034-55E2EB7F56E9}"/>
                    </a:ext>
                  </a:extLst>
                </p14:cNvPr>
                <p14:cNvContentPartPr/>
                <p14:nvPr/>
              </p14:nvContentPartPr>
              <p14:xfrm>
                <a:off x="2973554" y="404944"/>
                <a:ext cx="151200" cy="136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A98FBB-0489-4EF5-8034-55E2EB7F56E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64554" y="396304"/>
                  <a:ext cx="1688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884E374-70D6-46C3-94BA-63909AE3CE4D}"/>
                    </a:ext>
                  </a:extLst>
                </p14:cNvPr>
                <p14:cNvContentPartPr/>
                <p14:nvPr/>
              </p14:nvContentPartPr>
              <p14:xfrm>
                <a:off x="3343274" y="177064"/>
                <a:ext cx="135360" cy="357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884E374-70D6-46C3-94BA-63909AE3CE4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34634" y="168064"/>
                  <a:ext cx="1530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3D3FBC9-8689-44E0-9E9F-4E314BB98500}"/>
                    </a:ext>
                  </a:extLst>
                </p14:cNvPr>
                <p14:cNvContentPartPr/>
                <p14:nvPr/>
              </p14:nvContentPartPr>
              <p14:xfrm>
                <a:off x="3244274" y="355984"/>
                <a:ext cx="202320" cy="52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3D3FBC9-8689-44E0-9E9F-4E314BB9850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35634" y="346984"/>
                  <a:ext cx="21996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00A0F9-327B-4E38-AEFC-98AA2DF5AB35}"/>
              </a:ext>
            </a:extLst>
          </p:cNvPr>
          <p:cNvGrpSpPr/>
          <p:nvPr/>
        </p:nvGrpSpPr>
        <p:grpSpPr>
          <a:xfrm>
            <a:off x="3770954" y="240784"/>
            <a:ext cx="547920" cy="304200"/>
            <a:chOff x="3770954" y="240784"/>
            <a:chExt cx="547920" cy="30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2C054B3-59A2-4C3A-9984-0413CAC540E7}"/>
                    </a:ext>
                  </a:extLst>
                </p14:cNvPr>
                <p14:cNvContentPartPr/>
                <p14:nvPr/>
              </p14:nvContentPartPr>
              <p14:xfrm>
                <a:off x="3770954" y="429064"/>
                <a:ext cx="167400" cy="112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2C054B3-59A2-4C3A-9984-0413CAC540E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61954" y="420064"/>
                  <a:ext cx="1850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D0DF6A-012A-449B-926B-36E74C7C18D4}"/>
                    </a:ext>
                  </a:extLst>
                </p14:cNvPr>
                <p14:cNvContentPartPr/>
                <p14:nvPr/>
              </p14:nvContentPartPr>
              <p14:xfrm>
                <a:off x="4055354" y="326824"/>
                <a:ext cx="106920" cy="210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D0DF6A-012A-449B-926B-36E74C7C18D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46354" y="318184"/>
                  <a:ext cx="124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B7E16A-FDF6-4659-9637-2231C93D7000}"/>
                    </a:ext>
                  </a:extLst>
                </p14:cNvPr>
                <p14:cNvContentPartPr/>
                <p14:nvPr/>
              </p14:nvContentPartPr>
              <p14:xfrm>
                <a:off x="4200074" y="240784"/>
                <a:ext cx="118800" cy="304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B7E16A-FDF6-4659-9637-2231C93D700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91074" y="232144"/>
                  <a:ext cx="136440" cy="32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5976E75-894A-4B3F-AD36-247FA6A5B067}"/>
              </a:ext>
            </a:extLst>
          </p:cNvPr>
          <p:cNvGrpSpPr/>
          <p:nvPr/>
        </p:nvGrpSpPr>
        <p:grpSpPr>
          <a:xfrm>
            <a:off x="4696874" y="356704"/>
            <a:ext cx="1232280" cy="173520"/>
            <a:chOff x="4696874" y="356704"/>
            <a:chExt cx="1232280" cy="17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BDBC7AE-FD6F-44D6-ABEC-286EBB2907C5}"/>
                    </a:ext>
                  </a:extLst>
                </p14:cNvPr>
                <p14:cNvContentPartPr/>
                <p14:nvPr/>
              </p14:nvContentPartPr>
              <p14:xfrm>
                <a:off x="4696874" y="356704"/>
                <a:ext cx="168120" cy="173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BDBC7AE-FD6F-44D6-ABEC-286EBB2907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88234" y="347704"/>
                  <a:ext cx="185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4B389B1-345D-4511-BF6B-B70BCD535776}"/>
                    </a:ext>
                  </a:extLst>
                </p14:cNvPr>
                <p14:cNvContentPartPr/>
                <p14:nvPr/>
              </p14:nvContentPartPr>
              <p14:xfrm>
                <a:off x="4912874" y="390184"/>
                <a:ext cx="90000" cy="121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4B389B1-345D-4511-BF6B-B70BCD53577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04234" y="381544"/>
                  <a:ext cx="1076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5F7700F-C3F6-4596-8D8E-07F8442BB21A}"/>
                    </a:ext>
                  </a:extLst>
                </p14:cNvPr>
                <p14:cNvContentPartPr/>
                <p14:nvPr/>
              </p14:nvContentPartPr>
              <p14:xfrm>
                <a:off x="5062634" y="392704"/>
                <a:ext cx="243720" cy="99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5F7700F-C3F6-4596-8D8E-07F8442BB2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53994" y="383704"/>
                  <a:ext cx="2613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DD2992B-6EB6-42AF-87D0-A1136EB79888}"/>
                    </a:ext>
                  </a:extLst>
                </p14:cNvPr>
                <p14:cNvContentPartPr/>
                <p14:nvPr/>
              </p14:nvContentPartPr>
              <p14:xfrm>
                <a:off x="5336234" y="401344"/>
                <a:ext cx="216720" cy="101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DD2992B-6EB6-42AF-87D0-A1136EB7988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27234" y="392344"/>
                  <a:ext cx="234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17AC51E-8FA9-4FB2-B910-7F8DFBBDD9D5}"/>
                    </a:ext>
                  </a:extLst>
                </p14:cNvPr>
                <p14:cNvContentPartPr/>
                <p14:nvPr/>
              </p14:nvContentPartPr>
              <p14:xfrm>
                <a:off x="5632154" y="377224"/>
                <a:ext cx="96840" cy="127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17AC51E-8FA9-4FB2-B910-7F8DFBBDD9D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23514" y="368224"/>
                  <a:ext cx="114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56ACBD2-E698-435B-B468-531CD2B9E1D6}"/>
                    </a:ext>
                  </a:extLst>
                </p14:cNvPr>
                <p14:cNvContentPartPr/>
                <p14:nvPr/>
              </p14:nvContentPartPr>
              <p14:xfrm>
                <a:off x="5806394" y="402064"/>
                <a:ext cx="122760" cy="123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56ACBD2-E698-435B-B468-531CD2B9E1D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97754" y="393064"/>
                  <a:ext cx="14040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0F375C-B55F-4EEA-823C-B3901B4A496C}"/>
              </a:ext>
            </a:extLst>
          </p:cNvPr>
          <p:cNvGrpSpPr/>
          <p:nvPr/>
        </p:nvGrpSpPr>
        <p:grpSpPr>
          <a:xfrm>
            <a:off x="6105914" y="149704"/>
            <a:ext cx="250200" cy="641160"/>
            <a:chOff x="6105914" y="149704"/>
            <a:chExt cx="250200" cy="64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267C424-5C18-4FFE-A656-F3B59AF7DBD6}"/>
                    </a:ext>
                  </a:extLst>
                </p14:cNvPr>
                <p14:cNvContentPartPr/>
                <p14:nvPr/>
              </p14:nvContentPartPr>
              <p14:xfrm>
                <a:off x="6105914" y="149704"/>
                <a:ext cx="94680" cy="326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267C424-5C18-4FFE-A656-F3B59AF7DBD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97274" y="141064"/>
                  <a:ext cx="1123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885696C-2B07-44A5-A8F4-741AC2CB65DD}"/>
                    </a:ext>
                  </a:extLst>
                </p14:cNvPr>
                <p14:cNvContentPartPr/>
                <p14:nvPr/>
              </p14:nvContentPartPr>
              <p14:xfrm>
                <a:off x="6177194" y="379744"/>
                <a:ext cx="178920" cy="411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885696C-2B07-44A5-A8F4-741AC2CB65D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68194" y="371104"/>
                  <a:ext cx="196560" cy="42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48B315B-5D69-490B-A4B1-343463E08687}"/>
              </a:ext>
            </a:extLst>
          </p:cNvPr>
          <p:cNvGrpSpPr/>
          <p:nvPr/>
        </p:nvGrpSpPr>
        <p:grpSpPr>
          <a:xfrm>
            <a:off x="6748154" y="106504"/>
            <a:ext cx="2334600" cy="429120"/>
            <a:chOff x="6748154" y="106504"/>
            <a:chExt cx="2334600" cy="42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588CC45-8907-4849-AE17-F6031ABEBA81}"/>
                    </a:ext>
                  </a:extLst>
                </p14:cNvPr>
                <p14:cNvContentPartPr/>
                <p14:nvPr/>
              </p14:nvContentPartPr>
              <p14:xfrm>
                <a:off x="6748154" y="332584"/>
                <a:ext cx="140400" cy="193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588CC45-8907-4849-AE17-F6031ABEBA8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39154" y="323944"/>
                  <a:ext cx="158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A0CC505-A7F4-43DE-AB79-B65DD8AAF226}"/>
                    </a:ext>
                  </a:extLst>
                </p14:cNvPr>
                <p14:cNvContentPartPr/>
                <p14:nvPr/>
              </p14:nvContentPartPr>
              <p14:xfrm>
                <a:off x="6956954" y="304864"/>
                <a:ext cx="185400" cy="201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A0CC505-A7F4-43DE-AB79-B65DD8AAF22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48314" y="296224"/>
                  <a:ext cx="203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13128C1-F1F8-45E0-8EB4-DCE9FFA632AF}"/>
                    </a:ext>
                  </a:extLst>
                </p14:cNvPr>
                <p14:cNvContentPartPr/>
                <p14:nvPr/>
              </p14:nvContentPartPr>
              <p14:xfrm>
                <a:off x="7190594" y="349864"/>
                <a:ext cx="166320" cy="136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13128C1-F1F8-45E0-8EB4-DCE9FFA632A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81594" y="340864"/>
                  <a:ext cx="183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751F787-9981-45A9-A48E-326D9ADDF2D9}"/>
                    </a:ext>
                  </a:extLst>
                </p14:cNvPr>
                <p14:cNvContentPartPr/>
                <p14:nvPr/>
              </p14:nvContentPartPr>
              <p14:xfrm>
                <a:off x="7433954" y="353824"/>
                <a:ext cx="179280" cy="137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751F787-9981-45A9-A48E-326D9ADDF2D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25314" y="344824"/>
                  <a:ext cx="196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952E45B-9D14-4F90-ABDF-D505124C1642}"/>
                    </a:ext>
                  </a:extLst>
                </p14:cNvPr>
                <p14:cNvContentPartPr/>
                <p14:nvPr/>
              </p14:nvContentPartPr>
              <p14:xfrm>
                <a:off x="7602434" y="111544"/>
                <a:ext cx="159840" cy="329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952E45B-9D14-4F90-ABDF-D505124C164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93794" y="102904"/>
                  <a:ext cx="1774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9FE3617-F7DF-40AC-8856-79DE6A3BE220}"/>
                    </a:ext>
                  </a:extLst>
                </p14:cNvPr>
                <p14:cNvContentPartPr/>
                <p14:nvPr/>
              </p14:nvContentPartPr>
              <p14:xfrm>
                <a:off x="7947314" y="319264"/>
                <a:ext cx="243000" cy="216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9FE3617-F7DF-40AC-8856-79DE6A3BE22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38314" y="310264"/>
                  <a:ext cx="2606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99D779D-2893-44E3-B1F5-DFB00BFABB87}"/>
                    </a:ext>
                  </a:extLst>
                </p14:cNvPr>
                <p14:cNvContentPartPr/>
                <p14:nvPr/>
              </p14:nvContentPartPr>
              <p14:xfrm>
                <a:off x="8152874" y="374704"/>
                <a:ext cx="109440" cy="1080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99D779D-2893-44E3-B1F5-DFB00BFABB8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44234" y="366064"/>
                  <a:ext cx="1270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521A357-962B-48EF-A27C-B1973E60ED2B}"/>
                    </a:ext>
                  </a:extLst>
                </p14:cNvPr>
                <p14:cNvContentPartPr/>
                <p14:nvPr/>
              </p14:nvContentPartPr>
              <p14:xfrm>
                <a:off x="8401994" y="106504"/>
                <a:ext cx="162360" cy="370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521A357-962B-48EF-A27C-B1973E60ED2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92994" y="97504"/>
                  <a:ext cx="1800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297F724-3B65-4B57-B2B8-3B3B8874AD86}"/>
                    </a:ext>
                  </a:extLst>
                </p14:cNvPr>
                <p14:cNvContentPartPr/>
                <p14:nvPr/>
              </p14:nvContentPartPr>
              <p14:xfrm>
                <a:off x="8492354" y="376144"/>
                <a:ext cx="115200" cy="896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297F724-3B65-4B57-B2B8-3B3B8874AD8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83714" y="367144"/>
                  <a:ext cx="132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8BA314D-001E-4B95-A51A-4801CF58E791}"/>
                    </a:ext>
                  </a:extLst>
                </p14:cNvPr>
                <p14:cNvContentPartPr/>
                <p14:nvPr/>
              </p14:nvContentPartPr>
              <p14:xfrm>
                <a:off x="8696114" y="336544"/>
                <a:ext cx="126000" cy="137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8BA314D-001E-4B95-A51A-4801CF58E79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87474" y="327904"/>
                  <a:ext cx="1436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A310B34-486A-4ACE-B95E-22C7D2A41D9E}"/>
                    </a:ext>
                  </a:extLst>
                </p14:cNvPr>
                <p14:cNvContentPartPr/>
                <p14:nvPr/>
              </p14:nvContentPartPr>
              <p14:xfrm>
                <a:off x="8978354" y="301624"/>
                <a:ext cx="104400" cy="187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A310B34-486A-4ACE-B95E-22C7D2A41D9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969354" y="292984"/>
                  <a:ext cx="12204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8BFC1DC-29BB-40C0-92B4-A5603E395760}"/>
              </a:ext>
            </a:extLst>
          </p:cNvPr>
          <p:cNvGrpSpPr/>
          <p:nvPr/>
        </p:nvGrpSpPr>
        <p:grpSpPr>
          <a:xfrm>
            <a:off x="9405674" y="45304"/>
            <a:ext cx="1225800" cy="515160"/>
            <a:chOff x="9405674" y="45304"/>
            <a:chExt cx="1225800" cy="51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BD60C46-BB00-4302-BB2C-3E36454944B5}"/>
                    </a:ext>
                  </a:extLst>
                </p14:cNvPr>
                <p14:cNvContentPartPr/>
                <p14:nvPr/>
              </p14:nvContentPartPr>
              <p14:xfrm>
                <a:off x="9405674" y="385144"/>
                <a:ext cx="108720" cy="130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BD60C46-BB00-4302-BB2C-3E36454944B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396674" y="376144"/>
                  <a:ext cx="126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C61B3AE-FDC1-4E27-A01E-9F1A7107DCEB}"/>
                    </a:ext>
                  </a:extLst>
                </p14:cNvPr>
                <p14:cNvContentPartPr/>
                <p14:nvPr/>
              </p14:nvContentPartPr>
              <p14:xfrm>
                <a:off x="9695474" y="45304"/>
                <a:ext cx="282600" cy="5151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C61B3AE-FDC1-4E27-A01E-9F1A7107DCE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686834" y="36304"/>
                  <a:ext cx="30024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0672DF5-AB6D-405C-B6C3-57D20B54B87C}"/>
                    </a:ext>
                  </a:extLst>
                </p14:cNvPr>
                <p14:cNvContentPartPr/>
                <p14:nvPr/>
              </p14:nvContentPartPr>
              <p14:xfrm>
                <a:off x="9651194" y="344464"/>
                <a:ext cx="304920" cy="41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0672DF5-AB6D-405C-B6C3-57D20B54B87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642194" y="335464"/>
                  <a:ext cx="3225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E8FD1F5-9644-4B62-9636-548E349E4C9B}"/>
                    </a:ext>
                  </a:extLst>
                </p14:cNvPr>
                <p14:cNvContentPartPr/>
                <p14:nvPr/>
              </p14:nvContentPartPr>
              <p14:xfrm>
                <a:off x="10087514" y="248704"/>
                <a:ext cx="543960" cy="201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E8FD1F5-9644-4B62-9636-548E349E4C9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078514" y="239704"/>
                  <a:ext cx="561600" cy="21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271A4F4-B095-4FA4-BA9D-5051D20B8317}"/>
                  </a:ext>
                </a:extLst>
              </p14:cNvPr>
              <p14:cNvContentPartPr/>
              <p14:nvPr/>
            </p14:nvContentPartPr>
            <p14:xfrm>
              <a:off x="606914" y="1128544"/>
              <a:ext cx="399960" cy="3762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271A4F4-B095-4FA4-BA9D-5051D20B831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98274" y="1119544"/>
                <a:ext cx="41760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7F9FA4B-A737-4BCA-8421-007CC14AA7F7}"/>
                  </a:ext>
                </a:extLst>
              </p14:cNvPr>
              <p14:cNvContentPartPr/>
              <p14:nvPr/>
            </p14:nvContentPartPr>
            <p14:xfrm>
              <a:off x="973394" y="1362544"/>
              <a:ext cx="47880" cy="108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7F9FA4B-A737-4BCA-8421-007CC14AA7F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64754" y="1353904"/>
                <a:ext cx="655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9DA699B-DA91-42B8-BAB8-DF7FC2302EA3}"/>
                  </a:ext>
                </a:extLst>
              </p14:cNvPr>
              <p14:cNvContentPartPr/>
              <p14:nvPr/>
            </p14:nvContentPartPr>
            <p14:xfrm>
              <a:off x="1240874" y="1027384"/>
              <a:ext cx="196920" cy="4309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9DA699B-DA91-42B8-BAB8-DF7FC2302EA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232234" y="1018744"/>
                <a:ext cx="21456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2780F36-0493-465C-8EE5-61637FA9F5A5}"/>
                  </a:ext>
                </a:extLst>
              </p14:cNvPr>
              <p14:cNvContentPartPr/>
              <p14:nvPr/>
            </p14:nvContentPartPr>
            <p14:xfrm>
              <a:off x="1153754" y="1211704"/>
              <a:ext cx="341640" cy="997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2780F36-0493-465C-8EE5-61637FA9F5A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44754" y="1202704"/>
                <a:ext cx="3592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14D2325-133F-4D76-8163-22E5175C8B98}"/>
                  </a:ext>
                </a:extLst>
              </p14:cNvPr>
              <p14:cNvContentPartPr/>
              <p14:nvPr/>
            </p14:nvContentPartPr>
            <p14:xfrm>
              <a:off x="1537874" y="903904"/>
              <a:ext cx="204120" cy="5374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14D2325-133F-4D76-8163-22E5175C8B9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529234" y="895264"/>
                <a:ext cx="221760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E94243F-BC42-4F6D-81D0-C96D54B24D7E}"/>
                  </a:ext>
                </a:extLst>
              </p14:cNvPr>
              <p14:cNvContentPartPr/>
              <p14:nvPr/>
            </p14:nvContentPartPr>
            <p14:xfrm>
              <a:off x="593234" y="1751344"/>
              <a:ext cx="196920" cy="39924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E94243F-BC42-4F6D-81D0-C96D54B24D7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84594" y="1742704"/>
                <a:ext cx="21456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EDA1A897-9ACF-4B66-9D00-B7908E8AB6ED}"/>
                  </a:ext>
                </a:extLst>
              </p14:cNvPr>
              <p14:cNvContentPartPr/>
              <p14:nvPr/>
            </p14:nvContentPartPr>
            <p14:xfrm>
              <a:off x="784394" y="1656304"/>
              <a:ext cx="257760" cy="5166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EDA1A897-9ACF-4B66-9D00-B7908E8AB6E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75394" y="1647664"/>
                <a:ext cx="27540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60F8565-7BCC-4970-82A1-46DB0B99AC6B}"/>
                  </a:ext>
                </a:extLst>
              </p14:cNvPr>
              <p14:cNvContentPartPr/>
              <p14:nvPr/>
            </p14:nvContentPartPr>
            <p14:xfrm>
              <a:off x="636434" y="1904704"/>
              <a:ext cx="330840" cy="867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60F8565-7BCC-4970-82A1-46DB0B99AC6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27794" y="1895704"/>
                <a:ext cx="34848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26E5D3D-DBFE-4EAF-8551-D9731FAC0199}"/>
                  </a:ext>
                </a:extLst>
              </p14:cNvPr>
              <p14:cNvContentPartPr/>
              <p14:nvPr/>
            </p14:nvContentPartPr>
            <p14:xfrm>
              <a:off x="920474" y="2052664"/>
              <a:ext cx="143280" cy="1710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26E5D3D-DBFE-4EAF-8551-D9731FAC019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11474" y="2043664"/>
                <a:ext cx="1609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FA5DF56-8100-48DE-ACA7-456DFD94E98C}"/>
                  </a:ext>
                </a:extLst>
              </p14:cNvPr>
              <p14:cNvContentPartPr/>
              <p14:nvPr/>
            </p14:nvContentPartPr>
            <p14:xfrm>
              <a:off x="1570274" y="1958704"/>
              <a:ext cx="60480" cy="1209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FA5DF56-8100-48DE-ACA7-456DFD94E98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561274" y="1950064"/>
                <a:ext cx="781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732A6453-88D9-4D4C-95FC-767A80AB06D4}"/>
                  </a:ext>
                </a:extLst>
              </p14:cNvPr>
              <p14:cNvContentPartPr/>
              <p14:nvPr/>
            </p14:nvContentPartPr>
            <p14:xfrm>
              <a:off x="1765754" y="1986064"/>
              <a:ext cx="188280" cy="9468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732A6453-88D9-4D4C-95FC-767A80AB06D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756754" y="1977424"/>
                <a:ext cx="2059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0DB5A7E-1EB8-4880-AF2A-A4D0F1F509CE}"/>
                  </a:ext>
                </a:extLst>
              </p14:cNvPr>
              <p14:cNvContentPartPr/>
              <p14:nvPr/>
            </p14:nvContentPartPr>
            <p14:xfrm>
              <a:off x="2173274" y="1238704"/>
              <a:ext cx="201960" cy="1623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0DB5A7E-1EB8-4880-AF2A-A4D0F1F509C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164274" y="1229704"/>
                <a:ext cx="2196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D0F2B9F-A83B-4D6E-853B-A5F19B71B1EE}"/>
                  </a:ext>
                </a:extLst>
              </p14:cNvPr>
              <p14:cNvContentPartPr/>
              <p14:nvPr/>
            </p14:nvContentPartPr>
            <p14:xfrm>
              <a:off x="2748914" y="1292344"/>
              <a:ext cx="214920" cy="3816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D0F2B9F-A83B-4D6E-853B-A5F19B71B1E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739914" y="1283704"/>
                <a:ext cx="23256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205CACC-419C-4F4F-8229-1BD3AD8B7895}"/>
                  </a:ext>
                </a:extLst>
              </p14:cNvPr>
              <p14:cNvContentPartPr/>
              <p14:nvPr/>
            </p14:nvContentPartPr>
            <p14:xfrm>
              <a:off x="2927834" y="1118464"/>
              <a:ext cx="314280" cy="2383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205CACC-419C-4F4F-8229-1BD3AD8B789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918834" y="1109824"/>
                <a:ext cx="33192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7E7ACD8-31FE-4F8D-A1A3-1C0531078CCC}"/>
                  </a:ext>
                </a:extLst>
              </p14:cNvPr>
              <p14:cNvContentPartPr/>
              <p14:nvPr/>
            </p14:nvContentPartPr>
            <p14:xfrm>
              <a:off x="3340394" y="1238344"/>
              <a:ext cx="163080" cy="500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7E7ACD8-31FE-4F8D-A1A3-1C0531078CC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331394" y="1229344"/>
                <a:ext cx="18072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D3279E9-1E9D-4403-89E6-ACFF345C3B24}"/>
                  </a:ext>
                </a:extLst>
              </p14:cNvPr>
              <p14:cNvContentPartPr/>
              <p14:nvPr/>
            </p14:nvContentPartPr>
            <p14:xfrm>
              <a:off x="3719114" y="1107664"/>
              <a:ext cx="257040" cy="2725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D3279E9-1E9D-4403-89E6-ACFF345C3B2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710114" y="1098664"/>
                <a:ext cx="27468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2D6898F-A3D5-43B2-AD7F-3779DE6DFB4E}"/>
                  </a:ext>
                </a:extLst>
              </p14:cNvPr>
              <p14:cNvContentPartPr/>
              <p14:nvPr/>
            </p14:nvContentPartPr>
            <p14:xfrm>
              <a:off x="3910994" y="1200904"/>
              <a:ext cx="142920" cy="1530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2D6898F-A3D5-43B2-AD7F-3779DE6DFB4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902354" y="1192264"/>
                <a:ext cx="16056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5300731-9426-43F5-AFD8-E7827D13016E}"/>
                  </a:ext>
                </a:extLst>
              </p14:cNvPr>
              <p14:cNvContentPartPr/>
              <p14:nvPr/>
            </p14:nvContentPartPr>
            <p14:xfrm>
              <a:off x="4209074" y="903544"/>
              <a:ext cx="231840" cy="4456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5300731-9426-43F5-AFD8-E7827D13016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200074" y="894544"/>
                <a:ext cx="24948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B7C48D3-F30A-4ED5-B200-FC241EBD4F06}"/>
                  </a:ext>
                </a:extLst>
              </p14:cNvPr>
              <p14:cNvContentPartPr/>
              <p14:nvPr/>
            </p14:nvContentPartPr>
            <p14:xfrm>
              <a:off x="4369274" y="1185064"/>
              <a:ext cx="140040" cy="1526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B7C48D3-F30A-4ED5-B200-FC241EBD4F0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360634" y="1176424"/>
                <a:ext cx="1576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5BE371B-73FF-4DC3-9075-0571D1FE99D7}"/>
                  </a:ext>
                </a:extLst>
              </p14:cNvPr>
              <p14:cNvContentPartPr/>
              <p14:nvPr/>
            </p14:nvContentPartPr>
            <p14:xfrm>
              <a:off x="4590314" y="1140064"/>
              <a:ext cx="157680" cy="1663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5BE371B-73FF-4DC3-9075-0571D1FE99D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581314" y="1131424"/>
                <a:ext cx="17532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66EE3A9-C312-4388-ADB8-BDC4A568AA54}"/>
                  </a:ext>
                </a:extLst>
              </p14:cNvPr>
              <p14:cNvContentPartPr/>
              <p14:nvPr/>
            </p14:nvContentPartPr>
            <p14:xfrm>
              <a:off x="5036354" y="1209184"/>
              <a:ext cx="142200" cy="1490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66EE3A9-C312-4388-ADB8-BDC4A568AA5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027714" y="1200184"/>
                <a:ext cx="15984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5CD4E57-02CF-4D33-921F-1D35FB399728}"/>
                  </a:ext>
                </a:extLst>
              </p14:cNvPr>
              <p14:cNvContentPartPr/>
              <p14:nvPr/>
            </p14:nvContentPartPr>
            <p14:xfrm>
              <a:off x="5397074" y="800224"/>
              <a:ext cx="325800" cy="6091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5CD4E57-02CF-4D33-921F-1D35FB39972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388434" y="791224"/>
                <a:ext cx="343440" cy="6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8C684F3-946B-4472-89D2-84F8228F0345}"/>
                  </a:ext>
                </a:extLst>
              </p14:cNvPr>
              <p14:cNvContentPartPr/>
              <p14:nvPr/>
            </p14:nvContentPartPr>
            <p14:xfrm>
              <a:off x="5398154" y="1173544"/>
              <a:ext cx="207720" cy="525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8C684F3-946B-4472-89D2-84F8228F034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389514" y="1164544"/>
                <a:ext cx="2253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2C37609-269B-4C10-82A4-9E42EE838EA2}"/>
                  </a:ext>
                </a:extLst>
              </p14:cNvPr>
              <p14:cNvContentPartPr/>
              <p14:nvPr/>
            </p14:nvContentPartPr>
            <p14:xfrm>
              <a:off x="5961554" y="1099384"/>
              <a:ext cx="246600" cy="2210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2C37609-269B-4C10-82A4-9E42EE838EA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952914" y="1090384"/>
                <a:ext cx="2642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E0C6FE5-3B80-4827-998D-77F826E62323}"/>
                  </a:ext>
                </a:extLst>
              </p14:cNvPr>
              <p14:cNvContentPartPr/>
              <p14:nvPr/>
            </p14:nvContentPartPr>
            <p14:xfrm>
              <a:off x="6305714" y="1293064"/>
              <a:ext cx="17640" cy="230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E0C6FE5-3B80-4827-998D-77F826E6232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296714" y="1284424"/>
                <a:ext cx="352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8BA888D-2C0F-4681-9CA5-A82CE77A0049}"/>
                  </a:ext>
                </a:extLst>
              </p14:cNvPr>
              <p14:cNvContentPartPr/>
              <p14:nvPr/>
            </p14:nvContentPartPr>
            <p14:xfrm>
              <a:off x="6494354" y="1120624"/>
              <a:ext cx="169920" cy="1958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8BA888D-2C0F-4681-9CA5-A82CE77A004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485354" y="1111984"/>
                <a:ext cx="18756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90A42333-EEE3-4D9D-B0F4-40203B63F676}"/>
                  </a:ext>
                </a:extLst>
              </p14:cNvPr>
              <p14:cNvContentPartPr/>
              <p14:nvPr/>
            </p14:nvContentPartPr>
            <p14:xfrm>
              <a:off x="6748514" y="1092904"/>
              <a:ext cx="195480" cy="2188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90A42333-EEE3-4D9D-B0F4-40203B63F67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739514" y="1083904"/>
                <a:ext cx="21312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0DA905D-118D-4610-A44B-3A0DEF58BAAF}"/>
                  </a:ext>
                </a:extLst>
              </p14:cNvPr>
              <p14:cNvContentPartPr/>
              <p14:nvPr/>
            </p14:nvContentPartPr>
            <p14:xfrm>
              <a:off x="7071074" y="987424"/>
              <a:ext cx="335160" cy="3308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0DA905D-118D-4610-A44B-3A0DEF58BAA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062074" y="978424"/>
                <a:ext cx="3528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E4DD23F-D97C-4935-8E2D-D3759BA5812A}"/>
                  </a:ext>
                </a:extLst>
              </p14:cNvPr>
              <p14:cNvContentPartPr/>
              <p14:nvPr/>
            </p14:nvContentPartPr>
            <p14:xfrm>
              <a:off x="7478234" y="1037104"/>
              <a:ext cx="192240" cy="1562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E4DD23F-D97C-4935-8E2D-D3759BA5812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469234" y="1028464"/>
                <a:ext cx="2098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737AE39-2C18-4EA0-A6D0-FC01D144DACB}"/>
                  </a:ext>
                </a:extLst>
              </p14:cNvPr>
              <p14:cNvContentPartPr/>
              <p14:nvPr/>
            </p14:nvContentPartPr>
            <p14:xfrm>
              <a:off x="7616114" y="938464"/>
              <a:ext cx="203040" cy="4359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737AE39-2C18-4EA0-A6D0-FC01D144DAC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607474" y="929824"/>
                <a:ext cx="22068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C13833D-7ACD-4916-BE68-68E28D15E410}"/>
                  </a:ext>
                </a:extLst>
              </p14:cNvPr>
              <p14:cNvContentPartPr/>
              <p14:nvPr/>
            </p14:nvContentPartPr>
            <p14:xfrm>
              <a:off x="7877474" y="1388824"/>
              <a:ext cx="65520" cy="19224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C13833D-7ACD-4916-BE68-68E28D15E41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868834" y="1379824"/>
                <a:ext cx="8316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100638D-DB1A-4A05-A628-A92B080E217E}"/>
                  </a:ext>
                </a:extLst>
              </p14:cNvPr>
              <p14:cNvContentPartPr/>
              <p14:nvPr/>
            </p14:nvContentPartPr>
            <p14:xfrm>
              <a:off x="8239634" y="1150144"/>
              <a:ext cx="309960" cy="2286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100638D-DB1A-4A05-A628-A92B080E217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30634" y="1141144"/>
                <a:ext cx="3276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0BDA228-8ECB-4799-B0B9-63311A65B94D}"/>
                  </a:ext>
                </a:extLst>
              </p14:cNvPr>
              <p14:cNvContentPartPr/>
              <p14:nvPr/>
            </p14:nvContentPartPr>
            <p14:xfrm>
              <a:off x="8572274" y="1187944"/>
              <a:ext cx="146880" cy="17172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0BDA228-8ECB-4799-B0B9-63311A65B94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563274" y="1178944"/>
                <a:ext cx="16452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8C98E78-80DC-4C50-8293-E0424C5D2FF3}"/>
                  </a:ext>
                </a:extLst>
              </p14:cNvPr>
              <p14:cNvContentPartPr/>
              <p14:nvPr/>
            </p14:nvContentPartPr>
            <p14:xfrm>
              <a:off x="9000314" y="1175704"/>
              <a:ext cx="270360" cy="1533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8C98E78-80DC-4C50-8293-E0424C5D2FF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991314" y="1166704"/>
                <a:ext cx="2880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3A877F0-2D53-49B0-9755-ACF2528D1DD3}"/>
                  </a:ext>
                </a:extLst>
              </p14:cNvPr>
              <p14:cNvContentPartPr/>
              <p14:nvPr/>
            </p14:nvContentPartPr>
            <p14:xfrm>
              <a:off x="9323594" y="1201984"/>
              <a:ext cx="150480" cy="11088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3A877F0-2D53-49B0-9755-ACF2528D1DD3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314594" y="1192984"/>
                <a:ext cx="16812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434880B-583D-42DF-94EC-263836E8C239}"/>
                  </a:ext>
                </a:extLst>
              </p14:cNvPr>
              <p14:cNvContentPartPr/>
              <p14:nvPr/>
            </p14:nvContentPartPr>
            <p14:xfrm>
              <a:off x="9569474" y="1224664"/>
              <a:ext cx="111600" cy="788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434880B-583D-42DF-94EC-263836E8C23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560834" y="1215664"/>
                <a:ext cx="1292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227D483-C529-4F44-9483-36F8F2F09820}"/>
                  </a:ext>
                </a:extLst>
              </p14:cNvPr>
              <p14:cNvContentPartPr/>
              <p14:nvPr/>
            </p14:nvContentPartPr>
            <p14:xfrm>
              <a:off x="9787634" y="1009024"/>
              <a:ext cx="163800" cy="2991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227D483-C529-4F44-9483-36F8F2F0982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778994" y="1000384"/>
                <a:ext cx="18144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B0283DD-A39E-4328-8890-8736BC93883B}"/>
                  </a:ext>
                </a:extLst>
              </p14:cNvPr>
              <p14:cNvContentPartPr/>
              <p14:nvPr/>
            </p14:nvContentPartPr>
            <p14:xfrm>
              <a:off x="9924074" y="1208824"/>
              <a:ext cx="185400" cy="1328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B0283DD-A39E-4328-8890-8736BC93883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915434" y="1199824"/>
                <a:ext cx="20304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CBEBC11-E2CD-466E-9FEC-BD8791593662}"/>
                  </a:ext>
                </a:extLst>
              </p14:cNvPr>
              <p14:cNvContentPartPr/>
              <p14:nvPr/>
            </p14:nvContentPartPr>
            <p14:xfrm>
              <a:off x="10077794" y="989224"/>
              <a:ext cx="188280" cy="30204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CBEBC11-E2CD-466E-9FEC-BD879159366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069154" y="980584"/>
                <a:ext cx="20592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C656D2C4-6DC9-4B7D-AF4C-20AB94B5FF54}"/>
                  </a:ext>
                </a:extLst>
              </p14:cNvPr>
              <p14:cNvContentPartPr/>
              <p14:nvPr/>
            </p14:nvContentPartPr>
            <p14:xfrm>
              <a:off x="10395674" y="1204864"/>
              <a:ext cx="280800" cy="20880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C656D2C4-6DC9-4B7D-AF4C-20AB94B5FF5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387034" y="1196224"/>
                <a:ext cx="2984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C9C0D014-5F47-462F-A092-A157E8209770}"/>
                  </a:ext>
                </a:extLst>
              </p14:cNvPr>
              <p14:cNvContentPartPr/>
              <p14:nvPr/>
            </p14:nvContentPartPr>
            <p14:xfrm>
              <a:off x="10556234" y="1235464"/>
              <a:ext cx="217800" cy="1422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C9C0D014-5F47-462F-A092-A157E820977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547234" y="1226464"/>
                <a:ext cx="2354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D5F55A4-DA67-47D8-971F-3F8EFA159807}"/>
                  </a:ext>
                </a:extLst>
              </p14:cNvPr>
              <p14:cNvContentPartPr/>
              <p14:nvPr/>
            </p14:nvContentPartPr>
            <p14:xfrm>
              <a:off x="10712114" y="1284064"/>
              <a:ext cx="271440" cy="43704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D5F55A4-DA67-47D8-971F-3F8EFA159807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703474" y="1275424"/>
                <a:ext cx="28908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F06B70D-EDEC-4F88-8010-32BB737E82A7}"/>
                  </a:ext>
                </a:extLst>
              </p14:cNvPr>
              <p14:cNvContentPartPr/>
              <p14:nvPr/>
            </p14:nvContentPartPr>
            <p14:xfrm>
              <a:off x="10985714" y="1060504"/>
              <a:ext cx="79200" cy="525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F06B70D-EDEC-4F88-8010-32BB737E82A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977074" y="1051504"/>
                <a:ext cx="9684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EB5DEAE-1F23-4FC1-A143-72024D24733E}"/>
                  </a:ext>
                </a:extLst>
              </p14:cNvPr>
              <p14:cNvContentPartPr/>
              <p14:nvPr/>
            </p14:nvContentPartPr>
            <p14:xfrm>
              <a:off x="11058074" y="1228984"/>
              <a:ext cx="313200" cy="1692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EB5DEAE-1F23-4FC1-A143-72024D24733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1049074" y="1219984"/>
                <a:ext cx="33084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C9C6CB7E-E867-414D-8679-4A4FF7083D50}"/>
                  </a:ext>
                </a:extLst>
              </p14:cNvPr>
              <p14:cNvContentPartPr/>
              <p14:nvPr/>
            </p14:nvContentPartPr>
            <p14:xfrm>
              <a:off x="11470634" y="917584"/>
              <a:ext cx="299520" cy="49860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C9C6CB7E-E867-414D-8679-4A4FF7083D50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1461634" y="908584"/>
                <a:ext cx="31716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AB13743-382F-4799-A930-A68BD8BD86C9}"/>
                  </a:ext>
                </a:extLst>
              </p14:cNvPr>
              <p14:cNvContentPartPr/>
              <p14:nvPr/>
            </p14:nvContentPartPr>
            <p14:xfrm>
              <a:off x="11408354" y="1181464"/>
              <a:ext cx="408600" cy="4464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AB13743-382F-4799-A930-A68BD8BD86C9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1399354" y="1172464"/>
                <a:ext cx="4262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D0F1273-A2A9-4CDA-962A-287A775674BD}"/>
                  </a:ext>
                </a:extLst>
              </p14:cNvPr>
              <p14:cNvContentPartPr/>
              <p14:nvPr/>
            </p14:nvContentPartPr>
            <p14:xfrm>
              <a:off x="2436074" y="1507264"/>
              <a:ext cx="348840" cy="62748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D0F1273-A2A9-4CDA-962A-287A775674B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427074" y="1498624"/>
                <a:ext cx="366480" cy="64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39BE1F1-703A-4B29-91B8-B955FACF44F7}"/>
                  </a:ext>
                </a:extLst>
              </p14:cNvPr>
              <p14:cNvContentPartPr/>
              <p14:nvPr/>
            </p14:nvContentPartPr>
            <p14:xfrm>
              <a:off x="2393954" y="1903984"/>
              <a:ext cx="361080" cy="9648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39BE1F1-703A-4B29-91B8-B955FACF44F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385314" y="1894984"/>
                <a:ext cx="37872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79D9E34-88FB-4CDA-A7D8-C0F128AD0FB3}"/>
                  </a:ext>
                </a:extLst>
              </p14:cNvPr>
              <p14:cNvContentPartPr/>
              <p14:nvPr/>
            </p14:nvContentPartPr>
            <p14:xfrm>
              <a:off x="2659274" y="1936384"/>
              <a:ext cx="207360" cy="16272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79D9E34-88FB-4CDA-A7D8-C0F128AD0FB3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650634" y="1927744"/>
                <a:ext cx="2250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E836A34A-221C-4984-B5AC-C1C0FD59920B}"/>
                  </a:ext>
                </a:extLst>
              </p14:cNvPr>
              <p14:cNvContentPartPr/>
              <p14:nvPr/>
            </p14:nvContentPartPr>
            <p14:xfrm>
              <a:off x="2956274" y="1894264"/>
              <a:ext cx="210960" cy="1947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E836A34A-221C-4984-B5AC-C1C0FD59920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947634" y="1885264"/>
                <a:ext cx="22860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7FFA874-DAE3-404E-93B3-BEBC4982277C}"/>
                  </a:ext>
                </a:extLst>
              </p14:cNvPr>
              <p14:cNvContentPartPr/>
              <p14:nvPr/>
            </p14:nvContentPartPr>
            <p14:xfrm>
              <a:off x="3185954" y="1903264"/>
              <a:ext cx="160920" cy="1461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7FFA874-DAE3-404E-93B3-BEBC4982277C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177314" y="1894264"/>
                <a:ext cx="1785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4CE01DF-667F-4CEB-8555-178B010CB914}"/>
                  </a:ext>
                </a:extLst>
              </p14:cNvPr>
              <p14:cNvContentPartPr/>
              <p14:nvPr/>
            </p14:nvContentPartPr>
            <p14:xfrm>
              <a:off x="3392594" y="1849624"/>
              <a:ext cx="278280" cy="2109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4CE01DF-667F-4CEB-8555-178B010CB91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383954" y="1840624"/>
                <a:ext cx="2959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4BB6F31-78A8-467E-B20A-33EA9E735743}"/>
                  </a:ext>
                </a:extLst>
              </p14:cNvPr>
              <p14:cNvContentPartPr/>
              <p14:nvPr/>
            </p14:nvContentPartPr>
            <p14:xfrm>
              <a:off x="3967514" y="1927384"/>
              <a:ext cx="160560" cy="1224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4BB6F31-78A8-467E-B20A-33EA9E73574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958514" y="1918384"/>
                <a:ext cx="1782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ADF7963-7085-406E-8575-07183490C550}"/>
                  </a:ext>
                </a:extLst>
              </p14:cNvPr>
              <p14:cNvContentPartPr/>
              <p14:nvPr/>
            </p14:nvContentPartPr>
            <p14:xfrm>
              <a:off x="4297634" y="1566304"/>
              <a:ext cx="311760" cy="53892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ADF7963-7085-406E-8575-07183490C55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288634" y="1557664"/>
                <a:ext cx="32940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0EA35A5-E430-4D3B-8753-EA8C63B54BFC}"/>
                  </a:ext>
                </a:extLst>
              </p14:cNvPr>
              <p14:cNvContentPartPr/>
              <p14:nvPr/>
            </p14:nvContentPartPr>
            <p14:xfrm>
              <a:off x="4352354" y="1882384"/>
              <a:ext cx="197640" cy="363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0EA35A5-E430-4D3B-8753-EA8C63B54BF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343714" y="1873744"/>
                <a:ext cx="21528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DD59380-BC33-4F9F-874D-79578C8F978E}"/>
                  </a:ext>
                </a:extLst>
              </p14:cNvPr>
              <p14:cNvContentPartPr/>
              <p14:nvPr/>
            </p14:nvContentPartPr>
            <p14:xfrm>
              <a:off x="4934834" y="1666744"/>
              <a:ext cx="171000" cy="33840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DD59380-BC33-4F9F-874D-79578C8F978E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925834" y="1657744"/>
                <a:ext cx="18864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A326109-0AE6-4316-A57F-044C591AF9C8}"/>
                  </a:ext>
                </a:extLst>
              </p14:cNvPr>
              <p14:cNvContentPartPr/>
              <p14:nvPr/>
            </p14:nvContentPartPr>
            <p14:xfrm>
              <a:off x="5056154" y="1578184"/>
              <a:ext cx="232920" cy="47664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A326109-0AE6-4316-A57F-044C591AF9C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047514" y="1569184"/>
                <a:ext cx="25056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666E59F4-5712-4F43-A03A-56EABB1A5690}"/>
                  </a:ext>
                </a:extLst>
              </p14:cNvPr>
              <p14:cNvContentPartPr/>
              <p14:nvPr/>
            </p14:nvContentPartPr>
            <p14:xfrm>
              <a:off x="4939514" y="1843144"/>
              <a:ext cx="276480" cy="5508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666E59F4-5712-4F43-A03A-56EABB1A5690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930514" y="1834144"/>
                <a:ext cx="2941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C16A78E-E33B-4AAA-8442-505F6962DCEB}"/>
                  </a:ext>
                </a:extLst>
              </p14:cNvPr>
              <p14:cNvContentPartPr/>
              <p14:nvPr/>
            </p14:nvContentPartPr>
            <p14:xfrm>
              <a:off x="5245154" y="1970944"/>
              <a:ext cx="41040" cy="17280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C16A78E-E33B-4AAA-8442-505F6962DCEB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236154" y="1962304"/>
                <a:ext cx="586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3DB53710-3F54-4485-AD0F-BF06002AF8E3}"/>
                  </a:ext>
                </a:extLst>
              </p14:cNvPr>
              <p14:cNvContentPartPr/>
              <p14:nvPr/>
            </p14:nvContentPartPr>
            <p14:xfrm>
              <a:off x="5773274" y="1842064"/>
              <a:ext cx="131040" cy="15732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3DB53710-3F54-4485-AD0F-BF06002AF8E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764634" y="1833064"/>
                <a:ext cx="1486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6A4B80C-0977-4F00-8697-91FC3C52E88C}"/>
                  </a:ext>
                </a:extLst>
              </p14:cNvPr>
              <p14:cNvContentPartPr/>
              <p14:nvPr/>
            </p14:nvContentPartPr>
            <p14:xfrm>
              <a:off x="6019874" y="1883464"/>
              <a:ext cx="138240" cy="10440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6A4B80C-0977-4F00-8697-91FC3C52E88C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6011234" y="1874464"/>
                <a:ext cx="1558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A63FC2C0-A429-4C2C-A112-628CFA7E1D91}"/>
                  </a:ext>
                </a:extLst>
              </p14:cNvPr>
              <p14:cNvContentPartPr/>
              <p14:nvPr/>
            </p14:nvContentPartPr>
            <p14:xfrm>
              <a:off x="6190514" y="1862944"/>
              <a:ext cx="207360" cy="13824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A63FC2C0-A429-4C2C-A112-628CFA7E1D91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181874" y="1853944"/>
                <a:ext cx="2250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9881349-BD0A-49C2-BA82-673686BCA11C}"/>
                  </a:ext>
                </a:extLst>
              </p14:cNvPr>
              <p14:cNvContentPartPr/>
              <p14:nvPr/>
            </p14:nvContentPartPr>
            <p14:xfrm>
              <a:off x="6394274" y="1633984"/>
              <a:ext cx="159480" cy="33480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9881349-BD0A-49C2-BA82-673686BCA11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385274" y="1625344"/>
                <a:ext cx="17712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6AB8E0DA-D003-49DA-9BBD-16A677CBD7CE}"/>
                  </a:ext>
                </a:extLst>
              </p14:cNvPr>
              <p14:cNvContentPartPr/>
              <p14:nvPr/>
            </p14:nvContentPartPr>
            <p14:xfrm>
              <a:off x="6920234" y="1811464"/>
              <a:ext cx="202680" cy="19872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6AB8E0DA-D003-49DA-9BBD-16A677CBD7CE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911594" y="1802824"/>
                <a:ext cx="2203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E511A983-87BC-41EA-9C92-DB6F5B8EE065}"/>
                  </a:ext>
                </a:extLst>
              </p14:cNvPr>
              <p14:cNvContentPartPr/>
              <p14:nvPr/>
            </p14:nvContentPartPr>
            <p14:xfrm>
              <a:off x="7115714" y="1898224"/>
              <a:ext cx="127440" cy="9540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E511A983-87BC-41EA-9C92-DB6F5B8EE065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107074" y="1889584"/>
                <a:ext cx="14508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B5E1141C-07C7-4054-ACC6-74834498ED48}"/>
                  </a:ext>
                </a:extLst>
              </p14:cNvPr>
              <p14:cNvContentPartPr/>
              <p14:nvPr/>
            </p14:nvContentPartPr>
            <p14:xfrm>
              <a:off x="7374914" y="1876264"/>
              <a:ext cx="128160" cy="11592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B5E1141C-07C7-4054-ACC6-74834498ED48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366274" y="1867624"/>
                <a:ext cx="1458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9B342D2-C4E0-47CC-BB50-2051FC2E1D36}"/>
                  </a:ext>
                </a:extLst>
              </p14:cNvPr>
              <p14:cNvContentPartPr/>
              <p14:nvPr/>
            </p14:nvContentPartPr>
            <p14:xfrm>
              <a:off x="7613234" y="1851064"/>
              <a:ext cx="158040" cy="17748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9B342D2-C4E0-47CC-BB50-2051FC2E1D36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7604594" y="1842064"/>
                <a:ext cx="17568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A6738164-85B1-47FD-BFE5-FBA324C89599}"/>
                  </a:ext>
                </a:extLst>
              </p14:cNvPr>
              <p14:cNvContentPartPr/>
              <p14:nvPr/>
            </p14:nvContentPartPr>
            <p14:xfrm>
              <a:off x="7945874" y="1638304"/>
              <a:ext cx="188640" cy="3747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A6738164-85B1-47FD-BFE5-FBA324C89599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936874" y="1629304"/>
                <a:ext cx="20628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FAC7D844-729D-48B2-9F0A-C2F872CDD616}"/>
                  </a:ext>
                </a:extLst>
              </p14:cNvPr>
              <p14:cNvContentPartPr/>
              <p14:nvPr/>
            </p14:nvContentPartPr>
            <p14:xfrm>
              <a:off x="8123354" y="1886344"/>
              <a:ext cx="138600" cy="1245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FAC7D844-729D-48B2-9F0A-C2F872CDD616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114354" y="1877704"/>
                <a:ext cx="15624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84C51160-43F0-40C5-9C6E-04BAE2E42CE8}"/>
                  </a:ext>
                </a:extLst>
              </p14:cNvPr>
              <p14:cNvContentPartPr/>
              <p14:nvPr/>
            </p14:nvContentPartPr>
            <p14:xfrm>
              <a:off x="8404514" y="1851784"/>
              <a:ext cx="192600" cy="15804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84C51160-43F0-40C5-9C6E-04BAE2E42CE8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395514" y="1842784"/>
                <a:ext cx="21024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CDA8BC4B-4A39-4CDF-8CF9-37F298992267}"/>
                  </a:ext>
                </a:extLst>
              </p14:cNvPr>
              <p14:cNvContentPartPr/>
              <p14:nvPr/>
            </p14:nvContentPartPr>
            <p14:xfrm>
              <a:off x="8526554" y="1631104"/>
              <a:ext cx="244800" cy="3837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CDA8BC4B-4A39-4CDF-8CF9-37F298992267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517554" y="1622464"/>
                <a:ext cx="26244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EA15117A-25A2-4479-848B-F54EF9EA1349}"/>
                  </a:ext>
                </a:extLst>
              </p14:cNvPr>
              <p14:cNvContentPartPr/>
              <p14:nvPr/>
            </p14:nvContentPartPr>
            <p14:xfrm>
              <a:off x="8793674" y="1856464"/>
              <a:ext cx="173520" cy="15948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EA15117A-25A2-4479-848B-F54EF9EA134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784674" y="1847464"/>
                <a:ext cx="1911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33123F4-89DA-4A28-B193-620B96215AEF}"/>
                  </a:ext>
                </a:extLst>
              </p14:cNvPr>
              <p14:cNvContentPartPr/>
              <p14:nvPr/>
            </p14:nvContentPartPr>
            <p14:xfrm>
              <a:off x="9414674" y="1603384"/>
              <a:ext cx="241200" cy="46620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33123F4-89DA-4A28-B193-620B96215AEF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9406034" y="1594384"/>
                <a:ext cx="25884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0531340A-96BF-4B53-8108-84090DB07685}"/>
                  </a:ext>
                </a:extLst>
              </p14:cNvPr>
              <p14:cNvContentPartPr/>
              <p14:nvPr/>
            </p14:nvContentPartPr>
            <p14:xfrm>
              <a:off x="9346634" y="1813984"/>
              <a:ext cx="385560" cy="6768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0531340A-96BF-4B53-8108-84090DB07685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9337994" y="1805344"/>
                <a:ext cx="4032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673F7DD-E1DE-4E00-9798-257C446CEE37}"/>
                  </a:ext>
                </a:extLst>
              </p14:cNvPr>
              <p14:cNvContentPartPr/>
              <p14:nvPr/>
            </p14:nvContentPartPr>
            <p14:xfrm>
              <a:off x="9705554" y="1598704"/>
              <a:ext cx="215640" cy="43776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673F7DD-E1DE-4E00-9798-257C446CEE37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9696914" y="1590064"/>
                <a:ext cx="23328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C3658F43-293E-4F30-9B2A-CA0B5E3FABFE}"/>
                  </a:ext>
                </a:extLst>
              </p14:cNvPr>
              <p14:cNvContentPartPr/>
              <p14:nvPr/>
            </p14:nvContentPartPr>
            <p14:xfrm>
              <a:off x="10012994" y="1864384"/>
              <a:ext cx="140400" cy="11952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C3658F43-293E-4F30-9B2A-CA0B5E3FABFE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0004354" y="1855384"/>
                <a:ext cx="1580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0CB73983-E9CF-4F40-B9F5-8CCABC9F5781}"/>
                  </a:ext>
                </a:extLst>
              </p14:cNvPr>
              <p14:cNvContentPartPr/>
              <p14:nvPr/>
            </p14:nvContentPartPr>
            <p14:xfrm>
              <a:off x="10198034" y="1847104"/>
              <a:ext cx="160560" cy="1677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0CB73983-E9CF-4F40-B9F5-8CCABC9F5781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0189034" y="1838104"/>
                <a:ext cx="1782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1707656D-0602-4D77-A57C-9D2AF1CC7F34}"/>
                  </a:ext>
                </a:extLst>
              </p14:cNvPr>
              <p14:cNvContentPartPr/>
              <p14:nvPr/>
            </p14:nvContentPartPr>
            <p14:xfrm>
              <a:off x="10425554" y="1853584"/>
              <a:ext cx="542520" cy="16848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1707656D-0602-4D77-A57C-9D2AF1CC7F34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0416914" y="1844584"/>
                <a:ext cx="5601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1ADE0B99-F22E-416F-80D0-0B170F900B31}"/>
                  </a:ext>
                </a:extLst>
              </p14:cNvPr>
              <p14:cNvContentPartPr/>
              <p14:nvPr/>
            </p14:nvContentPartPr>
            <p14:xfrm>
              <a:off x="11065274" y="1724704"/>
              <a:ext cx="6840" cy="684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1ADE0B99-F22E-416F-80D0-0B170F900B31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1056634" y="1716064"/>
                <a:ext cx="244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43201B1-A6C7-4290-8E29-11F134137E30}"/>
                  </a:ext>
                </a:extLst>
              </p14:cNvPr>
              <p14:cNvContentPartPr/>
              <p14:nvPr/>
            </p14:nvContentPartPr>
            <p14:xfrm>
              <a:off x="11108474" y="1803544"/>
              <a:ext cx="174960" cy="21492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43201B1-A6C7-4290-8E29-11F134137E3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1099834" y="1794904"/>
                <a:ext cx="19260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CAA06CB5-9A59-4E28-AC8E-9E2D5566EEF0}"/>
                  </a:ext>
                </a:extLst>
              </p14:cNvPr>
              <p14:cNvContentPartPr/>
              <p14:nvPr/>
            </p14:nvContentPartPr>
            <p14:xfrm>
              <a:off x="599714" y="2600944"/>
              <a:ext cx="248400" cy="22500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CAA06CB5-9A59-4E28-AC8E-9E2D5566EEF0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91074" y="2592304"/>
                <a:ext cx="2660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9A7D1E5F-D044-420F-8EFB-933E14408B86}"/>
                  </a:ext>
                </a:extLst>
              </p14:cNvPr>
              <p14:cNvContentPartPr/>
              <p14:nvPr/>
            </p14:nvContentPartPr>
            <p14:xfrm>
              <a:off x="893834" y="2598064"/>
              <a:ext cx="228600" cy="22788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9A7D1E5F-D044-420F-8EFB-933E14408B86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84834" y="2589064"/>
                <a:ext cx="2462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D9C0E441-18AF-4430-ADB8-A8F4092FB698}"/>
                  </a:ext>
                </a:extLst>
              </p14:cNvPr>
              <p14:cNvContentPartPr/>
              <p14:nvPr/>
            </p14:nvContentPartPr>
            <p14:xfrm>
              <a:off x="835874" y="2404744"/>
              <a:ext cx="641160" cy="41472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D9C0E441-18AF-4430-ADB8-A8F4092FB698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26874" y="2395744"/>
                <a:ext cx="65880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2F97E5B8-C819-4F7C-80F9-F70F1651B17C}"/>
                  </a:ext>
                </a:extLst>
              </p14:cNvPr>
              <p14:cNvContentPartPr/>
              <p14:nvPr/>
            </p14:nvContentPartPr>
            <p14:xfrm>
              <a:off x="1167434" y="2582584"/>
              <a:ext cx="395280" cy="10188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2F97E5B8-C819-4F7C-80F9-F70F1651B17C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158434" y="2573584"/>
                <a:ext cx="41292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D1FD496E-5B55-4ACC-A597-F7348884C58A}"/>
                  </a:ext>
                </a:extLst>
              </p14:cNvPr>
              <p14:cNvContentPartPr/>
              <p14:nvPr/>
            </p14:nvContentPartPr>
            <p14:xfrm>
              <a:off x="1542194" y="2538664"/>
              <a:ext cx="240840" cy="26784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D1FD496E-5B55-4ACC-A597-F7348884C58A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533194" y="2530024"/>
                <a:ext cx="2584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7B11487B-274D-4F56-9541-B4B8AA68CC8C}"/>
                  </a:ext>
                </a:extLst>
              </p14:cNvPr>
              <p14:cNvContentPartPr/>
              <p14:nvPr/>
            </p14:nvContentPartPr>
            <p14:xfrm>
              <a:off x="1705274" y="2632264"/>
              <a:ext cx="244440" cy="16200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7B11487B-274D-4F56-9541-B4B8AA68CC8C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696634" y="2623624"/>
                <a:ext cx="2620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537637A9-B75C-447F-80D6-4549A89B7991}"/>
                  </a:ext>
                </a:extLst>
              </p14:cNvPr>
              <p14:cNvContentPartPr/>
              <p14:nvPr/>
            </p14:nvContentPartPr>
            <p14:xfrm>
              <a:off x="2026394" y="2603104"/>
              <a:ext cx="332640" cy="17604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537637A9-B75C-447F-80D6-4549A89B7991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2017754" y="2594464"/>
                <a:ext cx="35028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48FFB0BC-70A2-494F-A866-EFDDC0DDE440}"/>
                  </a:ext>
                </a:extLst>
              </p14:cNvPr>
              <p14:cNvContentPartPr/>
              <p14:nvPr/>
            </p14:nvContentPartPr>
            <p14:xfrm>
              <a:off x="2443274" y="2613184"/>
              <a:ext cx="159480" cy="14760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48FFB0BC-70A2-494F-A866-EFDDC0DDE440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2434274" y="2604184"/>
                <a:ext cx="17712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9AC8C225-DCDD-43BD-B821-23B7E2348B1A}"/>
                  </a:ext>
                </a:extLst>
              </p14:cNvPr>
              <p14:cNvContentPartPr/>
              <p14:nvPr/>
            </p14:nvContentPartPr>
            <p14:xfrm>
              <a:off x="2731274" y="2369824"/>
              <a:ext cx="166680" cy="3675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9AC8C225-DCDD-43BD-B821-23B7E2348B1A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2722274" y="2361184"/>
                <a:ext cx="18432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63C893C2-CAF5-4B57-B420-0B0A815076BC}"/>
                  </a:ext>
                </a:extLst>
              </p14:cNvPr>
              <p14:cNvContentPartPr/>
              <p14:nvPr/>
            </p14:nvContentPartPr>
            <p14:xfrm>
              <a:off x="2874194" y="2533984"/>
              <a:ext cx="196560" cy="50256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63C893C2-CAF5-4B57-B420-0B0A815076BC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865554" y="2525344"/>
                <a:ext cx="21420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2617A3B1-46BE-4585-9376-10952D4942EC}"/>
                  </a:ext>
                </a:extLst>
              </p14:cNvPr>
              <p14:cNvContentPartPr/>
              <p14:nvPr/>
            </p14:nvContentPartPr>
            <p14:xfrm>
              <a:off x="3311234" y="2501224"/>
              <a:ext cx="302040" cy="22392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2617A3B1-46BE-4585-9376-10952D4942EC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3302234" y="2492224"/>
                <a:ext cx="3196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3F53CB78-1660-4052-A764-7568D6F4D234}"/>
                  </a:ext>
                </a:extLst>
              </p14:cNvPr>
              <p14:cNvContentPartPr/>
              <p14:nvPr/>
            </p14:nvContentPartPr>
            <p14:xfrm>
              <a:off x="3829994" y="2251384"/>
              <a:ext cx="272160" cy="49788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3F53CB78-1660-4052-A764-7568D6F4D234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3821354" y="2242384"/>
                <a:ext cx="28980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C73D6BD2-13E6-4A25-A336-D46F280F8FCC}"/>
                  </a:ext>
                </a:extLst>
              </p14:cNvPr>
              <p14:cNvContentPartPr/>
              <p14:nvPr/>
            </p14:nvContentPartPr>
            <p14:xfrm>
              <a:off x="3771674" y="2511304"/>
              <a:ext cx="322560" cy="4752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C73D6BD2-13E6-4A25-A336-D46F280F8FCC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763034" y="2502664"/>
                <a:ext cx="3402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58E85F02-D4AA-4174-B073-0D2508A4AE13}"/>
                  </a:ext>
                </a:extLst>
              </p14:cNvPr>
              <p14:cNvContentPartPr/>
              <p14:nvPr/>
            </p14:nvContentPartPr>
            <p14:xfrm>
              <a:off x="4120514" y="2547304"/>
              <a:ext cx="230400" cy="21744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58E85F02-D4AA-4174-B073-0D2508A4AE13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111514" y="2538304"/>
                <a:ext cx="2480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A66AF893-FCB9-4B27-9E52-3382711074B7}"/>
                  </a:ext>
                </a:extLst>
              </p14:cNvPr>
              <p14:cNvContentPartPr/>
              <p14:nvPr/>
            </p14:nvContentPartPr>
            <p14:xfrm>
              <a:off x="4304114" y="2611744"/>
              <a:ext cx="159480" cy="13140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A66AF893-FCB9-4B27-9E52-3382711074B7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4295114" y="2602744"/>
                <a:ext cx="1771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65771359-A345-41B1-A185-9CAAEBBE1A44}"/>
                  </a:ext>
                </a:extLst>
              </p14:cNvPr>
              <p14:cNvContentPartPr/>
              <p14:nvPr/>
            </p14:nvContentPartPr>
            <p14:xfrm>
              <a:off x="4535234" y="2582584"/>
              <a:ext cx="189360" cy="14040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65771359-A345-41B1-A185-9CAAEBBE1A44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526594" y="2573584"/>
                <a:ext cx="20700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BDACCAA5-D555-4225-AE85-9C588AFEEB7C}"/>
                  </a:ext>
                </a:extLst>
              </p14:cNvPr>
              <p14:cNvContentPartPr/>
              <p14:nvPr/>
            </p14:nvContentPartPr>
            <p14:xfrm>
              <a:off x="4621994" y="2599504"/>
              <a:ext cx="362880" cy="58824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BDACCAA5-D555-4225-AE85-9C588AFEEB7C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4612994" y="2590864"/>
                <a:ext cx="380520" cy="60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79BD0A7B-3952-45D4-BF5C-62704A5D983C}"/>
                  </a:ext>
                </a:extLst>
              </p14:cNvPr>
              <p14:cNvContentPartPr/>
              <p14:nvPr/>
            </p14:nvContentPartPr>
            <p14:xfrm>
              <a:off x="5267474" y="2493304"/>
              <a:ext cx="240840" cy="21780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79BD0A7B-3952-45D4-BF5C-62704A5D983C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5258474" y="2484304"/>
                <a:ext cx="25848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6DE837AA-A590-47E9-ABEF-78DB827974A2}"/>
                  </a:ext>
                </a:extLst>
              </p14:cNvPr>
              <p14:cNvContentPartPr/>
              <p14:nvPr/>
            </p14:nvContentPartPr>
            <p14:xfrm>
              <a:off x="5597954" y="2517424"/>
              <a:ext cx="216360" cy="17172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6DE837AA-A590-47E9-ABEF-78DB827974A2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589314" y="2508424"/>
                <a:ext cx="2340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932FBF95-EB94-4B7B-A622-CAA5034E1B0E}"/>
                  </a:ext>
                </a:extLst>
              </p14:cNvPr>
              <p14:cNvContentPartPr/>
              <p14:nvPr/>
            </p14:nvContentPartPr>
            <p14:xfrm>
              <a:off x="5823314" y="2408704"/>
              <a:ext cx="181080" cy="28404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932FBF95-EB94-4B7B-A622-CAA5034E1B0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5814314" y="2399704"/>
                <a:ext cx="1987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F1C9331C-9DCD-48BA-813A-0FF361EB7F37}"/>
                  </a:ext>
                </a:extLst>
              </p14:cNvPr>
              <p14:cNvContentPartPr/>
              <p14:nvPr/>
            </p14:nvContentPartPr>
            <p14:xfrm>
              <a:off x="5968754" y="2539024"/>
              <a:ext cx="230040" cy="14580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F1C9331C-9DCD-48BA-813A-0FF361EB7F37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5960114" y="2530384"/>
                <a:ext cx="2476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458A93E5-83EF-435C-9BEE-F74ACBA34C84}"/>
                  </a:ext>
                </a:extLst>
              </p14:cNvPr>
              <p14:cNvContentPartPr/>
              <p14:nvPr/>
            </p14:nvContentPartPr>
            <p14:xfrm>
              <a:off x="6117074" y="2280904"/>
              <a:ext cx="207000" cy="38664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458A93E5-83EF-435C-9BEE-F74ACBA34C84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6108074" y="2271904"/>
                <a:ext cx="22464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781DCD28-5A89-4DB6-9E50-57C86E415688}"/>
                  </a:ext>
                </a:extLst>
              </p14:cNvPr>
              <p14:cNvContentPartPr/>
              <p14:nvPr/>
            </p14:nvContentPartPr>
            <p14:xfrm>
              <a:off x="6275834" y="2533264"/>
              <a:ext cx="184320" cy="11700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781DCD28-5A89-4DB6-9E50-57C86E415688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6267194" y="2524624"/>
                <a:ext cx="20196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9D64765C-7D24-4CA1-896B-E924C057A04F}"/>
                  </a:ext>
                </a:extLst>
              </p14:cNvPr>
              <p14:cNvContentPartPr/>
              <p14:nvPr/>
            </p14:nvContentPartPr>
            <p14:xfrm>
              <a:off x="6445394" y="2540464"/>
              <a:ext cx="200520" cy="14184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9D64765C-7D24-4CA1-896B-E924C057A04F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6436394" y="2531824"/>
                <a:ext cx="21816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C2DC8A3D-9B26-4653-A75E-8149E3CDF348}"/>
                  </a:ext>
                </a:extLst>
              </p14:cNvPr>
              <p14:cNvContentPartPr/>
              <p14:nvPr/>
            </p14:nvContentPartPr>
            <p14:xfrm>
              <a:off x="6788114" y="2486104"/>
              <a:ext cx="100440" cy="18792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C2DC8A3D-9B26-4653-A75E-8149E3CDF348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6779114" y="2477464"/>
                <a:ext cx="11808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94E60AED-6056-491F-B64B-192CB5DDC479}"/>
                  </a:ext>
                </a:extLst>
              </p14:cNvPr>
              <p14:cNvContentPartPr/>
              <p14:nvPr/>
            </p14:nvContentPartPr>
            <p14:xfrm>
              <a:off x="6988634" y="2488264"/>
              <a:ext cx="156600" cy="17928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94E60AED-6056-491F-B64B-192CB5DDC479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6979634" y="2479624"/>
                <a:ext cx="17424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57BF942E-6620-4B5B-B963-47F7C453B3C7}"/>
                  </a:ext>
                </a:extLst>
              </p14:cNvPr>
              <p14:cNvContentPartPr/>
              <p14:nvPr/>
            </p14:nvContentPartPr>
            <p14:xfrm>
              <a:off x="650834" y="3253984"/>
              <a:ext cx="335880" cy="20700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57BF942E-6620-4B5B-B963-47F7C453B3C7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642194" y="3244984"/>
                <a:ext cx="35352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AB8A79D2-6BA3-4D8A-9BB8-F3696B12A7BB}"/>
                  </a:ext>
                </a:extLst>
              </p14:cNvPr>
              <p14:cNvContentPartPr/>
              <p14:nvPr/>
            </p14:nvContentPartPr>
            <p14:xfrm>
              <a:off x="1010114" y="3263344"/>
              <a:ext cx="235800" cy="17388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AB8A79D2-6BA3-4D8A-9BB8-F3696B12A7BB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001114" y="3254704"/>
                <a:ext cx="25344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53FD01D2-9C32-4FC5-BE9C-1ACE06786CC2}"/>
                  </a:ext>
                </a:extLst>
              </p14:cNvPr>
              <p14:cNvContentPartPr/>
              <p14:nvPr/>
            </p14:nvContentPartPr>
            <p14:xfrm>
              <a:off x="1303154" y="3256504"/>
              <a:ext cx="113400" cy="20304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53FD01D2-9C32-4FC5-BE9C-1ACE06786CC2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294514" y="3247864"/>
                <a:ext cx="1310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9BB96A82-B274-4264-A478-12BC5FF5EB74}"/>
                  </a:ext>
                </a:extLst>
              </p14:cNvPr>
              <p14:cNvContentPartPr/>
              <p14:nvPr/>
            </p14:nvContentPartPr>
            <p14:xfrm>
              <a:off x="1564154" y="2989024"/>
              <a:ext cx="202320" cy="44244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9BB96A82-B274-4264-A478-12BC5FF5EB74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555154" y="2980384"/>
                <a:ext cx="21996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5A6C106B-294E-4238-9552-7D765EDF15C1}"/>
                  </a:ext>
                </a:extLst>
              </p14:cNvPr>
              <p14:cNvContentPartPr/>
              <p14:nvPr/>
            </p14:nvContentPartPr>
            <p14:xfrm>
              <a:off x="1884914" y="3128704"/>
              <a:ext cx="157320" cy="28620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5A6C106B-294E-4238-9552-7D765EDF15C1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875914" y="3119704"/>
                <a:ext cx="17496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D20D377A-805D-416B-A47A-BD968AE60017}"/>
                  </a:ext>
                </a:extLst>
              </p14:cNvPr>
              <p14:cNvContentPartPr/>
              <p14:nvPr/>
            </p14:nvContentPartPr>
            <p14:xfrm>
              <a:off x="2023154" y="3254344"/>
              <a:ext cx="252360" cy="15408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D20D377A-805D-416B-A47A-BD968AE60017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2014154" y="3245704"/>
                <a:ext cx="2700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7CAF50AC-6C65-4CBB-9377-114E353DEDAD}"/>
                  </a:ext>
                </a:extLst>
              </p14:cNvPr>
              <p14:cNvContentPartPr/>
              <p14:nvPr/>
            </p14:nvContentPartPr>
            <p14:xfrm>
              <a:off x="2362994" y="3235264"/>
              <a:ext cx="143640" cy="16344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7CAF50AC-6C65-4CBB-9377-114E353DEDAD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2354354" y="3226264"/>
                <a:ext cx="1612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89DEC5C0-B6DE-4D54-ABFF-A0C6B61E28AF}"/>
                  </a:ext>
                </a:extLst>
              </p14:cNvPr>
              <p14:cNvContentPartPr/>
              <p14:nvPr/>
            </p14:nvContentPartPr>
            <p14:xfrm>
              <a:off x="2993354" y="3303664"/>
              <a:ext cx="23400" cy="7992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89DEC5C0-B6DE-4D54-ABFF-A0C6B61E28AF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2984354" y="3295024"/>
                <a:ext cx="4104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942472D4-A95B-46EE-B516-1581EE95E56C}"/>
                  </a:ext>
                </a:extLst>
              </p14:cNvPr>
              <p14:cNvContentPartPr/>
              <p14:nvPr/>
            </p14:nvContentPartPr>
            <p14:xfrm>
              <a:off x="3156794" y="3203224"/>
              <a:ext cx="217080" cy="23508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942472D4-A95B-46EE-B516-1581EE95E56C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3147794" y="3194584"/>
                <a:ext cx="2347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CC57C1C1-AE2C-4DC4-9421-0B17814FAEE6}"/>
                  </a:ext>
                </a:extLst>
              </p14:cNvPr>
              <p14:cNvContentPartPr/>
              <p14:nvPr/>
            </p14:nvContentPartPr>
            <p14:xfrm>
              <a:off x="3655034" y="3188464"/>
              <a:ext cx="348840" cy="66024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CC57C1C1-AE2C-4DC4-9421-0B17814FAEE6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3646034" y="3179824"/>
                <a:ext cx="366480" cy="67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8E7F87D5-36EC-4E75-8600-BCBF891BDB2F}"/>
                  </a:ext>
                </a:extLst>
              </p14:cNvPr>
              <p14:cNvContentPartPr/>
              <p14:nvPr/>
            </p14:nvContentPartPr>
            <p14:xfrm>
              <a:off x="4097474" y="3220504"/>
              <a:ext cx="219960" cy="19800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8E7F87D5-36EC-4E75-8600-BCBF891BDB2F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4088474" y="3211504"/>
                <a:ext cx="2376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64A82115-48D9-4529-B031-BEF79DFC8081}"/>
                  </a:ext>
                </a:extLst>
              </p14:cNvPr>
              <p14:cNvContentPartPr/>
              <p14:nvPr/>
            </p14:nvContentPartPr>
            <p14:xfrm>
              <a:off x="4371434" y="3225904"/>
              <a:ext cx="164520" cy="15768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64A82115-48D9-4529-B031-BEF79DFC8081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4362434" y="3216904"/>
                <a:ext cx="1821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1E248FC9-FC4F-4C53-9541-E30E5175B51D}"/>
                  </a:ext>
                </a:extLst>
              </p14:cNvPr>
              <p14:cNvContentPartPr/>
              <p14:nvPr/>
            </p14:nvContentPartPr>
            <p14:xfrm>
              <a:off x="4737554" y="2956264"/>
              <a:ext cx="218160" cy="42696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1E248FC9-FC4F-4C53-9541-E30E5175B51D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4728914" y="2947264"/>
                <a:ext cx="23580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9AB03828-94C9-4DB2-A681-F170923D6B41}"/>
                  </a:ext>
                </a:extLst>
              </p14:cNvPr>
              <p14:cNvContentPartPr/>
              <p14:nvPr/>
            </p14:nvContentPartPr>
            <p14:xfrm>
              <a:off x="4911434" y="3252904"/>
              <a:ext cx="36720" cy="12708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9AB03828-94C9-4DB2-A681-F170923D6B41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4902794" y="3243904"/>
                <a:ext cx="543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5F4AFF04-70D3-4890-A2BB-3801D0AE9678}"/>
                  </a:ext>
                </a:extLst>
              </p14:cNvPr>
              <p14:cNvContentPartPr/>
              <p14:nvPr/>
            </p14:nvContentPartPr>
            <p14:xfrm>
              <a:off x="5172074" y="2788504"/>
              <a:ext cx="427680" cy="65736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5F4AFF04-70D3-4890-A2BB-3801D0AE9678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5163074" y="2779864"/>
                <a:ext cx="445320" cy="67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8D9C1C96-6848-4469-A4BB-300EDBDFF355}"/>
                  </a:ext>
                </a:extLst>
              </p14:cNvPr>
              <p14:cNvContentPartPr/>
              <p14:nvPr/>
            </p14:nvContentPartPr>
            <p14:xfrm>
              <a:off x="5104394" y="3217984"/>
              <a:ext cx="396720" cy="19224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8D9C1C96-6848-4469-A4BB-300EDBDFF355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5095394" y="3208984"/>
                <a:ext cx="41436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161F5F57-AD2C-44D2-A189-9FE669D84738}"/>
                  </a:ext>
                </a:extLst>
              </p14:cNvPr>
              <p14:cNvContentPartPr/>
              <p14:nvPr/>
            </p14:nvContentPartPr>
            <p14:xfrm>
              <a:off x="5633594" y="3063904"/>
              <a:ext cx="38520" cy="4824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161F5F57-AD2C-44D2-A189-9FE669D84738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5624594" y="3055264"/>
                <a:ext cx="561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ABDCC002-E4AE-4EB2-84D5-8FDE58C1032B}"/>
                  </a:ext>
                </a:extLst>
              </p14:cNvPr>
              <p14:cNvContentPartPr/>
              <p14:nvPr/>
            </p14:nvContentPartPr>
            <p14:xfrm>
              <a:off x="5628194" y="3234544"/>
              <a:ext cx="212040" cy="15156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ABDCC002-E4AE-4EB2-84D5-8FDE58C1032B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5619194" y="3225904"/>
                <a:ext cx="2296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49B387ED-0658-42AD-80D6-BA26A01E7D1D}"/>
                  </a:ext>
                </a:extLst>
              </p14:cNvPr>
              <p14:cNvContentPartPr/>
              <p14:nvPr/>
            </p14:nvContentPartPr>
            <p14:xfrm>
              <a:off x="5887394" y="3240304"/>
              <a:ext cx="226440" cy="18864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49B387ED-0658-42AD-80D6-BA26A01E7D1D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5878394" y="3231664"/>
                <a:ext cx="24408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8231DCA8-8B7B-49C5-8862-8E0E90DC5DE6}"/>
                  </a:ext>
                </a:extLst>
              </p14:cNvPr>
              <p14:cNvContentPartPr/>
              <p14:nvPr/>
            </p14:nvContentPartPr>
            <p14:xfrm>
              <a:off x="6057674" y="2951584"/>
              <a:ext cx="266400" cy="45072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8231DCA8-8B7B-49C5-8862-8E0E90DC5DE6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6048674" y="2942944"/>
                <a:ext cx="28404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9405ACFE-604E-499A-98EC-F485401A1B16}"/>
                  </a:ext>
                </a:extLst>
              </p14:cNvPr>
              <p14:cNvContentPartPr/>
              <p14:nvPr/>
            </p14:nvContentPartPr>
            <p14:xfrm>
              <a:off x="6825194" y="3206824"/>
              <a:ext cx="71280" cy="11880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9405ACFE-604E-499A-98EC-F485401A1B16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6816554" y="3198184"/>
                <a:ext cx="889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C1522181-4898-4D8E-82FC-E56BFDC0C0ED}"/>
                  </a:ext>
                </a:extLst>
              </p14:cNvPr>
              <p14:cNvContentPartPr/>
              <p14:nvPr/>
            </p14:nvContentPartPr>
            <p14:xfrm>
              <a:off x="6676874" y="3324904"/>
              <a:ext cx="443160" cy="7308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C1522181-4898-4D8E-82FC-E56BFDC0C0ED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6667874" y="3315904"/>
                <a:ext cx="46080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27EA4C07-C980-425E-A14B-1AE31C4F4581}"/>
                  </a:ext>
                </a:extLst>
              </p14:cNvPr>
              <p14:cNvContentPartPr/>
              <p14:nvPr/>
            </p14:nvContentPartPr>
            <p14:xfrm>
              <a:off x="6650234" y="3145984"/>
              <a:ext cx="472680" cy="5580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27EA4C07-C980-425E-A14B-1AE31C4F4581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6641234" y="3137344"/>
                <a:ext cx="49032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2A5EBAA3-1E78-407C-9D59-436D4E02DD89}"/>
                  </a:ext>
                </a:extLst>
              </p14:cNvPr>
              <p14:cNvContentPartPr/>
              <p14:nvPr/>
            </p14:nvContentPartPr>
            <p14:xfrm>
              <a:off x="7614674" y="2256784"/>
              <a:ext cx="265320" cy="46116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2A5EBAA3-1E78-407C-9D59-436D4E02DD89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7605674" y="2248144"/>
                <a:ext cx="28296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20C2AA0-06B6-47A1-9F85-2EA2DEE2E221}"/>
                  </a:ext>
                </a:extLst>
              </p14:cNvPr>
              <p14:cNvContentPartPr/>
              <p14:nvPr/>
            </p14:nvContentPartPr>
            <p14:xfrm>
              <a:off x="7563194" y="2417704"/>
              <a:ext cx="424080" cy="12348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20C2AA0-06B6-47A1-9F85-2EA2DEE2E221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7554194" y="2409064"/>
                <a:ext cx="44172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608C43F2-03E9-441D-8FE3-5D4153C739B7}"/>
                  </a:ext>
                </a:extLst>
              </p14:cNvPr>
              <p14:cNvContentPartPr/>
              <p14:nvPr/>
            </p14:nvContentPartPr>
            <p14:xfrm>
              <a:off x="7940834" y="2208904"/>
              <a:ext cx="212040" cy="46044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608C43F2-03E9-441D-8FE3-5D4153C739B7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7932194" y="2200264"/>
                <a:ext cx="22968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DA6EA7B3-1AD3-41E3-B8A0-C9CA93D27EDE}"/>
                  </a:ext>
                </a:extLst>
              </p14:cNvPr>
              <p14:cNvContentPartPr/>
              <p14:nvPr/>
            </p14:nvContentPartPr>
            <p14:xfrm>
              <a:off x="8170874" y="2544064"/>
              <a:ext cx="117000" cy="10980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DA6EA7B3-1AD3-41E3-B8A0-C9CA93D27EDE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8161874" y="2535424"/>
                <a:ext cx="1346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D323D6C0-0A6F-4FFB-9836-D5A31FA1BCCB}"/>
                  </a:ext>
                </a:extLst>
              </p14:cNvPr>
              <p14:cNvContentPartPr/>
              <p14:nvPr/>
            </p14:nvContentPartPr>
            <p14:xfrm>
              <a:off x="8483354" y="2262184"/>
              <a:ext cx="166680" cy="43236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D323D6C0-0A6F-4FFB-9836-D5A31FA1BCCB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8474714" y="2253184"/>
                <a:ext cx="18432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0F83CAD1-2AF3-45D2-BA7A-B157A5F9F75A}"/>
                  </a:ext>
                </a:extLst>
              </p14:cNvPr>
              <p14:cNvContentPartPr/>
              <p14:nvPr/>
            </p14:nvContentPartPr>
            <p14:xfrm>
              <a:off x="8402354" y="2458384"/>
              <a:ext cx="381600" cy="10116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0F83CAD1-2AF3-45D2-BA7A-B157A5F9F75A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8393714" y="2449744"/>
                <a:ext cx="3992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007233AB-4639-451B-94F2-E6C78E94182B}"/>
                  </a:ext>
                </a:extLst>
              </p14:cNvPr>
              <p14:cNvContentPartPr/>
              <p14:nvPr/>
            </p14:nvContentPartPr>
            <p14:xfrm>
              <a:off x="9057914" y="2200624"/>
              <a:ext cx="307080" cy="51444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007233AB-4639-451B-94F2-E6C78E94182B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9048914" y="2191624"/>
                <a:ext cx="32472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07C83F58-F8FE-4C91-B978-DA555EF1CA8E}"/>
                  </a:ext>
                </a:extLst>
              </p14:cNvPr>
              <p14:cNvContentPartPr/>
              <p14:nvPr/>
            </p14:nvContentPartPr>
            <p14:xfrm>
              <a:off x="8988794" y="2415184"/>
              <a:ext cx="391320" cy="10908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07C83F58-F8FE-4C91-B978-DA555EF1CA8E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8979794" y="2406184"/>
                <a:ext cx="4089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3D51F8CD-9E43-45D2-91FD-47A2B5629800}"/>
                  </a:ext>
                </a:extLst>
              </p14:cNvPr>
              <p14:cNvContentPartPr/>
              <p14:nvPr/>
            </p14:nvContentPartPr>
            <p14:xfrm>
              <a:off x="9359594" y="2159224"/>
              <a:ext cx="218520" cy="47484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3D51F8CD-9E43-45D2-91FD-47A2B5629800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9350594" y="2150224"/>
                <a:ext cx="23616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9C80DA96-41B8-47D6-A1E7-6F868CA8129E}"/>
                  </a:ext>
                </a:extLst>
              </p14:cNvPr>
              <p14:cNvContentPartPr/>
              <p14:nvPr/>
            </p14:nvContentPartPr>
            <p14:xfrm>
              <a:off x="9676394" y="2491144"/>
              <a:ext cx="148680" cy="16776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9C80DA96-41B8-47D6-A1E7-6F868CA8129E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9667394" y="2482144"/>
                <a:ext cx="1663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39F3488D-5A99-466A-81CE-71C5FE5B6891}"/>
                  </a:ext>
                </a:extLst>
              </p14:cNvPr>
              <p14:cNvContentPartPr/>
              <p14:nvPr/>
            </p14:nvContentPartPr>
            <p14:xfrm>
              <a:off x="7392194" y="3188824"/>
              <a:ext cx="220320" cy="15228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39F3488D-5A99-466A-81CE-71C5FE5B6891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7383554" y="3179824"/>
                <a:ext cx="23796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2D48C45C-F78C-491A-B871-F8EDE76B555F}"/>
                  </a:ext>
                </a:extLst>
              </p14:cNvPr>
              <p14:cNvContentPartPr/>
              <p14:nvPr/>
            </p14:nvContentPartPr>
            <p14:xfrm>
              <a:off x="8044154" y="2805424"/>
              <a:ext cx="452880" cy="60444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2D48C45C-F78C-491A-B871-F8EDE76B555F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8035514" y="2796424"/>
                <a:ext cx="47052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08DDC5D7-42DD-4597-AE74-EB4D56A75F40}"/>
                  </a:ext>
                </a:extLst>
              </p14:cNvPr>
              <p14:cNvContentPartPr/>
              <p14:nvPr/>
            </p14:nvContentPartPr>
            <p14:xfrm>
              <a:off x="8011034" y="3200344"/>
              <a:ext cx="351720" cy="6192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08DDC5D7-42DD-4597-AE74-EB4D56A75F40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8002034" y="3191704"/>
                <a:ext cx="369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40FEFA71-FF93-4E83-B8DF-7BF5EFAD9962}"/>
                  </a:ext>
                </a:extLst>
              </p14:cNvPr>
              <p14:cNvContentPartPr/>
              <p14:nvPr/>
            </p14:nvContentPartPr>
            <p14:xfrm>
              <a:off x="8295794" y="3208624"/>
              <a:ext cx="160560" cy="13968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40FEFA71-FF93-4E83-B8DF-7BF5EFAD9962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8287154" y="3199624"/>
                <a:ext cx="17820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925EA3FB-D93B-4651-9A30-C9D83D9E165F}"/>
                  </a:ext>
                </a:extLst>
              </p14:cNvPr>
              <p14:cNvContentPartPr/>
              <p14:nvPr/>
            </p14:nvContentPartPr>
            <p14:xfrm>
              <a:off x="8568674" y="2868784"/>
              <a:ext cx="607320" cy="54036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925EA3FB-D93B-4651-9A30-C9D83D9E165F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8559674" y="2860144"/>
                <a:ext cx="624960" cy="5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60F5F7AC-DD75-434E-AFFA-1A416AE72080}"/>
                  </a:ext>
                </a:extLst>
              </p14:cNvPr>
              <p14:cNvContentPartPr/>
              <p14:nvPr/>
            </p14:nvContentPartPr>
            <p14:xfrm>
              <a:off x="8767034" y="3141664"/>
              <a:ext cx="450720" cy="4788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60F5F7AC-DD75-434E-AFFA-1A416AE72080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8758034" y="3132664"/>
                <a:ext cx="46836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A2DE5BCB-C7AB-4262-AF86-42FA0B246453}"/>
                  </a:ext>
                </a:extLst>
              </p14:cNvPr>
              <p14:cNvContentPartPr/>
              <p14:nvPr/>
            </p14:nvContentPartPr>
            <p14:xfrm>
              <a:off x="9082394" y="3379624"/>
              <a:ext cx="105120" cy="22716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A2DE5BCB-C7AB-4262-AF86-42FA0B246453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9073394" y="3370624"/>
                <a:ext cx="1227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5AEBECB2-1C8F-4A6D-81F4-73214D182A91}"/>
                  </a:ext>
                </a:extLst>
              </p14:cNvPr>
              <p14:cNvContentPartPr/>
              <p14:nvPr/>
            </p14:nvContentPartPr>
            <p14:xfrm>
              <a:off x="9551834" y="3185224"/>
              <a:ext cx="194040" cy="19404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5AEBECB2-1C8F-4A6D-81F4-73214D182A91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9542834" y="3176224"/>
                <a:ext cx="2116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BE05DBE7-9AA9-4465-B7FB-87512DE8E144}"/>
                  </a:ext>
                </a:extLst>
              </p14:cNvPr>
              <p14:cNvContentPartPr/>
              <p14:nvPr/>
            </p14:nvContentPartPr>
            <p14:xfrm>
              <a:off x="10006874" y="2494384"/>
              <a:ext cx="318960" cy="66744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BE05DBE7-9AA9-4465-B7FB-87512DE8E144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9997874" y="2485384"/>
                <a:ext cx="336600" cy="68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AC0DE3A6-5F7D-4973-8604-5947F74900E2}"/>
                  </a:ext>
                </a:extLst>
              </p14:cNvPr>
              <p14:cNvContentPartPr/>
              <p14:nvPr/>
            </p14:nvContentPartPr>
            <p14:xfrm>
              <a:off x="10423034" y="2476744"/>
              <a:ext cx="202320" cy="17388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AC0DE3A6-5F7D-4973-8604-5947F74900E2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10414394" y="2467744"/>
                <a:ext cx="21996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376FD201-A90A-44D8-8A0F-F79CC4820F4E}"/>
                  </a:ext>
                </a:extLst>
              </p14:cNvPr>
              <p14:cNvContentPartPr/>
              <p14:nvPr/>
            </p14:nvContentPartPr>
            <p14:xfrm>
              <a:off x="10567034" y="2521744"/>
              <a:ext cx="128880" cy="15408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376FD201-A90A-44D8-8A0F-F79CC4820F4E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10558394" y="2513104"/>
                <a:ext cx="1465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6020E9BF-7D90-43BF-A05E-429FDD2E0EE4}"/>
                  </a:ext>
                </a:extLst>
              </p14:cNvPr>
              <p14:cNvContentPartPr/>
              <p14:nvPr/>
            </p14:nvContentPartPr>
            <p14:xfrm>
              <a:off x="10790954" y="2497984"/>
              <a:ext cx="205920" cy="16560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6020E9BF-7D90-43BF-A05E-429FDD2E0EE4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10781954" y="2489344"/>
                <a:ext cx="22356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E5D047D2-53E9-44C3-A6C2-0D49FDB8C7E0}"/>
                  </a:ext>
                </a:extLst>
              </p14:cNvPr>
              <p14:cNvContentPartPr/>
              <p14:nvPr/>
            </p14:nvContentPartPr>
            <p14:xfrm>
              <a:off x="10923074" y="2282704"/>
              <a:ext cx="195480" cy="35892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E5D047D2-53E9-44C3-A6C2-0D49FDB8C7E0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10914434" y="2273704"/>
                <a:ext cx="21312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B68A82F2-0C5B-484B-BDF0-4CB1735DA1CC}"/>
                  </a:ext>
                </a:extLst>
              </p14:cNvPr>
              <p14:cNvContentPartPr/>
              <p14:nvPr/>
            </p14:nvContentPartPr>
            <p14:xfrm>
              <a:off x="11042234" y="2540464"/>
              <a:ext cx="56880" cy="10044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B68A82F2-0C5B-484B-BDF0-4CB1735DA1CC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11033594" y="2531824"/>
                <a:ext cx="7452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D4FA85C7-4B5C-4C04-BC60-4044D37EE143}"/>
                  </a:ext>
                </a:extLst>
              </p14:cNvPr>
              <p14:cNvContentPartPr/>
              <p14:nvPr/>
            </p14:nvContentPartPr>
            <p14:xfrm>
              <a:off x="11164274" y="2533624"/>
              <a:ext cx="140040" cy="10044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D4FA85C7-4B5C-4C04-BC60-4044D37EE143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11155274" y="2524984"/>
                <a:ext cx="1576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B667F3B5-0AA1-409A-8ED9-A9D233BFD3AD}"/>
                  </a:ext>
                </a:extLst>
              </p14:cNvPr>
              <p14:cNvContentPartPr/>
              <p14:nvPr/>
            </p14:nvContentPartPr>
            <p14:xfrm>
              <a:off x="11281994" y="2540464"/>
              <a:ext cx="216360" cy="41652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B667F3B5-0AA1-409A-8ED9-A9D233BFD3AD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11272994" y="2531824"/>
                <a:ext cx="23400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3B644974-3F16-4FE3-BA59-82A8971E0D12}"/>
                  </a:ext>
                </a:extLst>
              </p14:cNvPr>
              <p14:cNvContentPartPr/>
              <p14:nvPr/>
            </p14:nvContentPartPr>
            <p14:xfrm>
              <a:off x="11237354" y="2386744"/>
              <a:ext cx="2880" cy="1980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3B644974-3F16-4FE3-BA59-82A8971E0D12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11228354" y="2377744"/>
                <a:ext cx="205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BF5DDCED-9B3A-4ABE-A577-3E0CBA60C33F}"/>
                  </a:ext>
                </a:extLst>
              </p14:cNvPr>
              <p14:cNvContentPartPr/>
              <p14:nvPr/>
            </p14:nvContentPartPr>
            <p14:xfrm>
              <a:off x="10019834" y="3167944"/>
              <a:ext cx="178200" cy="21888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BF5DDCED-9B3A-4ABE-A577-3E0CBA60C33F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10011194" y="3159304"/>
                <a:ext cx="19584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F426FDFF-7ECC-4811-B780-11F299EDCE66}"/>
                  </a:ext>
                </a:extLst>
              </p14:cNvPr>
              <p14:cNvContentPartPr/>
              <p14:nvPr/>
            </p14:nvContentPartPr>
            <p14:xfrm>
              <a:off x="10232954" y="3168304"/>
              <a:ext cx="205560" cy="19080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F426FDFF-7ECC-4811-B780-11F299EDCE66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10223954" y="3159304"/>
                <a:ext cx="2232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43102E14-FD5B-4D28-B315-E98061836A6C}"/>
                  </a:ext>
                </a:extLst>
              </p14:cNvPr>
              <p14:cNvContentPartPr/>
              <p14:nvPr/>
            </p14:nvContentPartPr>
            <p14:xfrm>
              <a:off x="10443554" y="3122944"/>
              <a:ext cx="217080" cy="26568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43102E14-FD5B-4D28-B315-E98061836A6C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10434554" y="3113944"/>
                <a:ext cx="23472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BC6D9B33-9941-4F31-AA70-D59973F6C39D}"/>
                  </a:ext>
                </a:extLst>
              </p14:cNvPr>
              <p14:cNvContentPartPr/>
              <p14:nvPr/>
            </p14:nvContentPartPr>
            <p14:xfrm>
              <a:off x="10707794" y="3269104"/>
              <a:ext cx="152280" cy="10116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BC6D9B33-9941-4F31-AA70-D59973F6C39D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10699154" y="3260104"/>
                <a:ext cx="1699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439B95B4-BA30-4992-B6ED-C7B5CB59DF2B}"/>
                  </a:ext>
                </a:extLst>
              </p14:cNvPr>
              <p14:cNvContentPartPr/>
              <p14:nvPr/>
            </p14:nvContentPartPr>
            <p14:xfrm>
              <a:off x="11027114" y="3000544"/>
              <a:ext cx="158040" cy="37368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439B95B4-BA30-4992-B6ED-C7B5CB59DF2B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11018474" y="2991904"/>
                <a:ext cx="17568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3C7401AD-AF9F-40E2-B57A-AE54B96216D1}"/>
                  </a:ext>
                </a:extLst>
              </p14:cNvPr>
              <p14:cNvContentPartPr/>
              <p14:nvPr/>
            </p14:nvContentPartPr>
            <p14:xfrm>
              <a:off x="11245994" y="2951224"/>
              <a:ext cx="193320" cy="45756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3C7401AD-AF9F-40E2-B57A-AE54B96216D1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11236994" y="2942224"/>
                <a:ext cx="21096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F7A7C20C-3D5A-4C61-9225-A1F73FC5AFE6}"/>
                  </a:ext>
                </a:extLst>
              </p14:cNvPr>
              <p14:cNvContentPartPr/>
              <p14:nvPr/>
            </p14:nvContentPartPr>
            <p14:xfrm>
              <a:off x="11191994" y="3193144"/>
              <a:ext cx="398520" cy="3456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F7A7C20C-3D5A-4C61-9225-A1F73FC5AFE6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11183354" y="3184504"/>
                <a:ext cx="4161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6D9637E1-C1B6-487B-AC7A-3571CD2D9BF5}"/>
                  </a:ext>
                </a:extLst>
              </p14:cNvPr>
              <p14:cNvContentPartPr/>
              <p14:nvPr/>
            </p14:nvContentPartPr>
            <p14:xfrm>
              <a:off x="629954" y="3919984"/>
              <a:ext cx="165240" cy="20808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6D9637E1-C1B6-487B-AC7A-3571CD2D9BF5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621314" y="3910984"/>
                <a:ext cx="1828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E27ACCA7-AF9C-4879-928D-162E4047756F}"/>
                  </a:ext>
                </a:extLst>
              </p14:cNvPr>
              <p14:cNvContentPartPr/>
              <p14:nvPr/>
            </p14:nvContentPartPr>
            <p14:xfrm>
              <a:off x="976994" y="3843664"/>
              <a:ext cx="162360" cy="28404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E27ACCA7-AF9C-4879-928D-162E4047756F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968354" y="3834664"/>
                <a:ext cx="18000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9A27D031-9288-4ABA-832B-EC234CEF95A9}"/>
                  </a:ext>
                </a:extLst>
              </p14:cNvPr>
              <p14:cNvContentPartPr/>
              <p14:nvPr/>
            </p14:nvContentPartPr>
            <p14:xfrm>
              <a:off x="1563434" y="3933664"/>
              <a:ext cx="260640" cy="20340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9A27D031-9288-4ABA-832B-EC234CEF95A9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1554794" y="3925024"/>
                <a:ext cx="2782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D2C70137-AF07-45BF-BE66-B994828887CE}"/>
                  </a:ext>
                </a:extLst>
              </p14:cNvPr>
              <p14:cNvContentPartPr/>
              <p14:nvPr/>
            </p14:nvContentPartPr>
            <p14:xfrm>
              <a:off x="1924154" y="3958504"/>
              <a:ext cx="216720" cy="15552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D2C70137-AF07-45BF-BE66-B994828887CE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1915514" y="3949864"/>
                <a:ext cx="2343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29EAC07C-A4F0-425D-A839-C3A623A71CFC}"/>
                  </a:ext>
                </a:extLst>
              </p14:cNvPr>
              <p14:cNvContentPartPr/>
              <p14:nvPr/>
            </p14:nvContentPartPr>
            <p14:xfrm>
              <a:off x="1923794" y="3928264"/>
              <a:ext cx="189720" cy="17784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29EAC07C-A4F0-425D-A839-C3A623A71CFC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1915154" y="3919264"/>
                <a:ext cx="20736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41A9DA93-4EBA-4015-ACA5-BAB2F664906E}"/>
                  </a:ext>
                </a:extLst>
              </p14:cNvPr>
              <p14:cNvContentPartPr/>
              <p14:nvPr/>
            </p14:nvContentPartPr>
            <p14:xfrm>
              <a:off x="2288834" y="3674104"/>
              <a:ext cx="172440" cy="41544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41A9DA93-4EBA-4015-ACA5-BAB2F664906E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2279834" y="3665464"/>
                <a:ext cx="19008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F4293E05-39A8-420C-91E9-6F61EE99C0A9}"/>
                  </a:ext>
                </a:extLst>
              </p14:cNvPr>
              <p14:cNvContentPartPr/>
              <p14:nvPr/>
            </p14:nvContentPartPr>
            <p14:xfrm>
              <a:off x="2169314" y="3903064"/>
              <a:ext cx="344160" cy="6948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F4293E05-39A8-420C-91E9-6F61EE99C0A9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2160314" y="3894064"/>
                <a:ext cx="36180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42879ECD-CD02-48CD-B62A-103CC49B2BF2}"/>
                  </a:ext>
                </a:extLst>
              </p14:cNvPr>
              <p14:cNvContentPartPr/>
              <p14:nvPr/>
            </p14:nvContentPartPr>
            <p14:xfrm>
              <a:off x="2536874" y="3895864"/>
              <a:ext cx="141840" cy="21564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42879ECD-CD02-48CD-B62A-103CC49B2BF2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2528234" y="3887224"/>
                <a:ext cx="1594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EBA03FDB-BE64-4D70-91A2-04DC43FEE90D}"/>
                  </a:ext>
                </a:extLst>
              </p14:cNvPr>
              <p14:cNvContentPartPr/>
              <p14:nvPr/>
            </p14:nvContentPartPr>
            <p14:xfrm>
              <a:off x="2698154" y="3924664"/>
              <a:ext cx="225000" cy="20232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EBA03FDB-BE64-4D70-91A2-04DC43FEE90D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2689514" y="3915664"/>
                <a:ext cx="2426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3E0B2CE9-2377-4A56-A0CD-6CAD5F163820}"/>
                  </a:ext>
                </a:extLst>
              </p14:cNvPr>
              <p14:cNvContentPartPr/>
              <p14:nvPr/>
            </p14:nvContentPartPr>
            <p14:xfrm>
              <a:off x="2999114" y="3958504"/>
              <a:ext cx="271080" cy="12384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3E0B2CE9-2377-4A56-A0CD-6CAD5F163820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2990114" y="3949864"/>
                <a:ext cx="28872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5B79F0A2-7A6C-4DA5-A09F-437C2BC51716}"/>
                  </a:ext>
                </a:extLst>
              </p14:cNvPr>
              <p14:cNvContentPartPr/>
              <p14:nvPr/>
            </p14:nvContentPartPr>
            <p14:xfrm>
              <a:off x="3379274" y="3909184"/>
              <a:ext cx="178920" cy="18000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5B79F0A2-7A6C-4DA5-A09F-437C2BC51716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3370274" y="3900544"/>
                <a:ext cx="1965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898B51FE-09BA-4776-8155-FC1FFBD40F0F}"/>
                  </a:ext>
                </a:extLst>
              </p14:cNvPr>
              <p14:cNvContentPartPr/>
              <p14:nvPr/>
            </p14:nvContentPartPr>
            <p14:xfrm>
              <a:off x="3977234" y="3895864"/>
              <a:ext cx="199440" cy="17784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898B51FE-09BA-4776-8155-FC1FFBD40F0F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3968234" y="3887224"/>
                <a:ext cx="2170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4D32E34-0B55-4C28-8AE6-E7D0D02366E8}"/>
                  </a:ext>
                </a:extLst>
              </p14:cNvPr>
              <p14:cNvContentPartPr/>
              <p14:nvPr/>
            </p14:nvContentPartPr>
            <p14:xfrm>
              <a:off x="4298714" y="3853384"/>
              <a:ext cx="182880" cy="21240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4D32E34-0B55-4C28-8AE6-E7D0D02366E8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4290074" y="3844744"/>
                <a:ext cx="200520" cy="23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3" name="Group 292">
            <a:extLst>
              <a:ext uri="{FF2B5EF4-FFF2-40B4-BE49-F238E27FC236}">
                <a16:creationId xmlns:a16="http://schemas.microsoft.com/office/drawing/2014/main" id="{A02D7A14-125E-4B77-856F-1B6E4365BA28}"/>
              </a:ext>
            </a:extLst>
          </p:cNvPr>
          <p:cNvGrpSpPr/>
          <p:nvPr/>
        </p:nvGrpSpPr>
        <p:grpSpPr>
          <a:xfrm>
            <a:off x="607994" y="4538464"/>
            <a:ext cx="1398240" cy="284760"/>
            <a:chOff x="607994" y="4538464"/>
            <a:chExt cx="1398240" cy="28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6941B49-226D-4472-BF5A-E11F49DF8848}"/>
                    </a:ext>
                  </a:extLst>
                </p14:cNvPr>
                <p14:cNvContentPartPr/>
                <p14:nvPr/>
              </p14:nvContentPartPr>
              <p14:xfrm>
                <a:off x="607994" y="4574464"/>
                <a:ext cx="187560" cy="2487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6941B49-226D-4472-BF5A-E11F49DF884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99354" y="4565824"/>
                  <a:ext cx="2052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A4C82EA-98D4-4F4C-AEEA-E765D6097C94}"/>
                    </a:ext>
                  </a:extLst>
                </p14:cNvPr>
                <p14:cNvContentPartPr/>
                <p14:nvPr/>
              </p14:nvContentPartPr>
              <p14:xfrm>
                <a:off x="959714" y="4546024"/>
                <a:ext cx="150480" cy="2448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A4C82EA-98D4-4F4C-AEEA-E765D6097C9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50714" y="4537384"/>
                  <a:ext cx="1681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DDF558FA-C8F6-466C-9A35-66F9A7831064}"/>
                    </a:ext>
                  </a:extLst>
                </p14:cNvPr>
                <p14:cNvContentPartPr/>
                <p14:nvPr/>
              </p14:nvContentPartPr>
              <p14:xfrm>
                <a:off x="1189034" y="4561504"/>
                <a:ext cx="152280" cy="2149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DDF558FA-C8F6-466C-9A35-66F9A783106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180394" y="4552864"/>
                  <a:ext cx="1699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824D5C57-B184-4577-9787-46548A426B62}"/>
                    </a:ext>
                  </a:extLst>
                </p14:cNvPr>
                <p14:cNvContentPartPr/>
                <p14:nvPr/>
              </p14:nvContentPartPr>
              <p14:xfrm>
                <a:off x="1443914" y="4597144"/>
                <a:ext cx="138960" cy="1926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824D5C57-B184-4577-9787-46548A426B6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434914" y="4588144"/>
                  <a:ext cx="156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4EB618D-F6FE-4A1B-B9AC-002DC8523F74}"/>
                    </a:ext>
                  </a:extLst>
                </p14:cNvPr>
                <p14:cNvContentPartPr/>
                <p14:nvPr/>
              </p14:nvContentPartPr>
              <p14:xfrm>
                <a:off x="1676114" y="4538464"/>
                <a:ext cx="330120" cy="2707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4EB618D-F6FE-4A1B-B9AC-002DC8523F7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667114" y="4529464"/>
                  <a:ext cx="34776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BC0EE333-E8AB-4FF5-95ED-AFEA92BDC2E5}"/>
              </a:ext>
            </a:extLst>
          </p:cNvPr>
          <p:cNvGrpSpPr/>
          <p:nvPr/>
        </p:nvGrpSpPr>
        <p:grpSpPr>
          <a:xfrm>
            <a:off x="2417354" y="4237504"/>
            <a:ext cx="548640" cy="792360"/>
            <a:chOff x="2417354" y="4237504"/>
            <a:chExt cx="548640" cy="79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88D73DD-01EE-4605-BEF2-03EA3EAA0C4B}"/>
                    </a:ext>
                  </a:extLst>
                </p14:cNvPr>
                <p14:cNvContentPartPr/>
                <p14:nvPr/>
              </p14:nvContentPartPr>
              <p14:xfrm>
                <a:off x="2417354" y="4237504"/>
                <a:ext cx="242280" cy="5187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88D73DD-01EE-4605-BEF2-03EA3EAA0C4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408354" y="4228504"/>
                  <a:ext cx="25992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8B49D4B-A748-4005-908A-17E4F557C03C}"/>
                    </a:ext>
                  </a:extLst>
                </p14:cNvPr>
                <p14:cNvContentPartPr/>
                <p14:nvPr/>
              </p14:nvContentPartPr>
              <p14:xfrm>
                <a:off x="2745674" y="4593904"/>
                <a:ext cx="98640" cy="1580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8B49D4B-A748-4005-908A-17E4F557C03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736674" y="4584904"/>
                  <a:ext cx="1162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6057A10-404F-45A4-A37D-786166098703}"/>
                    </a:ext>
                  </a:extLst>
                </p14:cNvPr>
                <p14:cNvContentPartPr/>
                <p14:nvPr/>
              </p14:nvContentPartPr>
              <p14:xfrm>
                <a:off x="2733434" y="4481944"/>
                <a:ext cx="232560" cy="5479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6057A10-404F-45A4-A37D-78616609870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724434" y="4473304"/>
                  <a:ext cx="250200" cy="56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381EAA33-DBFF-4D9D-ACC4-0680B7758CA3}"/>
              </a:ext>
            </a:extLst>
          </p:cNvPr>
          <p:cNvGrpSpPr/>
          <p:nvPr/>
        </p:nvGrpSpPr>
        <p:grpSpPr>
          <a:xfrm>
            <a:off x="4970834" y="3548824"/>
            <a:ext cx="6884280" cy="1117440"/>
            <a:chOff x="4970834" y="3548824"/>
            <a:chExt cx="6884280" cy="111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72A66E7-5984-441C-8929-445BB7D8ADEA}"/>
                    </a:ext>
                  </a:extLst>
                </p14:cNvPr>
                <p14:cNvContentPartPr/>
                <p14:nvPr/>
              </p14:nvContentPartPr>
              <p14:xfrm>
                <a:off x="5016914" y="3655384"/>
                <a:ext cx="231120" cy="4838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72A66E7-5984-441C-8929-445BB7D8ADE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007914" y="3646744"/>
                  <a:ext cx="24876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3485BDF-8E00-4CAF-A5ED-08606BE141F6}"/>
                    </a:ext>
                  </a:extLst>
                </p14:cNvPr>
                <p14:cNvContentPartPr/>
                <p14:nvPr/>
              </p14:nvContentPartPr>
              <p14:xfrm>
                <a:off x="4970834" y="3849424"/>
                <a:ext cx="376560" cy="1170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3485BDF-8E00-4CAF-A5ED-08606BE141F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962194" y="3840424"/>
                  <a:ext cx="394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E3DF330-A258-4FE6-AF31-BA04E41FC70D}"/>
                    </a:ext>
                  </a:extLst>
                </p14:cNvPr>
                <p14:cNvContentPartPr/>
                <p14:nvPr/>
              </p14:nvContentPartPr>
              <p14:xfrm>
                <a:off x="5373674" y="3548824"/>
                <a:ext cx="266040" cy="4708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E3DF330-A258-4FE6-AF31-BA04E41FC70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365034" y="3539824"/>
                  <a:ext cx="2836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BDC9ED4-0864-4109-929A-BE01A42FA8F9}"/>
                    </a:ext>
                  </a:extLst>
                </p14:cNvPr>
                <p14:cNvContentPartPr/>
                <p14:nvPr/>
              </p14:nvContentPartPr>
              <p14:xfrm>
                <a:off x="5650154" y="3837544"/>
                <a:ext cx="217080" cy="1990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BDC9ED4-0864-4109-929A-BE01A42FA8F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641514" y="3828544"/>
                  <a:ext cx="2347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689151C-9D6B-4DA4-9777-2CEE590B9BB1}"/>
                    </a:ext>
                  </a:extLst>
                </p14:cNvPr>
                <p14:cNvContentPartPr/>
                <p14:nvPr/>
              </p14:nvContentPartPr>
              <p14:xfrm>
                <a:off x="6265754" y="3829984"/>
                <a:ext cx="158760" cy="1861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689151C-9D6B-4DA4-9777-2CEE590B9BB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256754" y="3820984"/>
                  <a:ext cx="1764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F366995-6CFB-45AF-9917-D8F98AF35860}"/>
                    </a:ext>
                  </a:extLst>
                </p14:cNvPr>
                <p14:cNvContentPartPr/>
                <p14:nvPr/>
              </p14:nvContentPartPr>
              <p14:xfrm>
                <a:off x="6514514" y="3816304"/>
                <a:ext cx="198720" cy="1591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F366995-6CFB-45AF-9917-D8F98AF3586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505874" y="3807664"/>
                  <a:ext cx="216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8346610-664C-40BC-B13F-E18848AF1D6E}"/>
                    </a:ext>
                  </a:extLst>
                </p14:cNvPr>
                <p14:cNvContentPartPr/>
                <p14:nvPr/>
              </p14:nvContentPartPr>
              <p14:xfrm>
                <a:off x="6812234" y="3796504"/>
                <a:ext cx="194400" cy="1947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8346610-664C-40BC-B13F-E18848AF1D6E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803594" y="3787864"/>
                  <a:ext cx="2120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DEB162DA-E666-4C2C-9D07-12EA54A1DD02}"/>
                    </a:ext>
                  </a:extLst>
                </p14:cNvPr>
                <p14:cNvContentPartPr/>
                <p14:nvPr/>
              </p14:nvContentPartPr>
              <p14:xfrm>
                <a:off x="7405154" y="3829264"/>
                <a:ext cx="164160" cy="1562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DEB162DA-E666-4C2C-9D07-12EA54A1DD0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396154" y="3820624"/>
                  <a:ext cx="181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BA49A33-8426-4153-A742-4D7AB29B4DC0}"/>
                    </a:ext>
                  </a:extLst>
                </p14:cNvPr>
                <p14:cNvContentPartPr/>
                <p14:nvPr/>
              </p14:nvContentPartPr>
              <p14:xfrm>
                <a:off x="7635554" y="3552424"/>
                <a:ext cx="263880" cy="4698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BA49A33-8426-4153-A742-4D7AB29B4DC0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626554" y="3543784"/>
                  <a:ext cx="28152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9A530AF-9F18-441A-B652-11AAE64ADBE9}"/>
                    </a:ext>
                  </a:extLst>
                </p14:cNvPr>
                <p14:cNvContentPartPr/>
                <p14:nvPr/>
              </p14:nvContentPartPr>
              <p14:xfrm>
                <a:off x="8010674" y="3551344"/>
                <a:ext cx="240840" cy="4431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9A530AF-9F18-441A-B652-11AAE64ADBE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002034" y="3542344"/>
                  <a:ext cx="2584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56605EC-3EC0-4351-8563-717B19831506}"/>
                    </a:ext>
                  </a:extLst>
                </p14:cNvPr>
                <p14:cNvContentPartPr/>
                <p14:nvPr/>
              </p14:nvContentPartPr>
              <p14:xfrm>
                <a:off x="7942274" y="3756184"/>
                <a:ext cx="406080" cy="918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56605EC-3EC0-4351-8563-717B1983150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933634" y="3747544"/>
                  <a:ext cx="4237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5D1DD12-C022-404D-84EC-713C4754830E}"/>
                    </a:ext>
                  </a:extLst>
                </p14:cNvPr>
                <p14:cNvContentPartPr/>
                <p14:nvPr/>
              </p14:nvContentPartPr>
              <p14:xfrm>
                <a:off x="8143154" y="3887584"/>
                <a:ext cx="188280" cy="1112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5D1DD12-C022-404D-84EC-713C4754830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134514" y="3878584"/>
                  <a:ext cx="205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BA044B3-1367-453C-8F60-AFDCF1AEE78D}"/>
                    </a:ext>
                  </a:extLst>
                </p14:cNvPr>
                <p14:cNvContentPartPr/>
                <p14:nvPr/>
              </p14:nvContentPartPr>
              <p14:xfrm>
                <a:off x="8459954" y="3888664"/>
                <a:ext cx="26640" cy="1029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BA044B3-1367-453C-8F60-AFDCF1AEE78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450954" y="3880024"/>
                  <a:ext cx="44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03C41D9-346A-461E-9729-BB95081B133C}"/>
                    </a:ext>
                  </a:extLst>
                </p14:cNvPr>
                <p14:cNvContentPartPr/>
                <p14:nvPr/>
              </p14:nvContentPartPr>
              <p14:xfrm>
                <a:off x="8536274" y="3760144"/>
                <a:ext cx="18360" cy="338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03C41D9-346A-461E-9729-BB95081B133C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527274" y="3751144"/>
                  <a:ext cx="3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BC7CAC5-A8BA-4859-9B17-4666446F8FE7}"/>
                    </a:ext>
                  </a:extLst>
                </p14:cNvPr>
                <p14:cNvContentPartPr/>
                <p14:nvPr/>
              </p14:nvContentPartPr>
              <p14:xfrm>
                <a:off x="8614394" y="3832504"/>
                <a:ext cx="242640" cy="1728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BC7CAC5-A8BA-4859-9B17-4666446F8FE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605754" y="3823864"/>
                  <a:ext cx="260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E7712C9-8CC2-4545-B267-353CC3130C36}"/>
                    </a:ext>
                  </a:extLst>
                </p14:cNvPr>
                <p14:cNvContentPartPr/>
                <p14:nvPr/>
              </p14:nvContentPartPr>
              <p14:xfrm>
                <a:off x="8971514" y="3829264"/>
                <a:ext cx="141480" cy="1231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E7712C9-8CC2-4545-B267-353CC3130C36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962514" y="3820624"/>
                  <a:ext cx="159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540FBBE-54A1-4C4B-9503-0BBFB5297528}"/>
                    </a:ext>
                  </a:extLst>
                </p14:cNvPr>
                <p14:cNvContentPartPr/>
                <p14:nvPr/>
              </p14:nvContentPartPr>
              <p14:xfrm>
                <a:off x="9137834" y="3836464"/>
                <a:ext cx="226800" cy="1551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540FBBE-54A1-4C4B-9503-0BBFB5297528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129194" y="3827824"/>
                  <a:ext cx="244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7AF61D1-1938-4F87-98EF-631DCACF9E50}"/>
                    </a:ext>
                  </a:extLst>
                </p14:cNvPr>
                <p14:cNvContentPartPr/>
                <p14:nvPr/>
              </p14:nvContentPartPr>
              <p14:xfrm>
                <a:off x="9331874" y="3612904"/>
                <a:ext cx="182520" cy="3506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7AF61D1-1938-4F87-98EF-631DCACF9E5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322874" y="3603904"/>
                  <a:ext cx="2001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2CADD40-6684-4A20-9A16-2A553E1BCA04}"/>
                    </a:ext>
                  </a:extLst>
                </p14:cNvPr>
                <p14:cNvContentPartPr/>
                <p14:nvPr/>
              </p14:nvContentPartPr>
              <p14:xfrm>
                <a:off x="9676034" y="3752224"/>
                <a:ext cx="345960" cy="1904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2CADD40-6684-4A20-9A16-2A553E1BCA0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667034" y="3743584"/>
                  <a:ext cx="363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9903A10-1319-4446-9567-8CA778D41532}"/>
                    </a:ext>
                  </a:extLst>
                </p14:cNvPr>
                <p14:cNvContentPartPr/>
                <p14:nvPr/>
              </p14:nvContentPartPr>
              <p14:xfrm>
                <a:off x="10070954" y="3805864"/>
                <a:ext cx="117720" cy="1310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9903A10-1319-4446-9567-8CA778D4153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061954" y="3797224"/>
                  <a:ext cx="1353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5BEC17A-4CC4-4EDC-BF09-A512E1CA20E9}"/>
                    </a:ext>
                  </a:extLst>
                </p14:cNvPr>
                <p14:cNvContentPartPr/>
                <p14:nvPr/>
              </p14:nvContentPartPr>
              <p14:xfrm>
                <a:off x="10268954" y="3802264"/>
                <a:ext cx="149760" cy="1497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5BEC17A-4CC4-4EDC-BF09-A512E1CA20E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259954" y="3793264"/>
                  <a:ext cx="167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4B9C271-1BD7-491A-8BA1-EBCF07080B26}"/>
                    </a:ext>
                  </a:extLst>
                </p14:cNvPr>
                <p14:cNvContentPartPr/>
                <p14:nvPr/>
              </p14:nvContentPartPr>
              <p14:xfrm>
                <a:off x="10491794" y="3581584"/>
                <a:ext cx="218880" cy="3880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4B9C271-1BD7-491A-8BA1-EBCF07080B2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0483154" y="3572944"/>
                  <a:ext cx="23652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E716948-8420-4B63-BA6E-7C45AA447377}"/>
                    </a:ext>
                  </a:extLst>
                </p14:cNvPr>
                <p14:cNvContentPartPr/>
                <p14:nvPr/>
              </p14:nvContentPartPr>
              <p14:xfrm>
                <a:off x="10711034" y="3811264"/>
                <a:ext cx="170640" cy="1512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E716948-8420-4B63-BA6E-7C45AA447377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702034" y="3802624"/>
                  <a:ext cx="1882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BF6A289-7FCB-444B-BEC6-00969119437C}"/>
                    </a:ext>
                  </a:extLst>
                </p14:cNvPr>
                <p14:cNvContentPartPr/>
                <p14:nvPr/>
              </p14:nvContentPartPr>
              <p14:xfrm>
                <a:off x="10867274" y="3627664"/>
                <a:ext cx="165600" cy="3052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BF6A289-7FCB-444B-BEC6-00969119437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858274" y="3619024"/>
                  <a:ext cx="1832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C80C167-5BAE-4F9C-8617-992092646794}"/>
                    </a:ext>
                  </a:extLst>
                </p14:cNvPr>
                <p14:cNvContentPartPr/>
                <p14:nvPr/>
              </p14:nvContentPartPr>
              <p14:xfrm>
                <a:off x="6985394" y="4435504"/>
                <a:ext cx="228600" cy="1731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C80C167-5BAE-4F9C-8617-99209264679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976394" y="4426864"/>
                  <a:ext cx="2462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689708B-3D73-4FA6-8E8F-9F349FB88224}"/>
                    </a:ext>
                  </a:extLst>
                </p14:cNvPr>
                <p14:cNvContentPartPr/>
                <p14:nvPr/>
              </p14:nvContentPartPr>
              <p14:xfrm>
                <a:off x="7391114" y="4563664"/>
                <a:ext cx="5760" cy="489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689708B-3D73-4FA6-8E8F-9F349FB8822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382474" y="4554664"/>
                  <a:ext cx="234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0ADEA407-BD8E-4700-9E85-A5C58A1A9602}"/>
                    </a:ext>
                  </a:extLst>
                </p14:cNvPr>
                <p14:cNvContentPartPr/>
                <p14:nvPr/>
              </p14:nvContentPartPr>
              <p14:xfrm>
                <a:off x="7503434" y="4318864"/>
                <a:ext cx="329760" cy="3142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0ADEA407-BD8E-4700-9E85-A5C58A1A9602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494434" y="4310224"/>
                  <a:ext cx="3474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4E657F52-B8F1-49FB-9443-941B588C0EEE}"/>
                    </a:ext>
                  </a:extLst>
                </p14:cNvPr>
                <p14:cNvContentPartPr/>
                <p14:nvPr/>
              </p14:nvContentPartPr>
              <p14:xfrm>
                <a:off x="7865594" y="4333984"/>
                <a:ext cx="173880" cy="1717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4E657F52-B8F1-49FB-9443-941B588C0EEE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856594" y="4324984"/>
                  <a:ext cx="1915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CC25557E-A314-4E91-AD1A-12ECBB155EFC}"/>
                    </a:ext>
                  </a:extLst>
                </p14:cNvPr>
                <p14:cNvContentPartPr/>
                <p14:nvPr/>
              </p14:nvContentPartPr>
              <p14:xfrm>
                <a:off x="7977914" y="4270624"/>
                <a:ext cx="181800" cy="3456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CC25557E-A314-4E91-AD1A-12ECBB155EFC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968914" y="4261984"/>
                  <a:ext cx="1994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F16DE522-91D0-461C-9EC3-36B7C307397D}"/>
                    </a:ext>
                  </a:extLst>
                </p14:cNvPr>
                <p14:cNvContentPartPr/>
                <p14:nvPr/>
              </p14:nvContentPartPr>
              <p14:xfrm>
                <a:off x="8306594" y="4339744"/>
                <a:ext cx="189000" cy="2199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F16DE522-91D0-461C-9EC3-36B7C307397D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297954" y="4331104"/>
                  <a:ext cx="2066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B2FB4316-158E-4999-8A3F-5C5188D5D79B}"/>
                    </a:ext>
                  </a:extLst>
                </p14:cNvPr>
                <p14:cNvContentPartPr/>
                <p14:nvPr/>
              </p14:nvContentPartPr>
              <p14:xfrm>
                <a:off x="8313794" y="4230304"/>
                <a:ext cx="90360" cy="1170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B2FB4316-158E-4999-8A3F-5C5188D5D79B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305154" y="4221304"/>
                  <a:ext cx="108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2B0F10B7-E33C-4A81-A2F9-50AF1706398C}"/>
                    </a:ext>
                  </a:extLst>
                </p14:cNvPr>
                <p14:cNvContentPartPr/>
                <p14:nvPr/>
              </p14:nvContentPartPr>
              <p14:xfrm>
                <a:off x="8440514" y="4462144"/>
                <a:ext cx="114480" cy="1202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2B0F10B7-E33C-4A81-A2F9-50AF1706398C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431514" y="4453504"/>
                  <a:ext cx="132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0538805D-DD35-48A6-B1A4-CD23DD6691F4}"/>
                    </a:ext>
                  </a:extLst>
                </p14:cNvPr>
                <p14:cNvContentPartPr/>
                <p14:nvPr/>
              </p14:nvContentPartPr>
              <p14:xfrm>
                <a:off x="8885474" y="4421824"/>
                <a:ext cx="164160" cy="1375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0538805D-DD35-48A6-B1A4-CD23DD6691F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876474" y="4413184"/>
                  <a:ext cx="1818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50C31E68-5CFA-40A7-AA39-B03B03D8DE3B}"/>
                    </a:ext>
                  </a:extLst>
                </p14:cNvPr>
                <p14:cNvContentPartPr/>
                <p14:nvPr/>
              </p14:nvContentPartPr>
              <p14:xfrm>
                <a:off x="9210194" y="4127344"/>
                <a:ext cx="249480" cy="49068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50C31E68-5CFA-40A7-AA39-B03B03D8DE3B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201194" y="4118344"/>
                  <a:ext cx="26712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9888759F-13BD-4E1E-B1D1-E7C75AC98AB8}"/>
                    </a:ext>
                  </a:extLst>
                </p14:cNvPr>
                <p14:cNvContentPartPr/>
                <p14:nvPr/>
              </p14:nvContentPartPr>
              <p14:xfrm>
                <a:off x="9226034" y="4429744"/>
                <a:ext cx="155880" cy="4500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9888759F-13BD-4E1E-B1D1-E7C75AC98AB8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217394" y="4420744"/>
                  <a:ext cx="1735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FC9116EF-B9FE-49B2-A547-426AC4D20283}"/>
                    </a:ext>
                  </a:extLst>
                </p14:cNvPr>
                <p14:cNvContentPartPr/>
                <p14:nvPr/>
              </p14:nvContentPartPr>
              <p14:xfrm>
                <a:off x="9773234" y="4142824"/>
                <a:ext cx="213120" cy="4197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FC9116EF-B9FE-49B2-A547-426AC4D20283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764594" y="4133824"/>
                  <a:ext cx="23076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B99A843-C693-49D9-97FB-4E705B3C492F}"/>
                    </a:ext>
                  </a:extLst>
                </p14:cNvPr>
                <p14:cNvContentPartPr/>
                <p14:nvPr/>
              </p14:nvContentPartPr>
              <p14:xfrm>
                <a:off x="9663794" y="4343704"/>
                <a:ext cx="353520" cy="946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B99A843-C693-49D9-97FB-4E705B3C492F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655154" y="4335064"/>
                  <a:ext cx="371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6BCEF814-D5C0-4FFE-8C3D-A2B3878DF532}"/>
                    </a:ext>
                  </a:extLst>
                </p14:cNvPr>
                <p14:cNvContentPartPr/>
                <p14:nvPr/>
              </p14:nvContentPartPr>
              <p14:xfrm>
                <a:off x="10014434" y="4142824"/>
                <a:ext cx="225000" cy="38736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6BCEF814-D5C0-4FFE-8C3D-A2B3878DF532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005794" y="4133824"/>
                  <a:ext cx="2426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04C51D7A-5158-43AE-9660-B0E8E502509D}"/>
                    </a:ext>
                  </a:extLst>
                </p14:cNvPr>
                <p14:cNvContentPartPr/>
                <p14:nvPr/>
              </p14:nvContentPartPr>
              <p14:xfrm>
                <a:off x="10262474" y="4408504"/>
                <a:ext cx="151200" cy="15372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04C51D7A-5158-43AE-9660-B0E8E502509D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253474" y="4399504"/>
                  <a:ext cx="1688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CA70D469-1EB5-4517-A0D8-0BD9207FC6C3}"/>
                    </a:ext>
                  </a:extLst>
                </p14:cNvPr>
                <p14:cNvContentPartPr/>
                <p14:nvPr/>
              </p14:nvContentPartPr>
              <p14:xfrm>
                <a:off x="10778354" y="4081264"/>
                <a:ext cx="311760" cy="54504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CA70D469-1EB5-4517-A0D8-0BD9207FC6C3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769714" y="4072624"/>
                  <a:ext cx="32940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3B34545-09FD-43C3-9FDA-08C441E4F909}"/>
                    </a:ext>
                  </a:extLst>
                </p14:cNvPr>
                <p14:cNvContentPartPr/>
                <p14:nvPr/>
              </p14:nvContentPartPr>
              <p14:xfrm>
                <a:off x="10721474" y="4375744"/>
                <a:ext cx="354960" cy="7164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3B34545-09FD-43C3-9FDA-08C441E4F90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712834" y="4366744"/>
                  <a:ext cx="3726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CC91E047-0A0B-4009-90CD-668F62C6C3D0}"/>
                    </a:ext>
                  </a:extLst>
                </p14:cNvPr>
                <p14:cNvContentPartPr/>
                <p14:nvPr/>
              </p14:nvContentPartPr>
              <p14:xfrm>
                <a:off x="10947194" y="4481944"/>
                <a:ext cx="70200" cy="1224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CC91E047-0A0B-4009-90CD-668F62C6C3D0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0938194" y="4473304"/>
                  <a:ext cx="87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A33ED725-6FE0-48BF-914F-35985D5249DC}"/>
                    </a:ext>
                  </a:extLst>
                </p14:cNvPr>
                <p14:cNvContentPartPr/>
                <p14:nvPr/>
              </p14:nvContentPartPr>
              <p14:xfrm>
                <a:off x="11122874" y="4474384"/>
                <a:ext cx="284760" cy="1209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A33ED725-6FE0-48BF-914F-35985D5249DC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1114234" y="4465744"/>
                  <a:ext cx="3024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14B95765-E78E-46F7-8E73-2DD809C9F040}"/>
                    </a:ext>
                  </a:extLst>
                </p14:cNvPr>
                <p14:cNvContentPartPr/>
                <p14:nvPr/>
              </p14:nvContentPartPr>
              <p14:xfrm>
                <a:off x="11472434" y="4447384"/>
                <a:ext cx="183600" cy="20232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14B95765-E78E-46F7-8E73-2DD809C9F040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463434" y="4438744"/>
                  <a:ext cx="2012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69BFDF43-C41A-4EB5-B5A2-C228D92B4B5B}"/>
                    </a:ext>
                  </a:extLst>
                </p14:cNvPr>
                <p14:cNvContentPartPr/>
                <p14:nvPr/>
              </p14:nvContentPartPr>
              <p14:xfrm>
                <a:off x="11784194" y="4645744"/>
                <a:ext cx="70920" cy="2052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69BFDF43-C41A-4EB5-B5A2-C228D92B4B5B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1775194" y="4636744"/>
                  <a:ext cx="885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68DA87EE-544F-465D-AEA2-19026C5E206F}"/>
              </a:ext>
            </a:extLst>
          </p:cNvPr>
          <p:cNvGrpSpPr/>
          <p:nvPr/>
        </p:nvGrpSpPr>
        <p:grpSpPr>
          <a:xfrm>
            <a:off x="3210074" y="4269544"/>
            <a:ext cx="1233720" cy="468000"/>
            <a:chOff x="3210074" y="4269544"/>
            <a:chExt cx="1233720" cy="46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52A1C6CD-A648-4D2E-AFDC-709B690D6276}"/>
                    </a:ext>
                  </a:extLst>
                </p14:cNvPr>
                <p14:cNvContentPartPr/>
                <p14:nvPr/>
              </p14:nvContentPartPr>
              <p14:xfrm>
                <a:off x="3316274" y="4573744"/>
                <a:ext cx="10080" cy="756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52A1C6CD-A648-4D2E-AFDC-709B690D6276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307634" y="4565104"/>
                  <a:ext cx="27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4D2ECEAD-2CED-4EA2-9A6F-1D06A80649A4}"/>
                    </a:ext>
                  </a:extLst>
                </p14:cNvPr>
                <p14:cNvContentPartPr/>
                <p14:nvPr/>
              </p14:nvContentPartPr>
              <p14:xfrm>
                <a:off x="3210074" y="4507504"/>
                <a:ext cx="202320" cy="2300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4D2ECEAD-2CED-4EA2-9A6F-1D06A80649A4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201074" y="4498864"/>
                  <a:ext cx="2199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EF6FCF2A-4B86-466A-92BB-2F597B4A4E4D}"/>
                    </a:ext>
                  </a:extLst>
                </p14:cNvPr>
                <p14:cNvContentPartPr/>
                <p14:nvPr/>
              </p14:nvContentPartPr>
              <p14:xfrm>
                <a:off x="3435434" y="4269544"/>
                <a:ext cx="258840" cy="44244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EF6FCF2A-4B86-466A-92BB-2F597B4A4E4D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426434" y="4260544"/>
                  <a:ext cx="27648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8297464A-7C44-4E29-8655-1967AB7F69F7}"/>
                    </a:ext>
                  </a:extLst>
                </p14:cNvPr>
                <p14:cNvContentPartPr/>
                <p14:nvPr/>
              </p14:nvContentPartPr>
              <p14:xfrm>
                <a:off x="3673754" y="4520464"/>
                <a:ext cx="199080" cy="15408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8297464A-7C44-4E29-8655-1967AB7F69F7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665114" y="4511464"/>
                  <a:ext cx="216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EA32FB01-FEAF-46B7-932E-27144A5C19D9}"/>
                    </a:ext>
                  </a:extLst>
                </p14:cNvPr>
                <p14:cNvContentPartPr/>
                <p14:nvPr/>
              </p14:nvContentPartPr>
              <p14:xfrm>
                <a:off x="3858074" y="4517584"/>
                <a:ext cx="205560" cy="15804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EA32FB01-FEAF-46B7-932E-27144A5C19D9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849074" y="4508944"/>
                  <a:ext cx="223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6E480AAA-465E-406E-84F8-FA391E4E62C7}"/>
                    </a:ext>
                  </a:extLst>
                </p14:cNvPr>
                <p14:cNvContentPartPr/>
                <p14:nvPr/>
              </p14:nvContentPartPr>
              <p14:xfrm>
                <a:off x="4114394" y="4490944"/>
                <a:ext cx="82800" cy="18720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6E480AAA-465E-406E-84F8-FA391E4E62C7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4105754" y="4481944"/>
                  <a:ext cx="100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C662BD6-5823-4B10-804E-F4EA371E1948}"/>
                    </a:ext>
                  </a:extLst>
                </p14:cNvPr>
                <p14:cNvContentPartPr/>
                <p14:nvPr/>
              </p14:nvContentPartPr>
              <p14:xfrm>
                <a:off x="4271714" y="4475464"/>
                <a:ext cx="172080" cy="1904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0C662BD6-5823-4B10-804E-F4EA371E194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4262714" y="4466464"/>
                  <a:ext cx="18972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49174327-EBD8-4480-BF75-DDB3624C0DE3}"/>
              </a:ext>
            </a:extLst>
          </p:cNvPr>
          <p:cNvGrpSpPr/>
          <p:nvPr/>
        </p:nvGrpSpPr>
        <p:grpSpPr>
          <a:xfrm>
            <a:off x="4683194" y="4211224"/>
            <a:ext cx="2223720" cy="732240"/>
            <a:chOff x="4683194" y="4211224"/>
            <a:chExt cx="2223720" cy="73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8727236D-DDB8-4763-8914-4D4FDA27FFAB}"/>
                    </a:ext>
                  </a:extLst>
                </p14:cNvPr>
                <p14:cNvContentPartPr/>
                <p14:nvPr/>
              </p14:nvContentPartPr>
              <p14:xfrm>
                <a:off x="4683194" y="4522984"/>
                <a:ext cx="146880" cy="14904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8727236D-DDB8-4763-8914-4D4FDA27FFAB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674554" y="4513984"/>
                  <a:ext cx="164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6C50BFFE-8419-42EF-975F-B9DA4DDE2964}"/>
                    </a:ext>
                  </a:extLst>
                </p14:cNvPr>
                <p14:cNvContentPartPr/>
                <p14:nvPr/>
              </p14:nvContentPartPr>
              <p14:xfrm>
                <a:off x="4907834" y="4551064"/>
                <a:ext cx="116280" cy="1335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6C50BFFE-8419-42EF-975F-B9DA4DDE2964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4898834" y="4542424"/>
                  <a:ext cx="1339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D355E97C-9271-47AB-B6FB-3EEDD6FE993E}"/>
                    </a:ext>
                  </a:extLst>
                </p14:cNvPr>
                <p14:cNvContentPartPr/>
                <p14:nvPr/>
              </p14:nvContentPartPr>
              <p14:xfrm>
                <a:off x="5161634" y="4244344"/>
                <a:ext cx="188640" cy="42984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D355E97C-9271-47AB-B6FB-3EEDD6FE993E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152994" y="4235344"/>
                  <a:ext cx="20628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EF00E68-6E49-445D-9143-212D52C381CF}"/>
                    </a:ext>
                  </a:extLst>
                </p14:cNvPr>
                <p14:cNvContentPartPr/>
                <p14:nvPr/>
              </p14:nvContentPartPr>
              <p14:xfrm>
                <a:off x="5252714" y="4552504"/>
                <a:ext cx="128160" cy="10116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EF00E68-6E49-445D-9143-212D52C381CF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5244074" y="4543864"/>
                  <a:ext cx="145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25B9483A-C432-4277-AF0D-3AF203B7C616}"/>
                    </a:ext>
                  </a:extLst>
                </p14:cNvPr>
                <p14:cNvContentPartPr/>
                <p14:nvPr/>
              </p14:nvContentPartPr>
              <p14:xfrm>
                <a:off x="5250914" y="4474384"/>
                <a:ext cx="223560" cy="46908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25B9483A-C432-4277-AF0D-3AF203B7C616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241914" y="4465384"/>
                  <a:ext cx="24120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DDCB1F96-124A-4FE0-B906-DF79DDD59253}"/>
                    </a:ext>
                  </a:extLst>
                </p14:cNvPr>
                <p14:cNvContentPartPr/>
                <p14:nvPr/>
              </p14:nvContentPartPr>
              <p14:xfrm>
                <a:off x="5668874" y="4502464"/>
                <a:ext cx="183600" cy="18540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DDCB1F96-124A-4FE0-B906-DF79DDD59253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5659874" y="4493824"/>
                  <a:ext cx="2012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79785B12-997C-4FC0-93C4-89F847111647}"/>
                    </a:ext>
                  </a:extLst>
                </p14:cNvPr>
                <p14:cNvContentPartPr/>
                <p14:nvPr/>
              </p14:nvContentPartPr>
              <p14:xfrm>
                <a:off x="5896034" y="4211224"/>
                <a:ext cx="286200" cy="51480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79785B12-997C-4FC0-93C4-89F847111647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5887034" y="4202584"/>
                  <a:ext cx="30384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99E77900-5C1B-4031-AA5D-C54411DB3354}"/>
                    </a:ext>
                  </a:extLst>
                </p14:cNvPr>
                <p14:cNvContentPartPr/>
                <p14:nvPr/>
              </p14:nvContentPartPr>
              <p14:xfrm>
                <a:off x="6102674" y="4533064"/>
                <a:ext cx="104400" cy="16272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99E77900-5C1B-4031-AA5D-C54411DB335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093674" y="4524424"/>
                  <a:ext cx="122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6A61B262-F8B8-48E9-8D82-C30C2C612EA0}"/>
                    </a:ext>
                  </a:extLst>
                </p14:cNvPr>
                <p14:cNvContentPartPr/>
                <p14:nvPr/>
              </p14:nvContentPartPr>
              <p14:xfrm>
                <a:off x="6286994" y="4507144"/>
                <a:ext cx="176760" cy="19800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6A61B262-F8B8-48E9-8D82-C30C2C612EA0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277994" y="4498504"/>
                  <a:ext cx="1944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4621AD1F-FC6F-4E15-9B5C-0D1C9EA175E8}"/>
                    </a:ext>
                  </a:extLst>
                </p14:cNvPr>
                <p14:cNvContentPartPr/>
                <p14:nvPr/>
              </p14:nvContentPartPr>
              <p14:xfrm>
                <a:off x="6523154" y="4211224"/>
                <a:ext cx="185760" cy="48564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4621AD1F-FC6F-4E15-9B5C-0D1C9EA175E8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514154" y="4202584"/>
                  <a:ext cx="20340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AF7DC2C1-3DAE-4D06-98CB-F43B24ABE89F}"/>
                    </a:ext>
                  </a:extLst>
                </p14:cNvPr>
                <p14:cNvContentPartPr/>
                <p14:nvPr/>
              </p14:nvContentPartPr>
              <p14:xfrm>
                <a:off x="6466274" y="4360624"/>
                <a:ext cx="440640" cy="10512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AF7DC2C1-3DAE-4D06-98CB-F43B24ABE89F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6457634" y="4351624"/>
                  <a:ext cx="458280" cy="12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32675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596CDD8-D67D-488E-8DA3-FE0CF66FAA82}"/>
                  </a:ext>
                </a:extLst>
              </p14:cNvPr>
              <p14:cNvContentPartPr/>
              <p14:nvPr/>
            </p14:nvContentPartPr>
            <p14:xfrm>
              <a:off x="7498034" y="2175424"/>
              <a:ext cx="18360" cy="46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596CDD8-D67D-488E-8DA3-FE0CF66FAA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9394" y="2166424"/>
                <a:ext cx="36000" cy="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1A01F396-2C01-490C-BC16-25EB0613CEFE}"/>
              </a:ext>
            </a:extLst>
          </p:cNvPr>
          <p:cNvGrpSpPr/>
          <p:nvPr/>
        </p:nvGrpSpPr>
        <p:grpSpPr>
          <a:xfrm>
            <a:off x="340514" y="162664"/>
            <a:ext cx="2172600" cy="543960"/>
            <a:chOff x="340514" y="162664"/>
            <a:chExt cx="2172600" cy="54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AD7623F-90F5-499A-A904-930E9B63EFEC}"/>
                    </a:ext>
                  </a:extLst>
                </p14:cNvPr>
                <p14:cNvContentPartPr/>
                <p14:nvPr/>
              </p14:nvContentPartPr>
              <p14:xfrm>
                <a:off x="340514" y="289384"/>
                <a:ext cx="502200" cy="3643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AD7623F-90F5-499A-A904-930E9B63EF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1874" y="280744"/>
                  <a:ext cx="5198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8CA14E2-A322-41F8-8DAA-B87DBBD912DB}"/>
                    </a:ext>
                  </a:extLst>
                </p14:cNvPr>
                <p14:cNvContentPartPr/>
                <p14:nvPr/>
              </p14:nvContentPartPr>
              <p14:xfrm>
                <a:off x="776474" y="487384"/>
                <a:ext cx="262440" cy="1965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8CA14E2-A322-41F8-8DAA-B87DBBD912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7474" y="478384"/>
                  <a:ext cx="2800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C5C2E13-AF8C-4845-BEC0-61A490CA097A}"/>
                    </a:ext>
                  </a:extLst>
                </p14:cNvPr>
                <p14:cNvContentPartPr/>
                <p14:nvPr/>
              </p14:nvContentPartPr>
              <p14:xfrm>
                <a:off x="1101194" y="516544"/>
                <a:ext cx="193320" cy="154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C5C2E13-AF8C-4845-BEC0-61A490CA097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2194" y="507904"/>
                  <a:ext cx="210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4182B8D-43B8-44B1-B988-ED8E9CEBA371}"/>
                    </a:ext>
                  </a:extLst>
                </p14:cNvPr>
                <p14:cNvContentPartPr/>
                <p14:nvPr/>
              </p14:nvContentPartPr>
              <p14:xfrm>
                <a:off x="1465874" y="162664"/>
                <a:ext cx="311400" cy="543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4182B8D-43B8-44B1-B988-ED8E9CEBA37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57234" y="154024"/>
                  <a:ext cx="32904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B565DF2-2F75-4AFE-9204-DBED3CCE3D12}"/>
                    </a:ext>
                  </a:extLst>
                </p14:cNvPr>
                <p14:cNvContentPartPr/>
                <p14:nvPr/>
              </p14:nvContentPartPr>
              <p14:xfrm>
                <a:off x="1411154" y="409264"/>
                <a:ext cx="396360" cy="79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B565DF2-2F75-4AFE-9204-DBED3CCE3D1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02514" y="400264"/>
                  <a:ext cx="4140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93F7C40-AC92-47E6-93C5-A7C770471376}"/>
                    </a:ext>
                  </a:extLst>
                </p14:cNvPr>
                <p14:cNvContentPartPr/>
                <p14:nvPr/>
              </p14:nvContentPartPr>
              <p14:xfrm>
                <a:off x="1717514" y="376144"/>
                <a:ext cx="199440" cy="293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93F7C40-AC92-47E6-93C5-A7C77047137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08514" y="367144"/>
                  <a:ext cx="2170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C3D9F44-30A8-4BFC-951E-F8D67505804B}"/>
                    </a:ext>
                  </a:extLst>
                </p14:cNvPr>
                <p14:cNvContentPartPr/>
                <p14:nvPr/>
              </p14:nvContentPartPr>
              <p14:xfrm>
                <a:off x="1972034" y="493504"/>
                <a:ext cx="168120" cy="163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C3D9F44-30A8-4BFC-951E-F8D67505804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63394" y="484864"/>
                  <a:ext cx="185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7C58139-F0DD-4F97-B2EE-C52041C74C94}"/>
                    </a:ext>
                  </a:extLst>
                </p14:cNvPr>
                <p14:cNvContentPartPr/>
                <p14:nvPr/>
              </p14:nvContentPartPr>
              <p14:xfrm>
                <a:off x="2271914" y="476584"/>
                <a:ext cx="241200" cy="183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7C58139-F0DD-4F97-B2EE-C52041C74C9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63274" y="467584"/>
                  <a:ext cx="25884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7B85A-0438-4900-AA12-ADDCBA4AE0AC}"/>
              </a:ext>
            </a:extLst>
          </p:cNvPr>
          <p:cNvGrpSpPr/>
          <p:nvPr/>
        </p:nvGrpSpPr>
        <p:grpSpPr>
          <a:xfrm>
            <a:off x="2901914" y="300184"/>
            <a:ext cx="990000" cy="306720"/>
            <a:chOff x="2901914" y="300184"/>
            <a:chExt cx="990000" cy="30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CE4AC68-1C04-4309-AF2B-F83C2EB811AD}"/>
                    </a:ext>
                  </a:extLst>
                </p14:cNvPr>
                <p14:cNvContentPartPr/>
                <p14:nvPr/>
              </p14:nvContentPartPr>
              <p14:xfrm>
                <a:off x="2901914" y="339064"/>
                <a:ext cx="418680" cy="259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CE4AC68-1C04-4309-AF2B-F83C2EB811A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92914" y="330424"/>
                  <a:ext cx="4363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6F64266-1F4E-4381-A3AD-A65345A781A4}"/>
                    </a:ext>
                  </a:extLst>
                </p14:cNvPr>
                <p14:cNvContentPartPr/>
                <p14:nvPr/>
              </p14:nvContentPartPr>
              <p14:xfrm>
                <a:off x="3407354" y="562624"/>
                <a:ext cx="26280" cy="44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6F64266-1F4E-4381-A3AD-A65345A781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98354" y="553984"/>
                  <a:ext cx="439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51F2CFE-75B8-4687-A00B-9D27C73E4172}"/>
                    </a:ext>
                  </a:extLst>
                </p14:cNvPr>
                <p14:cNvContentPartPr/>
                <p14:nvPr/>
              </p14:nvContentPartPr>
              <p14:xfrm>
                <a:off x="3613634" y="300184"/>
                <a:ext cx="278280" cy="300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51F2CFE-75B8-4687-A00B-9D27C73E417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04994" y="291544"/>
                  <a:ext cx="295920" cy="31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3ACD1C3-ED06-4478-98AE-A7F276362106}"/>
                  </a:ext>
                </a:extLst>
              </p14:cNvPr>
              <p14:cNvContentPartPr/>
              <p14:nvPr/>
            </p14:nvContentPartPr>
            <p14:xfrm>
              <a:off x="4207274" y="383344"/>
              <a:ext cx="3240" cy="29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3ACD1C3-ED06-4478-98AE-A7F27636210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98634" y="374704"/>
                <a:ext cx="208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29E1F8D-22E0-45A6-A11C-4685368AC82F}"/>
                  </a:ext>
                </a:extLst>
              </p14:cNvPr>
              <p14:cNvContentPartPr/>
              <p14:nvPr/>
            </p14:nvContentPartPr>
            <p14:xfrm>
              <a:off x="4184954" y="557944"/>
              <a:ext cx="16560" cy="126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29E1F8D-22E0-45A6-A11C-4685368AC82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76314" y="548944"/>
                <a:ext cx="3420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33260C4D-6CCD-4AC1-A6DC-D439711381B2}"/>
              </a:ext>
            </a:extLst>
          </p:cNvPr>
          <p:cNvGrpSpPr/>
          <p:nvPr/>
        </p:nvGrpSpPr>
        <p:grpSpPr>
          <a:xfrm>
            <a:off x="4516874" y="164464"/>
            <a:ext cx="1344600" cy="451800"/>
            <a:chOff x="4516874" y="164464"/>
            <a:chExt cx="1344600" cy="45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1DBA6C3-5C0C-42D9-85E6-C8B1904282F2}"/>
                    </a:ext>
                  </a:extLst>
                </p14:cNvPr>
                <p14:cNvContentPartPr/>
                <p14:nvPr/>
              </p14:nvContentPartPr>
              <p14:xfrm>
                <a:off x="4673114" y="348784"/>
                <a:ext cx="144000" cy="227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1DBA6C3-5C0C-42D9-85E6-C8B1904282F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64114" y="340144"/>
                  <a:ext cx="1616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C075178-4C87-4A12-8B7B-391C8EEC05F8}"/>
                    </a:ext>
                  </a:extLst>
                </p14:cNvPr>
                <p14:cNvContentPartPr/>
                <p14:nvPr/>
              </p14:nvContentPartPr>
              <p14:xfrm>
                <a:off x="4516874" y="293344"/>
                <a:ext cx="689760" cy="79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C075178-4C87-4A12-8B7B-391C8EEC05F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07874" y="284344"/>
                  <a:ext cx="707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F01594C-B665-4CB0-8A17-8FA57FB50929}"/>
                    </a:ext>
                  </a:extLst>
                </p14:cNvPr>
                <p14:cNvContentPartPr/>
                <p14:nvPr/>
              </p14:nvContentPartPr>
              <p14:xfrm>
                <a:off x="4947434" y="377584"/>
                <a:ext cx="245160" cy="187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F01594C-B665-4CB0-8A17-8FA57FB5092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38434" y="368584"/>
                  <a:ext cx="2628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2E5A76F-46A9-4EF4-A083-94BB9FFC8E8E}"/>
                    </a:ext>
                  </a:extLst>
                </p14:cNvPr>
                <p14:cNvContentPartPr/>
                <p14:nvPr/>
              </p14:nvContentPartPr>
              <p14:xfrm>
                <a:off x="5155154" y="370744"/>
                <a:ext cx="270360" cy="198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2E5A76F-46A9-4EF4-A083-94BB9FFC8E8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46514" y="362104"/>
                  <a:ext cx="288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92A0304-6A0B-450F-9486-6C905CF0C7A6}"/>
                    </a:ext>
                  </a:extLst>
                </p14:cNvPr>
                <p14:cNvContentPartPr/>
                <p14:nvPr/>
              </p14:nvContentPartPr>
              <p14:xfrm>
                <a:off x="5492114" y="164464"/>
                <a:ext cx="211320" cy="451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92A0304-6A0B-450F-9486-6C905CF0C7A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83114" y="155824"/>
                  <a:ext cx="22896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29188A2-0567-4648-861E-533987666802}"/>
                    </a:ext>
                  </a:extLst>
                </p14:cNvPr>
                <p14:cNvContentPartPr/>
                <p14:nvPr/>
              </p14:nvContentPartPr>
              <p14:xfrm>
                <a:off x="5433434" y="375784"/>
                <a:ext cx="312840" cy="41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29188A2-0567-4648-861E-53398766680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24794" y="367144"/>
                  <a:ext cx="3304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7CABC81-946E-4F49-8D01-386EDBDEB8FE}"/>
                    </a:ext>
                  </a:extLst>
                </p14:cNvPr>
                <p14:cNvContentPartPr/>
                <p14:nvPr/>
              </p14:nvContentPartPr>
              <p14:xfrm>
                <a:off x="5645834" y="383704"/>
                <a:ext cx="215640" cy="223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7CABC81-946E-4F49-8D01-386EDBDEB8F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36834" y="375064"/>
                  <a:ext cx="23328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14110FE-F63A-4EEA-9107-082B8371D146}"/>
              </a:ext>
            </a:extLst>
          </p:cNvPr>
          <p:cNvGrpSpPr/>
          <p:nvPr/>
        </p:nvGrpSpPr>
        <p:grpSpPr>
          <a:xfrm>
            <a:off x="6231194" y="6064"/>
            <a:ext cx="1171080" cy="628920"/>
            <a:chOff x="6231194" y="6064"/>
            <a:chExt cx="1171080" cy="62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FAEB678-E40E-476B-90D8-652B76B3CC08}"/>
                    </a:ext>
                  </a:extLst>
                </p14:cNvPr>
                <p14:cNvContentPartPr/>
                <p14:nvPr/>
              </p14:nvContentPartPr>
              <p14:xfrm>
                <a:off x="6249914" y="6064"/>
                <a:ext cx="447120" cy="628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FAEB678-E40E-476B-90D8-652B76B3CC0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40914" y="-2936"/>
                  <a:ext cx="464760" cy="6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FDFA1D1-EFAF-4BA6-9F89-57347C7419AE}"/>
                    </a:ext>
                  </a:extLst>
                </p14:cNvPr>
                <p14:cNvContentPartPr/>
                <p14:nvPr/>
              </p14:nvContentPartPr>
              <p14:xfrm>
                <a:off x="6231194" y="406384"/>
                <a:ext cx="292680" cy="52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FDFA1D1-EFAF-4BA6-9F89-57347C7419A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22554" y="397384"/>
                  <a:ext cx="3103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719A27D-1059-4D2D-AF0A-558FBEA569DE}"/>
                    </a:ext>
                  </a:extLst>
                </p14:cNvPr>
                <p14:cNvContentPartPr/>
                <p14:nvPr/>
              </p14:nvContentPartPr>
              <p14:xfrm>
                <a:off x="6496514" y="450304"/>
                <a:ext cx="113760" cy="129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719A27D-1059-4D2D-AF0A-558FBEA569D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87874" y="441304"/>
                  <a:ext cx="131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41A5CD5-1E61-4E07-B760-5A3BD6A9F89D}"/>
                    </a:ext>
                  </a:extLst>
                </p14:cNvPr>
                <p14:cNvContentPartPr/>
                <p14:nvPr/>
              </p14:nvContentPartPr>
              <p14:xfrm>
                <a:off x="6748514" y="379744"/>
                <a:ext cx="238320" cy="242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41A5CD5-1E61-4E07-B760-5A3BD6A9F89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39514" y="371104"/>
                  <a:ext cx="2559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B3EB3E4-6FE2-43E5-BE4A-FB0AFCD7726F}"/>
                    </a:ext>
                  </a:extLst>
                </p14:cNvPr>
                <p14:cNvContentPartPr/>
                <p14:nvPr/>
              </p14:nvContentPartPr>
              <p14:xfrm>
                <a:off x="7192034" y="399184"/>
                <a:ext cx="210240" cy="144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B3EB3E4-6FE2-43E5-BE4A-FB0AFCD7726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83034" y="390544"/>
                  <a:ext cx="22788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235FCFB-1347-498B-9065-BCA927AABB5C}"/>
              </a:ext>
            </a:extLst>
          </p:cNvPr>
          <p:cNvGrpSpPr/>
          <p:nvPr/>
        </p:nvGrpSpPr>
        <p:grpSpPr>
          <a:xfrm>
            <a:off x="7753634" y="94264"/>
            <a:ext cx="2767680" cy="685080"/>
            <a:chOff x="7753634" y="94264"/>
            <a:chExt cx="2767680" cy="68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DC0DD36-FDED-4BC1-BC3A-4FF3703E9966}"/>
                    </a:ext>
                  </a:extLst>
                </p14:cNvPr>
                <p14:cNvContentPartPr/>
                <p14:nvPr/>
              </p14:nvContentPartPr>
              <p14:xfrm>
                <a:off x="7753634" y="282904"/>
                <a:ext cx="201240" cy="281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DC0DD36-FDED-4BC1-BC3A-4FF3703E996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44634" y="274264"/>
                  <a:ext cx="2188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42855D4-DD08-4DEE-89A6-4156C04D2537}"/>
                    </a:ext>
                  </a:extLst>
                </p14:cNvPr>
                <p14:cNvContentPartPr/>
                <p14:nvPr/>
              </p14:nvContentPartPr>
              <p14:xfrm>
                <a:off x="7907354" y="133504"/>
                <a:ext cx="279720" cy="276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42855D4-DD08-4DEE-89A6-4156C04D253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98714" y="124504"/>
                  <a:ext cx="2973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12AE5B0-554C-4560-AAA0-97D68B4C4A74}"/>
                    </a:ext>
                  </a:extLst>
                </p14:cNvPr>
                <p14:cNvContentPartPr/>
                <p14:nvPr/>
              </p14:nvContentPartPr>
              <p14:xfrm>
                <a:off x="8100674" y="379384"/>
                <a:ext cx="162000" cy="118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12AE5B0-554C-4560-AAA0-97D68B4C4A7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92034" y="370384"/>
                  <a:ext cx="179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CD0F493-A601-4528-98D1-D106FDF28272}"/>
                    </a:ext>
                  </a:extLst>
                </p14:cNvPr>
                <p14:cNvContentPartPr/>
                <p14:nvPr/>
              </p14:nvContentPartPr>
              <p14:xfrm>
                <a:off x="8191754" y="433024"/>
                <a:ext cx="239400" cy="346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CD0F493-A601-4528-98D1-D106FDF2827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82754" y="424024"/>
                  <a:ext cx="2570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E78A54E-E338-4752-8575-30B47E019C48}"/>
                    </a:ext>
                  </a:extLst>
                </p14:cNvPr>
                <p14:cNvContentPartPr/>
                <p14:nvPr/>
              </p14:nvContentPartPr>
              <p14:xfrm>
                <a:off x="8345474" y="313504"/>
                <a:ext cx="221040" cy="176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E78A54E-E338-4752-8575-30B47E019C4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36834" y="304864"/>
                  <a:ext cx="2386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651A3B5-9BD9-432C-BB3B-10A860E52718}"/>
                    </a:ext>
                  </a:extLst>
                </p14:cNvPr>
                <p14:cNvContentPartPr/>
                <p14:nvPr/>
              </p14:nvContentPartPr>
              <p14:xfrm>
                <a:off x="8638514" y="361384"/>
                <a:ext cx="203040" cy="122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651A3B5-9BD9-432C-BB3B-10A860E5271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29514" y="352384"/>
                  <a:ext cx="220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D71A3C9-0EBB-4753-913E-01D22130CECD}"/>
                    </a:ext>
                  </a:extLst>
                </p14:cNvPr>
                <p14:cNvContentPartPr/>
                <p14:nvPr/>
              </p14:nvContentPartPr>
              <p14:xfrm>
                <a:off x="9036314" y="112264"/>
                <a:ext cx="216720" cy="352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D71A3C9-0EBB-4753-913E-01D22130CEC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27674" y="103624"/>
                  <a:ext cx="2343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915AE78-FDF9-4004-92FB-1660BF50B63C}"/>
                    </a:ext>
                  </a:extLst>
                </p14:cNvPr>
                <p14:cNvContentPartPr/>
                <p14:nvPr/>
              </p14:nvContentPartPr>
              <p14:xfrm>
                <a:off x="9217394" y="337624"/>
                <a:ext cx="118080" cy="109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915AE78-FDF9-4004-92FB-1660BF50B63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08394" y="328984"/>
                  <a:ext cx="1357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2D93FA7-4AAD-4406-A6E2-77ACDD10282C}"/>
                    </a:ext>
                  </a:extLst>
                </p14:cNvPr>
                <p14:cNvContentPartPr/>
                <p14:nvPr/>
              </p14:nvContentPartPr>
              <p14:xfrm>
                <a:off x="9598994" y="94264"/>
                <a:ext cx="179280" cy="397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2D93FA7-4AAD-4406-A6E2-77ACDD10282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590354" y="85264"/>
                  <a:ext cx="1969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14E8A53-6404-4F24-AB89-C1F7CDA749E8}"/>
                    </a:ext>
                  </a:extLst>
                </p14:cNvPr>
                <p14:cNvContentPartPr/>
                <p14:nvPr/>
              </p14:nvContentPartPr>
              <p14:xfrm>
                <a:off x="9485234" y="328264"/>
                <a:ext cx="282960" cy="31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14E8A53-6404-4F24-AB89-C1F7CDA749E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476594" y="319264"/>
                  <a:ext cx="300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90FB583-2E71-4869-82A3-2AD57F208722}"/>
                    </a:ext>
                  </a:extLst>
                </p14:cNvPr>
                <p14:cNvContentPartPr/>
                <p14:nvPr/>
              </p14:nvContentPartPr>
              <p14:xfrm>
                <a:off x="9790874" y="265624"/>
                <a:ext cx="158760" cy="236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90FB583-2E71-4869-82A3-2AD57F20872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81874" y="256624"/>
                  <a:ext cx="1764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4479E88-E625-4CBF-A3B7-613B9128748C}"/>
                    </a:ext>
                  </a:extLst>
                </p14:cNvPr>
                <p14:cNvContentPartPr/>
                <p14:nvPr/>
              </p14:nvContentPartPr>
              <p14:xfrm>
                <a:off x="9976274" y="383704"/>
                <a:ext cx="115560" cy="111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4479E88-E625-4CBF-A3B7-613B9128748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967634" y="374704"/>
                  <a:ext cx="133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91B5D5A-D480-4101-9381-434BC079573E}"/>
                    </a:ext>
                  </a:extLst>
                </p14:cNvPr>
                <p14:cNvContentPartPr/>
                <p14:nvPr/>
              </p14:nvContentPartPr>
              <p14:xfrm>
                <a:off x="10223954" y="339064"/>
                <a:ext cx="297360" cy="210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91B5D5A-D480-4101-9381-434BC079573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215314" y="330424"/>
                  <a:ext cx="31500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69A18D9-5270-4C46-9BA3-B3A14448D4AA}"/>
              </a:ext>
            </a:extLst>
          </p:cNvPr>
          <p:cNvGrpSpPr/>
          <p:nvPr/>
        </p:nvGrpSpPr>
        <p:grpSpPr>
          <a:xfrm>
            <a:off x="474434" y="834784"/>
            <a:ext cx="2916360" cy="834120"/>
            <a:chOff x="474434" y="834784"/>
            <a:chExt cx="2916360" cy="83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32F9E3D-C3C1-4259-8EAC-BB2EEBCF4DED}"/>
                    </a:ext>
                  </a:extLst>
                </p14:cNvPr>
                <p14:cNvContentPartPr/>
                <p14:nvPr/>
              </p14:nvContentPartPr>
              <p14:xfrm>
                <a:off x="474434" y="1118104"/>
                <a:ext cx="150840" cy="276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32F9E3D-C3C1-4259-8EAC-BB2EEBCF4DE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5434" y="1109104"/>
                  <a:ext cx="1684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4E802FB-001D-420E-B26B-0FF9E78ADDC8}"/>
                    </a:ext>
                  </a:extLst>
                </p14:cNvPr>
                <p14:cNvContentPartPr/>
                <p14:nvPr/>
              </p14:nvContentPartPr>
              <p14:xfrm>
                <a:off x="611594" y="894184"/>
                <a:ext cx="292680" cy="280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4E802FB-001D-420E-B26B-0FF9E78ADDC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2954" y="885544"/>
                  <a:ext cx="3103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F127B35-535A-4044-B04C-1B5FAC2E2850}"/>
                    </a:ext>
                  </a:extLst>
                </p14:cNvPr>
                <p14:cNvContentPartPr/>
                <p14:nvPr/>
              </p14:nvContentPartPr>
              <p14:xfrm>
                <a:off x="823994" y="1147624"/>
                <a:ext cx="180000" cy="2296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F127B35-535A-4044-B04C-1B5FAC2E285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4994" y="1138984"/>
                  <a:ext cx="1976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47CE815-F571-4383-A67D-2347D83CADA0}"/>
                    </a:ext>
                  </a:extLst>
                </p14:cNvPr>
                <p14:cNvContentPartPr/>
                <p14:nvPr/>
              </p14:nvContentPartPr>
              <p14:xfrm>
                <a:off x="1033514" y="1245544"/>
                <a:ext cx="135360" cy="102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47CE815-F571-4383-A67D-2347D83CADA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4514" y="1236544"/>
                  <a:ext cx="153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93B7949-4BCA-4847-98FB-E97392B96627}"/>
                    </a:ext>
                  </a:extLst>
                </p14:cNvPr>
                <p14:cNvContentPartPr/>
                <p14:nvPr/>
              </p14:nvContentPartPr>
              <p14:xfrm>
                <a:off x="1126754" y="1204504"/>
                <a:ext cx="209520" cy="4644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93B7949-4BCA-4847-98FB-E97392B9662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18114" y="1195864"/>
                  <a:ext cx="2271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36BAADA-B4B3-49B6-8863-9582207EE44A}"/>
                    </a:ext>
                  </a:extLst>
                </p14:cNvPr>
                <p14:cNvContentPartPr/>
                <p14:nvPr/>
              </p14:nvContentPartPr>
              <p14:xfrm>
                <a:off x="1293074" y="1140784"/>
                <a:ext cx="224280" cy="216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36BAADA-B4B3-49B6-8863-9582207EE44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84074" y="1131784"/>
                  <a:ext cx="2419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769C0D7-DC38-49B9-99F1-89BD26E0074E}"/>
                    </a:ext>
                  </a:extLst>
                </p14:cNvPr>
                <p14:cNvContentPartPr/>
                <p14:nvPr/>
              </p14:nvContentPartPr>
              <p14:xfrm>
                <a:off x="1602314" y="1203784"/>
                <a:ext cx="145080" cy="157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769C0D7-DC38-49B9-99F1-89BD26E0074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593314" y="1195144"/>
                  <a:ext cx="162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11A1461-32F1-4EC6-A198-5140751F3A3E}"/>
                    </a:ext>
                  </a:extLst>
                </p14:cNvPr>
                <p14:cNvContentPartPr/>
                <p14:nvPr/>
              </p14:nvContentPartPr>
              <p14:xfrm>
                <a:off x="1834874" y="1122784"/>
                <a:ext cx="270000" cy="237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11A1461-32F1-4EC6-A198-5140751F3A3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26234" y="1114144"/>
                  <a:ext cx="2876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DE07297-5B3E-47EB-A5BF-37B395F5BE69}"/>
                    </a:ext>
                  </a:extLst>
                </p14:cNvPr>
                <p14:cNvContentPartPr/>
                <p14:nvPr/>
              </p14:nvContentPartPr>
              <p14:xfrm>
                <a:off x="2200274" y="834784"/>
                <a:ext cx="250920" cy="5252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DE07297-5B3E-47EB-A5BF-37B395F5BE6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91274" y="826144"/>
                  <a:ext cx="26856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136140C-D369-42BC-B4E7-66666D3BA8BD}"/>
                    </a:ext>
                  </a:extLst>
                </p14:cNvPr>
                <p14:cNvContentPartPr/>
                <p14:nvPr/>
              </p14:nvContentPartPr>
              <p14:xfrm>
                <a:off x="2142674" y="1063024"/>
                <a:ext cx="409320" cy="57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136140C-D369-42BC-B4E7-66666D3BA8B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33674" y="1054384"/>
                  <a:ext cx="4269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6BB180F-A5B6-4DF0-B328-33D3D4B03A26}"/>
                    </a:ext>
                  </a:extLst>
                </p14:cNvPr>
                <p14:cNvContentPartPr/>
                <p14:nvPr/>
              </p14:nvContentPartPr>
              <p14:xfrm>
                <a:off x="2497994" y="1024864"/>
                <a:ext cx="209880" cy="3099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6BB180F-A5B6-4DF0-B328-33D3D4B03A2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489354" y="1016224"/>
                  <a:ext cx="2275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AE48E14-A39F-4EDB-A103-E1888A226F60}"/>
                    </a:ext>
                  </a:extLst>
                </p14:cNvPr>
                <p14:cNvContentPartPr/>
                <p14:nvPr/>
              </p14:nvContentPartPr>
              <p14:xfrm>
                <a:off x="2735594" y="1145824"/>
                <a:ext cx="138240" cy="160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AE48E14-A39F-4EDB-A103-E1888A226F6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26954" y="1136824"/>
                  <a:ext cx="1558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DD7F856-1D00-4ABF-A698-86219F13A462}"/>
                    </a:ext>
                  </a:extLst>
                </p14:cNvPr>
                <p14:cNvContentPartPr/>
                <p14:nvPr/>
              </p14:nvContentPartPr>
              <p14:xfrm>
                <a:off x="3056354" y="1100824"/>
                <a:ext cx="334440" cy="200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DD7F856-1D00-4ABF-A698-86219F13A46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47714" y="1092184"/>
                  <a:ext cx="35208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4AE7CCB-AED6-4844-BFD1-F5C623A29E72}"/>
                  </a:ext>
                </a:extLst>
              </p14:cNvPr>
              <p14:cNvContentPartPr/>
              <p14:nvPr/>
            </p14:nvContentPartPr>
            <p14:xfrm>
              <a:off x="3697154" y="1068784"/>
              <a:ext cx="14760" cy="144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4AE7CCB-AED6-4844-BFD1-F5C623A29E7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688154" y="1060144"/>
                <a:ext cx="324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AAA335F-E1D5-488F-BAF1-2FBC77617AAA}"/>
                  </a:ext>
                </a:extLst>
              </p14:cNvPr>
              <p14:cNvContentPartPr/>
              <p14:nvPr/>
            </p14:nvContentPartPr>
            <p14:xfrm>
              <a:off x="3657554" y="1269304"/>
              <a:ext cx="37800" cy="378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AAA335F-E1D5-488F-BAF1-2FBC77617AA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648914" y="1260304"/>
                <a:ext cx="554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09100C56-D6C4-4FA7-A596-76186FFB85F6}"/>
                  </a:ext>
                </a:extLst>
              </p14:cNvPr>
              <p14:cNvContentPartPr/>
              <p14:nvPr/>
            </p14:nvContentPartPr>
            <p14:xfrm>
              <a:off x="565154" y="3342544"/>
              <a:ext cx="237240" cy="39708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09100C56-D6C4-4FA7-A596-76186FFB85F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56514" y="3333904"/>
                <a:ext cx="254880" cy="41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5" name="Group 304">
            <a:extLst>
              <a:ext uri="{FF2B5EF4-FFF2-40B4-BE49-F238E27FC236}">
                <a16:creationId xmlns:a16="http://schemas.microsoft.com/office/drawing/2014/main" id="{6F432D46-F704-476B-88A0-C2A6DD0616F8}"/>
              </a:ext>
            </a:extLst>
          </p:cNvPr>
          <p:cNvGrpSpPr/>
          <p:nvPr/>
        </p:nvGrpSpPr>
        <p:grpSpPr>
          <a:xfrm>
            <a:off x="427274" y="1605904"/>
            <a:ext cx="11358360" cy="3326760"/>
            <a:chOff x="427274" y="1605904"/>
            <a:chExt cx="11358360" cy="332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A6BF064-7B10-44CD-97DE-73C9AC61D25B}"/>
                    </a:ext>
                  </a:extLst>
                </p14:cNvPr>
                <p14:cNvContentPartPr/>
                <p14:nvPr/>
              </p14:nvContentPartPr>
              <p14:xfrm>
                <a:off x="427274" y="1795984"/>
                <a:ext cx="297000" cy="4068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A6BF064-7B10-44CD-97DE-73C9AC61D25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8274" y="1786984"/>
                  <a:ext cx="31464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17556E5-BF50-4927-B586-684972D295E1}"/>
                    </a:ext>
                  </a:extLst>
                </p14:cNvPr>
                <p14:cNvContentPartPr/>
                <p14:nvPr/>
              </p14:nvContentPartPr>
              <p14:xfrm>
                <a:off x="796634" y="1996504"/>
                <a:ext cx="225720" cy="202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17556E5-BF50-4927-B586-684972D295E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87994" y="1987504"/>
                  <a:ext cx="2433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72E3772-5B66-4841-9996-FFFDFBB69FC8}"/>
                    </a:ext>
                  </a:extLst>
                </p14:cNvPr>
                <p14:cNvContentPartPr/>
                <p14:nvPr/>
              </p14:nvContentPartPr>
              <p14:xfrm>
                <a:off x="1151954" y="1695184"/>
                <a:ext cx="346320" cy="5338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72E3772-5B66-4841-9996-FFFDFBB69FC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42954" y="1686184"/>
                  <a:ext cx="36396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CA7176D-0872-461B-AD29-6D1302C6199A}"/>
                    </a:ext>
                  </a:extLst>
                </p14:cNvPr>
                <p14:cNvContentPartPr/>
                <p14:nvPr/>
              </p14:nvContentPartPr>
              <p14:xfrm>
                <a:off x="1126754" y="1996144"/>
                <a:ext cx="285480" cy="32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CA7176D-0872-461B-AD29-6D1302C6199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17754" y="1987504"/>
                  <a:ext cx="3031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5F3450C-C805-4844-BB3A-2EB16CB079A1}"/>
                    </a:ext>
                  </a:extLst>
                </p14:cNvPr>
                <p14:cNvContentPartPr/>
                <p14:nvPr/>
              </p14:nvContentPartPr>
              <p14:xfrm>
                <a:off x="1865834" y="1844944"/>
                <a:ext cx="185760" cy="3114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5F3450C-C805-4844-BB3A-2EB16CB079A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857194" y="1836304"/>
                  <a:ext cx="2034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FAFC1F3-457E-4BEA-94DE-5698B197D584}"/>
                    </a:ext>
                  </a:extLst>
                </p14:cNvPr>
                <p14:cNvContentPartPr/>
                <p14:nvPr/>
              </p14:nvContentPartPr>
              <p14:xfrm>
                <a:off x="1796714" y="1803184"/>
                <a:ext cx="313920" cy="3247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FAFC1F3-457E-4BEA-94DE-5698B197D58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788074" y="1794184"/>
                  <a:ext cx="3315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0D34842-BAC7-4309-BE2A-474D7D867B5D}"/>
                    </a:ext>
                  </a:extLst>
                </p14:cNvPr>
                <p14:cNvContentPartPr/>
                <p14:nvPr/>
              </p14:nvContentPartPr>
              <p14:xfrm>
                <a:off x="2188034" y="2186944"/>
                <a:ext cx="44640" cy="131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0D34842-BAC7-4309-BE2A-474D7D867B5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179394" y="2178304"/>
                  <a:ext cx="62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E8E76B0-AC11-4B1F-9CF5-9CDD5C69D083}"/>
                    </a:ext>
                  </a:extLst>
                </p14:cNvPr>
                <p14:cNvContentPartPr/>
                <p14:nvPr/>
              </p14:nvContentPartPr>
              <p14:xfrm>
                <a:off x="2407994" y="2153824"/>
                <a:ext cx="147960" cy="205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E8E76B0-AC11-4B1F-9CF5-9CDD5C69D08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398994" y="2145184"/>
                  <a:ext cx="1656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A6CD3E9-7C0A-4AE3-AF39-C140C46C47DA}"/>
                    </a:ext>
                  </a:extLst>
                </p14:cNvPr>
                <p14:cNvContentPartPr/>
                <p14:nvPr/>
              </p14:nvContentPartPr>
              <p14:xfrm>
                <a:off x="2834594" y="1869064"/>
                <a:ext cx="201240" cy="2775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A6CD3E9-7C0A-4AE3-AF39-C140C46C47D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25594" y="1860064"/>
                  <a:ext cx="2188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1AC8E1F-9409-4544-80EC-2A0EB001C071}"/>
                    </a:ext>
                  </a:extLst>
                </p14:cNvPr>
                <p14:cNvContentPartPr/>
                <p14:nvPr/>
              </p14:nvContentPartPr>
              <p14:xfrm>
                <a:off x="2805794" y="1820104"/>
                <a:ext cx="244080" cy="3060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1AC8E1F-9409-4544-80EC-2A0EB001C07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796794" y="1811104"/>
                  <a:ext cx="2617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C781B8B-0D17-4AC9-8B87-8ED532E396E5}"/>
                    </a:ext>
                  </a:extLst>
                </p14:cNvPr>
                <p14:cNvContentPartPr/>
                <p14:nvPr/>
              </p14:nvContentPartPr>
              <p14:xfrm>
                <a:off x="3125114" y="2136544"/>
                <a:ext cx="182520" cy="1634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C781B8B-0D17-4AC9-8B87-8ED532E396E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116474" y="2127904"/>
                  <a:ext cx="2001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0A47C4E-37FC-4A18-A1B4-FCCBB1D60176}"/>
                    </a:ext>
                  </a:extLst>
                </p14:cNvPr>
                <p14:cNvContentPartPr/>
                <p14:nvPr/>
              </p14:nvContentPartPr>
              <p14:xfrm>
                <a:off x="3411314" y="2113864"/>
                <a:ext cx="156240" cy="270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0A47C4E-37FC-4A18-A1B4-FCCBB1D6017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02674" y="2105224"/>
                  <a:ext cx="1738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70A91CA-4AFB-4876-A89F-83A79D6178ED}"/>
                    </a:ext>
                  </a:extLst>
                </p14:cNvPr>
                <p14:cNvContentPartPr/>
                <p14:nvPr/>
              </p14:nvContentPartPr>
              <p14:xfrm>
                <a:off x="3774554" y="2030704"/>
                <a:ext cx="23760" cy="417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70A91CA-4AFB-4876-A89F-83A79D6178E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65914" y="2021704"/>
                  <a:ext cx="414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7809211-F159-4C89-B12C-7073CB059BAE}"/>
                    </a:ext>
                  </a:extLst>
                </p14:cNvPr>
                <p14:cNvContentPartPr/>
                <p14:nvPr/>
              </p14:nvContentPartPr>
              <p14:xfrm>
                <a:off x="3985514" y="2041144"/>
                <a:ext cx="19800" cy="82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7809211-F159-4C89-B12C-7073CB059BA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76514" y="2032504"/>
                  <a:ext cx="374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FF57637-05EC-43BE-A16E-6EA353608E62}"/>
                    </a:ext>
                  </a:extLst>
                </p14:cNvPr>
                <p14:cNvContentPartPr/>
                <p14:nvPr/>
              </p14:nvContentPartPr>
              <p14:xfrm>
                <a:off x="4203314" y="2038264"/>
                <a:ext cx="19800" cy="140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FF57637-05EC-43BE-A16E-6EA353608E6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94314" y="2029624"/>
                  <a:ext cx="37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0412CFD-8D1D-4C50-A33B-57405AB1EEB8}"/>
                    </a:ext>
                  </a:extLst>
                </p14:cNvPr>
                <p14:cNvContentPartPr/>
                <p14:nvPr/>
              </p14:nvContentPartPr>
              <p14:xfrm>
                <a:off x="4363514" y="2150944"/>
                <a:ext cx="86400" cy="1476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0412CFD-8D1D-4C50-A33B-57405AB1EEB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354514" y="2141944"/>
                  <a:ext cx="104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947CC6F-5F80-4389-BA1C-1629710FC91C}"/>
                    </a:ext>
                  </a:extLst>
                </p14:cNvPr>
                <p14:cNvContentPartPr/>
                <p14:nvPr/>
              </p14:nvContentPartPr>
              <p14:xfrm>
                <a:off x="4689674" y="1840624"/>
                <a:ext cx="322920" cy="3042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947CC6F-5F80-4389-BA1C-1629710FC91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681034" y="1831624"/>
                  <a:ext cx="3405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A749E3E-94EB-4615-9222-2DFD2A4DF8DF}"/>
                    </a:ext>
                  </a:extLst>
                </p14:cNvPr>
                <p14:cNvContentPartPr/>
                <p14:nvPr/>
              </p14:nvContentPartPr>
              <p14:xfrm>
                <a:off x="4686794" y="1840624"/>
                <a:ext cx="268920" cy="278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A749E3E-94EB-4615-9222-2DFD2A4DF8D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677794" y="1831624"/>
                  <a:ext cx="2865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F802A2C-3397-4F43-BB68-7F462C52158E}"/>
                    </a:ext>
                  </a:extLst>
                </p14:cNvPr>
                <p14:cNvContentPartPr/>
                <p14:nvPr/>
              </p14:nvContentPartPr>
              <p14:xfrm>
                <a:off x="5082794" y="2155264"/>
                <a:ext cx="228600" cy="126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F802A2C-3397-4F43-BB68-7F462C52158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074154" y="2146264"/>
                  <a:ext cx="246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650D714-6585-40BB-9BCA-9D6ABC2196AB}"/>
                    </a:ext>
                  </a:extLst>
                </p14:cNvPr>
                <p14:cNvContentPartPr/>
                <p14:nvPr/>
              </p14:nvContentPartPr>
              <p14:xfrm>
                <a:off x="5690114" y="1676104"/>
                <a:ext cx="258480" cy="5310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650D714-6585-40BB-9BCA-9D6ABC2196A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81474" y="1667464"/>
                  <a:ext cx="27612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64ADDAD-6304-469B-A0E2-A2E2E72A7374}"/>
                    </a:ext>
                  </a:extLst>
                </p14:cNvPr>
                <p14:cNvContentPartPr/>
                <p14:nvPr/>
              </p14:nvContentPartPr>
              <p14:xfrm>
                <a:off x="5970194" y="1992904"/>
                <a:ext cx="259560" cy="1767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64ADDAD-6304-469B-A0E2-A2E2E72A737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961554" y="1984264"/>
                  <a:ext cx="277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77BDBD5-D753-42C2-BDDA-1C0E6847212B}"/>
                    </a:ext>
                  </a:extLst>
                </p14:cNvPr>
                <p14:cNvContentPartPr/>
                <p14:nvPr/>
              </p14:nvContentPartPr>
              <p14:xfrm>
                <a:off x="6598394" y="2006944"/>
                <a:ext cx="214560" cy="1544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77BDBD5-D753-42C2-BDDA-1C0E6847212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589394" y="1997944"/>
                  <a:ext cx="232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A4F1DC3-BABC-41D5-B095-43291A99AE06}"/>
                    </a:ext>
                  </a:extLst>
                </p14:cNvPr>
                <p14:cNvContentPartPr/>
                <p14:nvPr/>
              </p14:nvContentPartPr>
              <p14:xfrm>
                <a:off x="7189154" y="1746664"/>
                <a:ext cx="392760" cy="430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A4F1DC3-BABC-41D5-B095-43291A99AE0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80514" y="1738024"/>
                  <a:ext cx="4104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D4E7F26-A792-4BAF-9E01-8DBF2B5608F0}"/>
                    </a:ext>
                  </a:extLst>
                </p14:cNvPr>
                <p14:cNvContentPartPr/>
                <p14:nvPr/>
              </p14:nvContentPartPr>
              <p14:xfrm>
                <a:off x="7409114" y="2023864"/>
                <a:ext cx="353880" cy="1594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D4E7F26-A792-4BAF-9E01-8DBF2B5608F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00114" y="2015224"/>
                  <a:ext cx="371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B6D82EA-0BFE-4DD1-AFC0-AC232CB1907B}"/>
                    </a:ext>
                  </a:extLst>
                </p14:cNvPr>
                <p14:cNvContentPartPr/>
                <p14:nvPr/>
              </p14:nvContentPartPr>
              <p14:xfrm>
                <a:off x="7710794" y="2032504"/>
                <a:ext cx="290160" cy="4107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B6D82EA-0BFE-4DD1-AFC0-AC232CB1907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02154" y="2023504"/>
                  <a:ext cx="30780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DF12157-2E32-46F3-94D9-ED57EBCEF0CD}"/>
                    </a:ext>
                  </a:extLst>
                </p14:cNvPr>
                <p14:cNvContentPartPr/>
                <p14:nvPr/>
              </p14:nvContentPartPr>
              <p14:xfrm>
                <a:off x="8091314" y="2030344"/>
                <a:ext cx="175680" cy="180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DF12157-2E32-46F3-94D9-ED57EBCEF0C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082314" y="2021704"/>
                  <a:ext cx="1933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D2306E1-4597-4EEC-ABDC-149621465824}"/>
                    </a:ext>
                  </a:extLst>
                </p14:cNvPr>
                <p14:cNvContentPartPr/>
                <p14:nvPr/>
              </p14:nvContentPartPr>
              <p14:xfrm>
                <a:off x="8570474" y="1943944"/>
                <a:ext cx="353160" cy="213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D2306E1-4597-4EEC-ABDC-14962146582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561834" y="1935304"/>
                  <a:ext cx="370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17C08B2-6F31-4362-BEB8-87812FC59833}"/>
                    </a:ext>
                  </a:extLst>
                </p14:cNvPr>
                <p14:cNvContentPartPr/>
                <p14:nvPr/>
              </p14:nvContentPartPr>
              <p14:xfrm>
                <a:off x="8925074" y="2021704"/>
                <a:ext cx="240840" cy="133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17C08B2-6F31-4362-BEB8-87812FC5983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916074" y="2012704"/>
                  <a:ext cx="258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AB08F22-B6CC-4A7B-94D2-8F95AEE51BC4}"/>
                    </a:ext>
                  </a:extLst>
                </p14:cNvPr>
                <p14:cNvContentPartPr/>
                <p14:nvPr/>
              </p14:nvContentPartPr>
              <p14:xfrm>
                <a:off x="9209834" y="2051944"/>
                <a:ext cx="223200" cy="1029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AB08F22-B6CC-4A7B-94D2-8F95AEE51BC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200834" y="2043304"/>
                  <a:ext cx="240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EB5F722-D2E6-40DF-BB36-5A8ADA7204A1}"/>
                    </a:ext>
                  </a:extLst>
                </p14:cNvPr>
                <p14:cNvContentPartPr/>
                <p14:nvPr/>
              </p14:nvContentPartPr>
              <p14:xfrm>
                <a:off x="9417914" y="2083624"/>
                <a:ext cx="209880" cy="348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EB5F722-D2E6-40DF-BB36-5A8ADA7204A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408914" y="2074624"/>
                  <a:ext cx="2275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EA0B88C-700A-4347-B62A-7DFC625856AA}"/>
                    </a:ext>
                  </a:extLst>
                </p14:cNvPr>
                <p14:cNvContentPartPr/>
                <p14:nvPr/>
              </p14:nvContentPartPr>
              <p14:xfrm>
                <a:off x="9570194" y="2020624"/>
                <a:ext cx="222120" cy="1494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EA0B88C-700A-4347-B62A-7DFC625856A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561554" y="2011984"/>
                  <a:ext cx="239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BEBDFAB-DD76-4455-977F-9C4670DBF49D}"/>
                    </a:ext>
                  </a:extLst>
                </p14:cNvPr>
                <p14:cNvContentPartPr/>
                <p14:nvPr/>
              </p14:nvContentPartPr>
              <p14:xfrm>
                <a:off x="9861794" y="1749904"/>
                <a:ext cx="279720" cy="398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BEBDFAB-DD76-4455-977F-9C4670DBF49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852794" y="1741264"/>
                  <a:ext cx="2973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64A5282-F0FA-4E2E-869B-D72233BA59D0}"/>
                    </a:ext>
                  </a:extLst>
                </p14:cNvPr>
                <p14:cNvContentPartPr/>
                <p14:nvPr/>
              </p14:nvContentPartPr>
              <p14:xfrm>
                <a:off x="10030274" y="2002984"/>
                <a:ext cx="216720" cy="1803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64A5282-F0FA-4E2E-869B-D72233BA59D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021634" y="1994344"/>
                  <a:ext cx="2343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7B86E5A-B579-4841-8122-0A5A8434551A}"/>
                    </a:ext>
                  </a:extLst>
                </p14:cNvPr>
                <p14:cNvContentPartPr/>
                <p14:nvPr/>
              </p14:nvContentPartPr>
              <p14:xfrm>
                <a:off x="10567754" y="1605904"/>
                <a:ext cx="478440" cy="6105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7B86E5A-B579-4841-8122-0A5A8434551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558754" y="1597264"/>
                  <a:ext cx="49608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61F514F-51CE-4AF5-9007-FBBDB356BA8F}"/>
                    </a:ext>
                  </a:extLst>
                </p14:cNvPr>
                <p14:cNvContentPartPr/>
                <p14:nvPr/>
              </p14:nvContentPartPr>
              <p14:xfrm>
                <a:off x="10578554" y="2018824"/>
                <a:ext cx="254520" cy="61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61F514F-51CE-4AF5-9007-FBBDB356BA8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569914" y="2010184"/>
                  <a:ext cx="2721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32725C9-6257-4D1D-A188-FE10534C33B1}"/>
                    </a:ext>
                  </a:extLst>
                </p14:cNvPr>
                <p14:cNvContentPartPr/>
                <p14:nvPr/>
              </p14:nvContentPartPr>
              <p14:xfrm>
                <a:off x="10885634" y="2026384"/>
                <a:ext cx="152280" cy="1530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32725C9-6257-4D1D-A188-FE10534C33B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876994" y="2017744"/>
                  <a:ext cx="169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D9EFD5E-FFBC-4810-845E-ADA8152D9ED1}"/>
                    </a:ext>
                  </a:extLst>
                </p14:cNvPr>
                <p14:cNvContentPartPr/>
                <p14:nvPr/>
              </p14:nvContentPartPr>
              <p14:xfrm>
                <a:off x="11058434" y="2078224"/>
                <a:ext cx="123480" cy="1198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D9EFD5E-FFBC-4810-845E-ADA8152D9ED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049434" y="2069584"/>
                  <a:ext cx="1411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ABAB7DD-0208-468F-AE66-E0C184D0995E}"/>
                    </a:ext>
                  </a:extLst>
                </p14:cNvPr>
                <p14:cNvContentPartPr/>
                <p14:nvPr/>
              </p14:nvContentPartPr>
              <p14:xfrm>
                <a:off x="11255714" y="2086144"/>
                <a:ext cx="356400" cy="167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ABAB7DD-0208-468F-AE66-E0C184D0995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246714" y="2077144"/>
                  <a:ext cx="374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572F230-B638-43C1-B1A5-A92BD626665E}"/>
                    </a:ext>
                  </a:extLst>
                </p14:cNvPr>
                <p14:cNvContentPartPr/>
                <p14:nvPr/>
              </p14:nvContentPartPr>
              <p14:xfrm>
                <a:off x="496034" y="2761864"/>
                <a:ext cx="208080" cy="2005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572F230-B638-43C1-B1A5-A92BD626665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7034" y="2753224"/>
                  <a:ext cx="2257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61445BD-0745-439D-B35D-8BFF9FAA682B}"/>
                    </a:ext>
                  </a:extLst>
                </p14:cNvPr>
                <p14:cNvContentPartPr/>
                <p14:nvPr/>
              </p14:nvContentPartPr>
              <p14:xfrm>
                <a:off x="1068434" y="2891464"/>
                <a:ext cx="226440" cy="4100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61445BD-0745-439D-B35D-8BFF9FAA682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59434" y="2882824"/>
                  <a:ext cx="24408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319377B-841C-4377-AE5B-4BE43B33AFFE}"/>
                    </a:ext>
                  </a:extLst>
                </p14:cNvPr>
                <p14:cNvContentPartPr/>
                <p14:nvPr/>
              </p14:nvContentPartPr>
              <p14:xfrm>
                <a:off x="1221074" y="2727304"/>
                <a:ext cx="335520" cy="2487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319377B-841C-4377-AE5B-4BE43B33AFF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212074" y="2718664"/>
                  <a:ext cx="3531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DB04DA0-88BE-46D6-857D-C43EF041B107}"/>
                    </a:ext>
                  </a:extLst>
                </p14:cNvPr>
                <p14:cNvContentPartPr/>
                <p14:nvPr/>
              </p14:nvContentPartPr>
              <p14:xfrm>
                <a:off x="1586474" y="2849704"/>
                <a:ext cx="127800" cy="107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DB04DA0-88BE-46D6-857D-C43EF041B10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577474" y="2841064"/>
                  <a:ext cx="1454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015A32D-F835-4826-8122-1EBF35BA72AB}"/>
                    </a:ext>
                  </a:extLst>
                </p14:cNvPr>
                <p14:cNvContentPartPr/>
                <p14:nvPr/>
              </p14:nvContentPartPr>
              <p14:xfrm>
                <a:off x="1609514" y="2821624"/>
                <a:ext cx="271440" cy="3988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015A32D-F835-4826-8122-1EBF35BA72A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600874" y="2812984"/>
                  <a:ext cx="2890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436548F-FCD9-44C4-A0D1-B10098201129}"/>
                    </a:ext>
                  </a:extLst>
                </p14:cNvPr>
                <p14:cNvContentPartPr/>
                <p14:nvPr/>
              </p14:nvContentPartPr>
              <p14:xfrm>
                <a:off x="1808594" y="2736304"/>
                <a:ext cx="284040" cy="2070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436548F-FCD9-44C4-A0D1-B1009820112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799594" y="2727664"/>
                  <a:ext cx="3016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4BDA294-CD19-4C23-916B-AAE42D5FE9B1}"/>
                    </a:ext>
                  </a:extLst>
                </p14:cNvPr>
                <p14:cNvContentPartPr/>
                <p14:nvPr/>
              </p14:nvContentPartPr>
              <p14:xfrm>
                <a:off x="2131154" y="2834584"/>
                <a:ext cx="219960" cy="1368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4BDA294-CD19-4C23-916B-AAE42D5FE9B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122154" y="2825944"/>
                  <a:ext cx="23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6D830C7-6765-4D94-BDCD-209C31B92C2E}"/>
                    </a:ext>
                  </a:extLst>
                </p14:cNvPr>
                <p14:cNvContentPartPr/>
                <p14:nvPr/>
              </p14:nvContentPartPr>
              <p14:xfrm>
                <a:off x="2519594" y="2582584"/>
                <a:ext cx="196560" cy="366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6D830C7-6765-4D94-BDCD-209C31B92C2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510954" y="2573584"/>
                  <a:ext cx="2142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86FECF2-8A79-401C-BBAE-A681E076D464}"/>
                    </a:ext>
                  </a:extLst>
                </p14:cNvPr>
                <p14:cNvContentPartPr/>
                <p14:nvPr/>
              </p14:nvContentPartPr>
              <p14:xfrm>
                <a:off x="2619314" y="2797864"/>
                <a:ext cx="207360" cy="172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86FECF2-8A79-401C-BBAE-A681E076D46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10314" y="2789224"/>
                  <a:ext cx="2250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EC02ECA-A36F-4F6D-876D-0A1DAD15C8B3}"/>
                    </a:ext>
                  </a:extLst>
                </p14:cNvPr>
                <p14:cNvContentPartPr/>
                <p14:nvPr/>
              </p14:nvContentPartPr>
              <p14:xfrm>
                <a:off x="2979674" y="2526424"/>
                <a:ext cx="240120" cy="5112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EC02ECA-A36F-4F6D-876D-0A1DAD15C8B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970674" y="2517424"/>
                  <a:ext cx="25776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4BC5590-BF87-41A6-A334-81C7B65F5A70}"/>
                    </a:ext>
                  </a:extLst>
                </p14:cNvPr>
                <p14:cNvContentPartPr/>
                <p14:nvPr/>
              </p14:nvContentPartPr>
              <p14:xfrm>
                <a:off x="2875634" y="2780224"/>
                <a:ext cx="438480" cy="1933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4BC5590-BF87-41A6-A334-81C7B65F5A7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866634" y="2771584"/>
                  <a:ext cx="4561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8695174-3538-4DB9-A5A6-9666AAC1A6CF}"/>
                    </a:ext>
                  </a:extLst>
                </p14:cNvPr>
                <p14:cNvContentPartPr/>
                <p14:nvPr/>
              </p14:nvContentPartPr>
              <p14:xfrm>
                <a:off x="3445154" y="2660704"/>
                <a:ext cx="14400" cy="507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8695174-3538-4DB9-A5A6-9666AAC1A6C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436154" y="2652064"/>
                  <a:ext cx="320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0FEA4CB-70B1-4D87-903E-32582BC94A6C}"/>
                    </a:ext>
                  </a:extLst>
                </p14:cNvPr>
                <p14:cNvContentPartPr/>
                <p14:nvPr/>
              </p14:nvContentPartPr>
              <p14:xfrm>
                <a:off x="3443714" y="2824144"/>
                <a:ext cx="159120" cy="1404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0FEA4CB-70B1-4D87-903E-32582BC94A6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434714" y="2815504"/>
                  <a:ext cx="1767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B4E41A1-501E-4C2D-ABDA-96924D3C014E}"/>
                    </a:ext>
                  </a:extLst>
                </p14:cNvPr>
                <p14:cNvContentPartPr/>
                <p14:nvPr/>
              </p14:nvContentPartPr>
              <p14:xfrm>
                <a:off x="3682754" y="2826304"/>
                <a:ext cx="258480" cy="1612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B4E41A1-501E-4C2D-ABDA-96924D3C014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674114" y="2817664"/>
                  <a:ext cx="2761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692B27B-5CD5-4B4F-B0FB-68BA32E24130}"/>
                    </a:ext>
                  </a:extLst>
                </p14:cNvPr>
                <p14:cNvContentPartPr/>
                <p14:nvPr/>
              </p14:nvContentPartPr>
              <p14:xfrm>
                <a:off x="4316714" y="2840344"/>
                <a:ext cx="129600" cy="113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692B27B-5CD5-4B4F-B0FB-68BA32E2413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308074" y="2831704"/>
                  <a:ext cx="147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0D579D1-429A-4D69-92BD-BF65876E43C1}"/>
                    </a:ext>
                  </a:extLst>
                </p14:cNvPr>
                <p14:cNvContentPartPr/>
                <p14:nvPr/>
              </p14:nvContentPartPr>
              <p14:xfrm>
                <a:off x="4664834" y="2439304"/>
                <a:ext cx="283320" cy="5126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0D579D1-429A-4D69-92BD-BF65876E43C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655834" y="2430304"/>
                  <a:ext cx="30096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C8ECC01-557A-4A88-A7A0-DD03B08FFDC4}"/>
                    </a:ext>
                  </a:extLst>
                </p14:cNvPr>
                <p14:cNvContentPartPr/>
                <p14:nvPr/>
              </p14:nvContentPartPr>
              <p14:xfrm>
                <a:off x="4651154" y="2731984"/>
                <a:ext cx="264240" cy="62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C8ECC01-557A-4A88-A7A0-DD03B08FFDC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642154" y="2722984"/>
                  <a:ext cx="2818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D60278F-89A5-43AF-AE36-CBC0405FC657}"/>
                    </a:ext>
                  </a:extLst>
                </p14:cNvPr>
                <p14:cNvContentPartPr/>
                <p14:nvPr/>
              </p14:nvContentPartPr>
              <p14:xfrm>
                <a:off x="5260274" y="2643784"/>
                <a:ext cx="359640" cy="2674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D60278F-89A5-43AF-AE36-CBC0405FC65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251274" y="2634784"/>
                  <a:ext cx="3772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95F1EC6-7999-470C-B229-417EFFA7360A}"/>
                    </a:ext>
                  </a:extLst>
                </p14:cNvPr>
                <p14:cNvContentPartPr/>
                <p14:nvPr/>
              </p14:nvContentPartPr>
              <p14:xfrm>
                <a:off x="5619194" y="2737744"/>
                <a:ext cx="178560" cy="1684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95F1EC6-7999-470C-B229-417EFFA7360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610554" y="2728744"/>
                  <a:ext cx="196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39AEE0B-E675-44DE-894B-1511BD7FB1B6}"/>
                    </a:ext>
                  </a:extLst>
                </p14:cNvPr>
                <p14:cNvContentPartPr/>
                <p14:nvPr/>
              </p14:nvContentPartPr>
              <p14:xfrm>
                <a:off x="5849234" y="2735224"/>
                <a:ext cx="147240" cy="1684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39AEE0B-E675-44DE-894B-1511BD7FB1B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840594" y="2726224"/>
                  <a:ext cx="164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8E21691-4D53-4BDE-960B-9A29B15753A2}"/>
                    </a:ext>
                  </a:extLst>
                </p14:cNvPr>
                <p14:cNvContentPartPr/>
                <p14:nvPr/>
              </p14:nvContentPartPr>
              <p14:xfrm>
                <a:off x="6023474" y="2725504"/>
                <a:ext cx="138960" cy="1688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8E21691-4D53-4BDE-960B-9A29B15753A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014834" y="2716504"/>
                  <a:ext cx="156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1FF0198-87F7-4AF5-860D-F67864FD0C18}"/>
                    </a:ext>
                  </a:extLst>
                </p14:cNvPr>
                <p14:cNvContentPartPr/>
                <p14:nvPr/>
              </p14:nvContentPartPr>
              <p14:xfrm>
                <a:off x="6189434" y="2722984"/>
                <a:ext cx="215640" cy="1699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1FF0198-87F7-4AF5-860D-F67864FD0C1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180434" y="2714344"/>
                  <a:ext cx="233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C18F6F8-AF78-4805-8972-B363FCA77227}"/>
                    </a:ext>
                  </a:extLst>
                </p14:cNvPr>
                <p14:cNvContentPartPr/>
                <p14:nvPr/>
              </p14:nvContentPartPr>
              <p14:xfrm>
                <a:off x="6380594" y="2683744"/>
                <a:ext cx="222840" cy="2044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C18F6F8-AF78-4805-8972-B363FCA7722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371954" y="2674744"/>
                  <a:ext cx="2404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81FC4C5-4D42-4659-9766-35F1E25FCB24}"/>
                    </a:ext>
                  </a:extLst>
                </p14:cNvPr>
                <p14:cNvContentPartPr/>
                <p14:nvPr/>
              </p14:nvContentPartPr>
              <p14:xfrm>
                <a:off x="6572834" y="2680144"/>
                <a:ext cx="200520" cy="2311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81FC4C5-4D42-4659-9766-35F1E25FCB2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563834" y="2671504"/>
                  <a:ext cx="2181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AD18F1E-558F-40F0-BCA0-25608B30068E}"/>
                    </a:ext>
                  </a:extLst>
                </p14:cNvPr>
                <p14:cNvContentPartPr/>
                <p14:nvPr/>
              </p14:nvContentPartPr>
              <p14:xfrm>
                <a:off x="6790994" y="2726224"/>
                <a:ext cx="199440" cy="1209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AD18F1E-558F-40F0-BCA0-25608B30068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781994" y="2717584"/>
                  <a:ext cx="2170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48DAC07-7FA9-47A8-816D-A4401A85787A}"/>
                    </a:ext>
                  </a:extLst>
                </p14:cNvPr>
                <p14:cNvContentPartPr/>
                <p14:nvPr/>
              </p14:nvContentPartPr>
              <p14:xfrm>
                <a:off x="6970634" y="2676904"/>
                <a:ext cx="204840" cy="2178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48DAC07-7FA9-47A8-816D-A4401A85787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961994" y="2667904"/>
                  <a:ext cx="2224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7523AA0-DF48-4F4B-B033-7A6112A8FEC8}"/>
                    </a:ext>
                  </a:extLst>
                </p14:cNvPr>
                <p14:cNvContentPartPr/>
                <p14:nvPr/>
              </p14:nvContentPartPr>
              <p14:xfrm>
                <a:off x="7402634" y="2705344"/>
                <a:ext cx="216720" cy="1692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7523AA0-DF48-4F4B-B033-7A6112A8FEC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393634" y="2696344"/>
                  <a:ext cx="2343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A0A9697-77B8-47C0-AF7B-D313CF12FA9E}"/>
                    </a:ext>
                  </a:extLst>
                </p14:cNvPr>
                <p14:cNvContentPartPr/>
                <p14:nvPr/>
              </p14:nvContentPartPr>
              <p14:xfrm>
                <a:off x="7693514" y="2739904"/>
                <a:ext cx="185040" cy="1357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A0A9697-77B8-47C0-AF7B-D313CF12FA9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684514" y="2731264"/>
                  <a:ext cx="2026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C368A0E-D5ED-45E2-BF0E-EF1912984A5E}"/>
                    </a:ext>
                  </a:extLst>
                </p14:cNvPr>
                <p14:cNvContentPartPr/>
                <p14:nvPr/>
              </p14:nvContentPartPr>
              <p14:xfrm>
                <a:off x="8005994" y="2744584"/>
                <a:ext cx="265320" cy="1328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C368A0E-D5ED-45E2-BF0E-EF1912984A5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996994" y="2735584"/>
                  <a:ext cx="2829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169807B-3E1C-47CE-BF1F-ACB522A6D166}"/>
                    </a:ext>
                  </a:extLst>
                </p14:cNvPr>
                <p14:cNvContentPartPr/>
                <p14:nvPr/>
              </p14:nvContentPartPr>
              <p14:xfrm>
                <a:off x="8193194" y="2510224"/>
                <a:ext cx="235800" cy="3258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169807B-3E1C-47CE-BF1F-ACB522A6D16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184554" y="2501224"/>
                  <a:ext cx="2534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45010DC-6180-4417-9877-87BC51F6D7D8}"/>
                    </a:ext>
                  </a:extLst>
                </p14:cNvPr>
                <p14:cNvContentPartPr/>
                <p14:nvPr/>
              </p14:nvContentPartPr>
              <p14:xfrm>
                <a:off x="8690714" y="2236984"/>
                <a:ext cx="511200" cy="649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45010DC-6180-4417-9877-87BC51F6D7D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681714" y="2227984"/>
                  <a:ext cx="52884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4F99DEB-FE71-4993-ADB1-1C328C522109}"/>
                    </a:ext>
                  </a:extLst>
                </p14:cNvPr>
                <p14:cNvContentPartPr/>
                <p14:nvPr/>
              </p14:nvContentPartPr>
              <p14:xfrm>
                <a:off x="8687114" y="2643784"/>
                <a:ext cx="357480" cy="856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4F99DEB-FE71-4993-ADB1-1C328C52210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678474" y="2635144"/>
                  <a:ext cx="375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A3AB2B3-0192-44BC-B013-8CCCC5B0B760}"/>
                    </a:ext>
                  </a:extLst>
                </p14:cNvPr>
                <p14:cNvContentPartPr/>
                <p14:nvPr/>
              </p14:nvContentPartPr>
              <p14:xfrm>
                <a:off x="8992034" y="2703544"/>
                <a:ext cx="149760" cy="1386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A3AB2B3-0192-44BC-B013-8CCCC5B0B76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983034" y="2694544"/>
                  <a:ext cx="1674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5F58AE8-2F13-490C-BC81-E6616D76D1CB}"/>
                    </a:ext>
                  </a:extLst>
                </p14:cNvPr>
                <p14:cNvContentPartPr/>
                <p14:nvPr/>
              </p14:nvContentPartPr>
              <p14:xfrm>
                <a:off x="9245834" y="2711104"/>
                <a:ext cx="50040" cy="774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5F58AE8-2F13-490C-BC81-E6616D76D1C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237194" y="2702464"/>
                  <a:ext cx="676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1538A1B-1AF9-46F5-82C1-18DD86AEF05C}"/>
                    </a:ext>
                  </a:extLst>
                </p14:cNvPr>
                <p14:cNvContentPartPr/>
                <p14:nvPr/>
              </p14:nvContentPartPr>
              <p14:xfrm>
                <a:off x="9406754" y="2533264"/>
                <a:ext cx="14040" cy="43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1538A1B-1AF9-46F5-82C1-18DD86AEF05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398114" y="2524624"/>
                  <a:ext cx="316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A37BDE3-6D32-4551-BCF7-6DD9551E13FD}"/>
                    </a:ext>
                  </a:extLst>
                </p14:cNvPr>
                <p14:cNvContentPartPr/>
                <p14:nvPr/>
              </p14:nvContentPartPr>
              <p14:xfrm>
                <a:off x="9503234" y="2441464"/>
                <a:ext cx="153720" cy="3434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A37BDE3-6D32-4551-BCF7-6DD9551E13F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494234" y="2432824"/>
                  <a:ext cx="1713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64EC239-745C-4EB1-A539-5D9693312EBF}"/>
                    </a:ext>
                  </a:extLst>
                </p14:cNvPr>
                <p14:cNvContentPartPr/>
                <p14:nvPr/>
              </p14:nvContentPartPr>
              <p14:xfrm>
                <a:off x="9636074" y="2658184"/>
                <a:ext cx="366120" cy="155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64EC239-745C-4EB1-A539-5D9693312EB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627434" y="2649184"/>
                  <a:ext cx="383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FA4A05A-4278-48C4-B799-3F04C61609A4}"/>
                    </a:ext>
                  </a:extLst>
                </p14:cNvPr>
                <p14:cNvContentPartPr/>
                <p14:nvPr/>
              </p14:nvContentPartPr>
              <p14:xfrm>
                <a:off x="10045034" y="2671504"/>
                <a:ext cx="136800" cy="1501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FA4A05A-4278-48C4-B799-3F04C61609A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036394" y="2662864"/>
                  <a:ext cx="154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D10F6B2-A55A-4787-AA7E-D0D1794912CE}"/>
                    </a:ext>
                  </a:extLst>
                </p14:cNvPr>
                <p14:cNvContentPartPr/>
                <p14:nvPr/>
              </p14:nvContentPartPr>
              <p14:xfrm>
                <a:off x="10274714" y="2621464"/>
                <a:ext cx="134280" cy="2127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D10F6B2-A55A-4787-AA7E-D0D1794912C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266074" y="2612464"/>
                  <a:ext cx="1519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7263345-6940-45F4-BE2C-4C9C0DB426DF}"/>
                    </a:ext>
                  </a:extLst>
                </p14:cNvPr>
                <p14:cNvContentPartPr/>
                <p14:nvPr/>
              </p14:nvContentPartPr>
              <p14:xfrm>
                <a:off x="951434" y="3470344"/>
                <a:ext cx="230040" cy="2289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7263345-6940-45F4-BE2C-4C9C0DB426D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42794" y="3461344"/>
                  <a:ext cx="247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7852044-70BE-4F7D-A6E2-298495B225D1}"/>
                    </a:ext>
                  </a:extLst>
                </p14:cNvPr>
                <p14:cNvContentPartPr/>
                <p14:nvPr/>
              </p14:nvContentPartPr>
              <p14:xfrm>
                <a:off x="1177514" y="3552064"/>
                <a:ext cx="149040" cy="1454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7852044-70BE-4F7D-A6E2-298495B225D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68874" y="3543064"/>
                  <a:ext cx="166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5F78513-EC94-466C-9261-CCF24A399D08}"/>
                    </a:ext>
                  </a:extLst>
                </p14:cNvPr>
                <p14:cNvContentPartPr/>
                <p14:nvPr/>
              </p14:nvContentPartPr>
              <p14:xfrm>
                <a:off x="1325114" y="3554584"/>
                <a:ext cx="100440" cy="1558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5F78513-EC94-466C-9261-CCF24A399D0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316114" y="3545944"/>
                  <a:ext cx="1180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EE773BC-998F-4222-8D5F-3D9861331676}"/>
                    </a:ext>
                  </a:extLst>
                </p14:cNvPr>
                <p14:cNvContentPartPr/>
                <p14:nvPr/>
              </p14:nvContentPartPr>
              <p14:xfrm>
                <a:off x="1503674" y="3536584"/>
                <a:ext cx="148320" cy="1630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EE773BC-998F-4222-8D5F-3D986133167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494674" y="3527584"/>
                  <a:ext cx="165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2E7A3A0-EC0C-4656-BBCB-B7DB4A472289}"/>
                    </a:ext>
                  </a:extLst>
                </p14:cNvPr>
                <p14:cNvContentPartPr/>
                <p14:nvPr/>
              </p14:nvContentPartPr>
              <p14:xfrm>
                <a:off x="1704554" y="3540904"/>
                <a:ext cx="122760" cy="1252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2E7A3A0-EC0C-4656-BBCB-B7DB4A47228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695554" y="3531904"/>
                  <a:ext cx="140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AE1BB15-D10B-42D3-9D98-AC8D376DE6C5}"/>
                    </a:ext>
                  </a:extLst>
                </p14:cNvPr>
                <p14:cNvContentPartPr/>
                <p14:nvPr/>
              </p14:nvContentPartPr>
              <p14:xfrm>
                <a:off x="1863314" y="3520024"/>
                <a:ext cx="154800" cy="1612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AE1BB15-D10B-42D3-9D98-AC8D376DE6C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854314" y="3511384"/>
                  <a:ext cx="1724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FD779B0-92CF-4B79-A2D0-7C4DA8598802}"/>
                    </a:ext>
                  </a:extLst>
                </p14:cNvPr>
                <p14:cNvContentPartPr/>
                <p14:nvPr/>
              </p14:nvContentPartPr>
              <p14:xfrm>
                <a:off x="2054114" y="3512464"/>
                <a:ext cx="119880" cy="1688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FD779B0-92CF-4B79-A2D0-7C4DA859880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045114" y="3503464"/>
                  <a:ext cx="137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FEB0A01-A9A8-4E97-BB9F-0675E92C362F}"/>
                    </a:ext>
                  </a:extLst>
                </p14:cNvPr>
                <p14:cNvContentPartPr/>
                <p14:nvPr/>
              </p14:nvContentPartPr>
              <p14:xfrm>
                <a:off x="2424914" y="3565024"/>
                <a:ext cx="287280" cy="1152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FEB0A01-A9A8-4E97-BB9F-0675E92C362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416274" y="3556384"/>
                  <a:ext cx="3049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FE441EB-464E-4F8C-B1C5-7FA04B3C38E3}"/>
                    </a:ext>
                  </a:extLst>
                </p14:cNvPr>
                <p14:cNvContentPartPr/>
                <p14:nvPr/>
              </p14:nvContentPartPr>
              <p14:xfrm>
                <a:off x="2798594" y="3548104"/>
                <a:ext cx="141120" cy="1288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FE441EB-464E-4F8C-B1C5-7FA04B3C38E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789954" y="3539104"/>
                  <a:ext cx="1587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AEA0985-8DDD-437E-9F23-2D25D0856BB4}"/>
                    </a:ext>
                  </a:extLst>
                </p14:cNvPr>
                <p14:cNvContentPartPr/>
                <p14:nvPr/>
              </p14:nvContentPartPr>
              <p14:xfrm>
                <a:off x="2958794" y="3554224"/>
                <a:ext cx="162720" cy="109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AEA0985-8DDD-437E-9F23-2D25D0856BB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950154" y="3545584"/>
                  <a:ext cx="1803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889C03C-FFAC-4EFB-956D-13900F74D2E3}"/>
                    </a:ext>
                  </a:extLst>
                </p14:cNvPr>
                <p14:cNvContentPartPr/>
                <p14:nvPr/>
              </p14:nvContentPartPr>
              <p14:xfrm>
                <a:off x="3137714" y="3591664"/>
                <a:ext cx="168840" cy="810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889C03C-FFAC-4EFB-956D-13900F74D2E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128714" y="3582664"/>
                  <a:ext cx="1864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B76DBAD-881A-41D2-A722-6900A7832624}"/>
                    </a:ext>
                  </a:extLst>
                </p14:cNvPr>
                <p14:cNvContentPartPr/>
                <p14:nvPr/>
              </p14:nvContentPartPr>
              <p14:xfrm>
                <a:off x="3355154" y="3510664"/>
                <a:ext cx="154440" cy="174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B76DBAD-881A-41D2-A722-6900A783262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346514" y="3501664"/>
                  <a:ext cx="172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19C0D18-F403-4139-92B3-145E7BAB34C8}"/>
                    </a:ext>
                  </a:extLst>
                </p14:cNvPr>
                <p14:cNvContentPartPr/>
                <p14:nvPr/>
              </p14:nvContentPartPr>
              <p14:xfrm>
                <a:off x="3847274" y="3219424"/>
                <a:ext cx="286200" cy="4575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19C0D18-F403-4139-92B3-145E7BAB34C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838634" y="3210424"/>
                  <a:ext cx="30384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0A7552F-9D11-4193-B2B2-014F6B610E05}"/>
                    </a:ext>
                  </a:extLst>
                </p14:cNvPr>
                <p14:cNvContentPartPr/>
                <p14:nvPr/>
              </p14:nvContentPartPr>
              <p14:xfrm>
                <a:off x="4139234" y="3504904"/>
                <a:ext cx="173520" cy="1382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0A7552F-9D11-4193-B2B2-014F6B610E0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130234" y="3495904"/>
                  <a:ext cx="191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0DA1C40-00E2-4F00-AFF4-015878ABDAD1}"/>
                    </a:ext>
                  </a:extLst>
                </p14:cNvPr>
                <p14:cNvContentPartPr/>
                <p14:nvPr/>
              </p14:nvContentPartPr>
              <p14:xfrm>
                <a:off x="4416434" y="3455584"/>
                <a:ext cx="148320" cy="2152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0DA1C40-00E2-4F00-AFF4-015878ABDAD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407794" y="3446944"/>
                  <a:ext cx="1659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8518995-2465-4C16-AB58-463F7EB462DB}"/>
                    </a:ext>
                  </a:extLst>
                </p14:cNvPr>
                <p14:cNvContentPartPr/>
                <p14:nvPr/>
              </p14:nvContentPartPr>
              <p14:xfrm>
                <a:off x="4956794" y="3485824"/>
                <a:ext cx="154440" cy="1796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8518995-2465-4C16-AB58-463F7EB462D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948154" y="3476824"/>
                  <a:ext cx="1720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E81A0DE-86C9-44DD-A898-E42EF920EC60}"/>
                    </a:ext>
                  </a:extLst>
                </p14:cNvPr>
                <p14:cNvContentPartPr/>
                <p14:nvPr/>
              </p14:nvContentPartPr>
              <p14:xfrm>
                <a:off x="5491754" y="3454504"/>
                <a:ext cx="151200" cy="1771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E81A0DE-86C9-44DD-A898-E42EF920EC6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482754" y="3445504"/>
                  <a:ext cx="1688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8A59969-8F51-45EE-9103-A7B0F03763AB}"/>
                    </a:ext>
                  </a:extLst>
                </p14:cNvPr>
                <p14:cNvContentPartPr/>
                <p14:nvPr/>
              </p14:nvContentPartPr>
              <p14:xfrm>
                <a:off x="5721434" y="3194584"/>
                <a:ext cx="238680" cy="4230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8A59969-8F51-45EE-9103-A7B0F03763A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712434" y="3185944"/>
                  <a:ext cx="25632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95135A3-3E6D-40F7-AAD4-DFA3F2FE3577}"/>
                    </a:ext>
                  </a:extLst>
                </p14:cNvPr>
                <p14:cNvContentPartPr/>
                <p14:nvPr/>
              </p14:nvContentPartPr>
              <p14:xfrm>
                <a:off x="5927714" y="3473944"/>
                <a:ext cx="167040" cy="1288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95135A3-3E6D-40F7-AAD4-DFA3F2FE357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918714" y="3465304"/>
                  <a:ext cx="184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4989F9D-905C-4DF8-BD1B-794EA2E8D54A}"/>
                    </a:ext>
                  </a:extLst>
                </p14:cNvPr>
                <p14:cNvContentPartPr/>
                <p14:nvPr/>
              </p14:nvContentPartPr>
              <p14:xfrm>
                <a:off x="6087554" y="3460624"/>
                <a:ext cx="198360" cy="1713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4989F9D-905C-4DF8-BD1B-794EA2E8D54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078554" y="3451624"/>
                  <a:ext cx="216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5DAED02-0B3C-4618-AF23-85A4E3C358B8}"/>
                    </a:ext>
                  </a:extLst>
                </p14:cNvPr>
                <p14:cNvContentPartPr/>
                <p14:nvPr/>
              </p14:nvContentPartPr>
              <p14:xfrm>
                <a:off x="6251354" y="3471784"/>
                <a:ext cx="185760" cy="1162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5DAED02-0B3C-4618-AF23-85A4E3C358B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242714" y="3463144"/>
                  <a:ext cx="203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3B0E871-56CC-4D02-8711-C48CF797CED1}"/>
                    </a:ext>
                  </a:extLst>
                </p14:cNvPr>
                <p14:cNvContentPartPr/>
                <p14:nvPr/>
              </p14:nvContentPartPr>
              <p14:xfrm>
                <a:off x="6507314" y="3455224"/>
                <a:ext cx="142560" cy="1728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3B0E871-56CC-4D02-8711-C48CF797CED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498674" y="3446224"/>
                  <a:ext cx="160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7532FF1-0937-45A5-94F1-1BF90722E931}"/>
                    </a:ext>
                  </a:extLst>
                </p14:cNvPr>
                <p14:cNvContentPartPr/>
                <p14:nvPr/>
              </p14:nvContentPartPr>
              <p14:xfrm>
                <a:off x="6689114" y="3185944"/>
                <a:ext cx="359280" cy="4399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7532FF1-0937-45A5-94F1-1BF90722E93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680114" y="3177304"/>
                  <a:ext cx="3769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92D3CDF-F0C1-4B7B-B0E8-90855E218853}"/>
                    </a:ext>
                  </a:extLst>
                </p14:cNvPr>
                <p14:cNvContentPartPr/>
                <p14:nvPr/>
              </p14:nvContentPartPr>
              <p14:xfrm>
                <a:off x="6936434" y="3465304"/>
                <a:ext cx="180720" cy="1159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92D3CDF-F0C1-4B7B-B0E8-90855E21885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927434" y="3456664"/>
                  <a:ext cx="198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B5537ED-CC32-40F9-A892-542D1780639E}"/>
                    </a:ext>
                  </a:extLst>
                </p14:cNvPr>
                <p14:cNvContentPartPr/>
                <p14:nvPr/>
              </p14:nvContentPartPr>
              <p14:xfrm>
                <a:off x="7200314" y="3471064"/>
                <a:ext cx="124560" cy="1566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B5537ED-CC32-40F9-A892-542D1780639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191314" y="3462064"/>
                  <a:ext cx="142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93A3043-3178-4262-8384-3F543316F3CB}"/>
                    </a:ext>
                  </a:extLst>
                </p14:cNvPr>
                <p14:cNvContentPartPr/>
                <p14:nvPr/>
              </p14:nvContentPartPr>
              <p14:xfrm>
                <a:off x="7425314" y="3315544"/>
                <a:ext cx="168480" cy="2671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93A3043-3178-4262-8384-3F543316F3C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416314" y="3306544"/>
                  <a:ext cx="1861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717A2A8-55F8-4DEE-ADF1-FAAA72782C04}"/>
                    </a:ext>
                  </a:extLst>
                </p14:cNvPr>
                <p14:cNvContentPartPr/>
                <p14:nvPr/>
              </p14:nvContentPartPr>
              <p14:xfrm>
                <a:off x="7479674" y="3381064"/>
                <a:ext cx="207360" cy="2016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717A2A8-55F8-4DEE-ADF1-FAAA72782C0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471034" y="3372064"/>
                  <a:ext cx="225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A679018-C6A9-4094-957A-AB4DF2C426F0}"/>
                    </a:ext>
                  </a:extLst>
                </p14:cNvPr>
                <p14:cNvContentPartPr/>
                <p14:nvPr/>
              </p14:nvContentPartPr>
              <p14:xfrm>
                <a:off x="7870994" y="3223744"/>
                <a:ext cx="140760" cy="3589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A679018-C6A9-4094-957A-AB4DF2C426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862354" y="3214744"/>
                  <a:ext cx="1584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B55084E-2B4B-4E54-B906-18CE10B7E3A0}"/>
                    </a:ext>
                  </a:extLst>
                </p14:cNvPr>
                <p14:cNvContentPartPr/>
                <p14:nvPr/>
              </p14:nvContentPartPr>
              <p14:xfrm>
                <a:off x="7730234" y="3393304"/>
                <a:ext cx="424440" cy="1677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B55084E-2B4B-4E54-B906-18CE10B7E3A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721234" y="3384304"/>
                  <a:ext cx="442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70AB937-8E64-45BA-815D-050A67F58ADC}"/>
                    </a:ext>
                  </a:extLst>
                </p14:cNvPr>
                <p14:cNvContentPartPr/>
                <p14:nvPr/>
              </p14:nvContentPartPr>
              <p14:xfrm>
                <a:off x="8216234" y="3316264"/>
                <a:ext cx="192960" cy="2653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70AB937-8E64-45BA-815D-050A67F58AD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07594" y="3307264"/>
                  <a:ext cx="210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854F475-1353-42EF-85D9-69B04793392F}"/>
                    </a:ext>
                  </a:extLst>
                </p14:cNvPr>
                <p14:cNvContentPartPr/>
                <p14:nvPr/>
              </p14:nvContentPartPr>
              <p14:xfrm>
                <a:off x="8592434" y="3605704"/>
                <a:ext cx="112680" cy="1508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854F475-1353-42EF-85D9-69B04793392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83794" y="3596704"/>
                  <a:ext cx="1303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F1DB98C-A376-408A-9D4F-A582EB3EBADB}"/>
                    </a:ext>
                  </a:extLst>
                </p14:cNvPr>
                <p14:cNvContentPartPr/>
                <p14:nvPr/>
              </p14:nvContentPartPr>
              <p14:xfrm>
                <a:off x="8963594" y="3107104"/>
                <a:ext cx="309600" cy="5022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F1DB98C-A376-408A-9D4F-A582EB3EBAD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954954" y="3098104"/>
                  <a:ext cx="3272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554073E-C2D5-4D84-B410-DF4BC34B034E}"/>
                    </a:ext>
                  </a:extLst>
                </p14:cNvPr>
                <p14:cNvContentPartPr/>
                <p14:nvPr/>
              </p14:nvContentPartPr>
              <p14:xfrm>
                <a:off x="8967194" y="3412384"/>
                <a:ext cx="276480" cy="489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554073E-C2D5-4D84-B410-DF4BC34B034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958554" y="3403744"/>
                  <a:ext cx="2941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8A30B53-FA7A-4F2C-8C74-ECFE1610C309}"/>
                    </a:ext>
                  </a:extLst>
                </p14:cNvPr>
                <p14:cNvContentPartPr/>
                <p14:nvPr/>
              </p14:nvContentPartPr>
              <p14:xfrm>
                <a:off x="9209114" y="3423184"/>
                <a:ext cx="158040" cy="1256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8A30B53-FA7A-4F2C-8C74-ECFE1610C30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200474" y="3414544"/>
                  <a:ext cx="1756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C2D799B-CE0E-4663-8245-50534DFDAFD4}"/>
                    </a:ext>
                  </a:extLst>
                </p14:cNvPr>
                <p14:cNvContentPartPr/>
                <p14:nvPr/>
              </p14:nvContentPartPr>
              <p14:xfrm>
                <a:off x="9429434" y="3448024"/>
                <a:ext cx="64440" cy="936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C2D799B-CE0E-4663-8245-50534DFDAFD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420434" y="3439024"/>
                  <a:ext cx="820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476471E-2205-4579-977F-9B154DAB11B9}"/>
                    </a:ext>
                  </a:extLst>
                </p14:cNvPr>
                <p14:cNvContentPartPr/>
                <p14:nvPr/>
              </p14:nvContentPartPr>
              <p14:xfrm>
                <a:off x="9645434" y="3174064"/>
                <a:ext cx="237240" cy="3675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476471E-2205-4579-977F-9B154DAB11B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636794" y="3165064"/>
                  <a:ext cx="2548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5DA2D21-1DB1-4FB2-9B91-B5F740CCDBF8}"/>
                    </a:ext>
                  </a:extLst>
                </p14:cNvPr>
                <p14:cNvContentPartPr/>
                <p14:nvPr/>
              </p14:nvContentPartPr>
              <p14:xfrm>
                <a:off x="9807074" y="3382864"/>
                <a:ext cx="375120" cy="1411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5DA2D21-1DB1-4FB2-9B91-B5F740CCDBF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798074" y="3373864"/>
                  <a:ext cx="392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0ECD5AB-299E-49B3-AD7E-02372A3222F2}"/>
                    </a:ext>
                  </a:extLst>
                </p14:cNvPr>
                <p14:cNvContentPartPr/>
                <p14:nvPr/>
              </p14:nvContentPartPr>
              <p14:xfrm>
                <a:off x="10219274" y="3363064"/>
                <a:ext cx="144360" cy="1551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0ECD5AB-299E-49B3-AD7E-02372A3222F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210634" y="3354064"/>
                  <a:ext cx="162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D85FA43-D1A7-4D88-9FA0-6D37606A2332}"/>
                    </a:ext>
                  </a:extLst>
                </p14:cNvPr>
                <p14:cNvContentPartPr/>
                <p14:nvPr/>
              </p14:nvContentPartPr>
              <p14:xfrm>
                <a:off x="10644074" y="3384304"/>
                <a:ext cx="322200" cy="1202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D85FA43-D1A7-4D88-9FA0-6D37606A233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635074" y="3375304"/>
                  <a:ext cx="339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9818E3F-F2F0-4D53-B86E-4BCED0EEAE7C}"/>
                    </a:ext>
                  </a:extLst>
                </p14:cNvPr>
                <p14:cNvContentPartPr/>
                <p14:nvPr/>
              </p14:nvContentPartPr>
              <p14:xfrm>
                <a:off x="11044754" y="3367744"/>
                <a:ext cx="126360" cy="1148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9818E3F-F2F0-4D53-B86E-4BCED0EEAE7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035754" y="3359104"/>
                  <a:ext cx="1440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998567A-2E09-468E-872C-1E692E8C90FB}"/>
                    </a:ext>
                  </a:extLst>
                </p14:cNvPr>
                <p14:cNvContentPartPr/>
                <p14:nvPr/>
              </p14:nvContentPartPr>
              <p14:xfrm>
                <a:off x="11196314" y="3381424"/>
                <a:ext cx="135720" cy="882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998567A-2E09-468E-872C-1E692E8C90F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187674" y="3372784"/>
                  <a:ext cx="1533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CCD30AD-B26F-442F-B234-DF78D98F7937}"/>
                    </a:ext>
                  </a:extLst>
                </p14:cNvPr>
                <p14:cNvContentPartPr/>
                <p14:nvPr/>
              </p14:nvContentPartPr>
              <p14:xfrm>
                <a:off x="11357954" y="3373144"/>
                <a:ext cx="209880" cy="1227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CCD30AD-B26F-442F-B234-DF78D98F793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349314" y="3364504"/>
                  <a:ext cx="2275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0DB0626-74F9-41A0-94D9-90D047AFD6AE}"/>
                    </a:ext>
                  </a:extLst>
                </p14:cNvPr>
                <p14:cNvContentPartPr/>
                <p14:nvPr/>
              </p14:nvContentPartPr>
              <p14:xfrm>
                <a:off x="11685194" y="3323104"/>
                <a:ext cx="100440" cy="1875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0DB0626-74F9-41A0-94D9-90D047AFD6A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676194" y="3314464"/>
                  <a:ext cx="1180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FC733FA-F5C0-463A-9AD2-D33AF3755D2C}"/>
                    </a:ext>
                  </a:extLst>
                </p14:cNvPr>
                <p14:cNvContentPartPr/>
                <p14:nvPr/>
              </p14:nvContentPartPr>
              <p14:xfrm>
                <a:off x="800594" y="4094944"/>
                <a:ext cx="213480" cy="1778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FC733FA-F5C0-463A-9AD2-D33AF3755D2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91954" y="4086304"/>
                  <a:ext cx="2311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CA5ABF4-2EB6-435B-A80A-61DD57810A3F}"/>
                    </a:ext>
                  </a:extLst>
                </p14:cNvPr>
                <p14:cNvContentPartPr/>
                <p14:nvPr/>
              </p14:nvContentPartPr>
              <p14:xfrm>
                <a:off x="897074" y="3844024"/>
                <a:ext cx="341640" cy="3960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CA5ABF4-2EB6-435B-A80A-61DD57810A3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88434" y="3835384"/>
                  <a:ext cx="3592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3E38547-157D-45B4-95CC-560DAFD27770}"/>
                    </a:ext>
                  </a:extLst>
                </p14:cNvPr>
                <p14:cNvContentPartPr/>
                <p14:nvPr/>
              </p14:nvContentPartPr>
              <p14:xfrm>
                <a:off x="1118114" y="4096744"/>
                <a:ext cx="103320" cy="1436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3E38547-157D-45B4-95CC-560DAFD2777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9114" y="4087744"/>
                  <a:ext cx="1209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9B347BB-2D74-4709-94C6-06E48DA61854}"/>
                    </a:ext>
                  </a:extLst>
                </p14:cNvPr>
                <p14:cNvContentPartPr/>
                <p14:nvPr/>
              </p14:nvContentPartPr>
              <p14:xfrm>
                <a:off x="1295954" y="4102144"/>
                <a:ext cx="145800" cy="1069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9B347BB-2D74-4709-94C6-06E48DA6185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287314" y="4093144"/>
                  <a:ext cx="163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5313FB2-CA47-4DF8-A1F8-4FF3DD6B938D}"/>
                    </a:ext>
                  </a:extLst>
                </p14:cNvPr>
                <p14:cNvContentPartPr/>
                <p14:nvPr/>
              </p14:nvContentPartPr>
              <p14:xfrm>
                <a:off x="1474154" y="4050304"/>
                <a:ext cx="156240" cy="1695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5313FB2-CA47-4DF8-A1F8-4FF3DD6B938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465514" y="4041664"/>
                  <a:ext cx="173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5FD070C-1E13-4604-8285-EF38E4E9AB8A}"/>
                    </a:ext>
                  </a:extLst>
                </p14:cNvPr>
                <p14:cNvContentPartPr/>
                <p14:nvPr/>
              </p14:nvContentPartPr>
              <p14:xfrm>
                <a:off x="1954394" y="4099984"/>
                <a:ext cx="150840" cy="1353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5FD070C-1E13-4604-8285-EF38E4E9AB8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945754" y="4091344"/>
                  <a:ext cx="168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D3C6898-B2A5-4139-A7CF-9241C59B2B02}"/>
                    </a:ext>
                  </a:extLst>
                </p14:cNvPr>
                <p14:cNvContentPartPr/>
                <p14:nvPr/>
              </p14:nvContentPartPr>
              <p14:xfrm>
                <a:off x="2176154" y="4108624"/>
                <a:ext cx="88920" cy="1105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D3C6898-B2A5-4139-A7CF-9241C59B2B0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167514" y="4099624"/>
                  <a:ext cx="106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E41EC74-CADF-47ED-84F8-4D03C5734A3C}"/>
                    </a:ext>
                  </a:extLst>
                </p14:cNvPr>
                <p14:cNvContentPartPr/>
                <p14:nvPr/>
              </p14:nvContentPartPr>
              <p14:xfrm>
                <a:off x="2390354" y="3853384"/>
                <a:ext cx="179280" cy="3254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E41EC74-CADF-47ED-84F8-4D03C5734A3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381354" y="3844384"/>
                  <a:ext cx="1969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7CF0939-E69C-414E-95AF-AE9DDFD70CEC}"/>
                    </a:ext>
                  </a:extLst>
                </p14:cNvPr>
                <p14:cNvContentPartPr/>
                <p14:nvPr/>
              </p14:nvContentPartPr>
              <p14:xfrm>
                <a:off x="2330234" y="4052824"/>
                <a:ext cx="264600" cy="342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7CF0939-E69C-414E-95AF-AE9DDFD70CE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321234" y="4044184"/>
                  <a:ext cx="2822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59A5250-D626-457B-AE5E-A9AE544ECE17}"/>
                    </a:ext>
                  </a:extLst>
                </p14:cNvPr>
                <p14:cNvContentPartPr/>
                <p14:nvPr/>
              </p14:nvContentPartPr>
              <p14:xfrm>
                <a:off x="2823074" y="3804064"/>
                <a:ext cx="295560" cy="3963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59A5250-D626-457B-AE5E-A9AE544ECE1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814434" y="3795424"/>
                  <a:ext cx="3132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29D6331-3773-475F-9F79-AC7F8348EAA8}"/>
                    </a:ext>
                  </a:extLst>
                </p14:cNvPr>
                <p14:cNvContentPartPr/>
                <p14:nvPr/>
              </p14:nvContentPartPr>
              <p14:xfrm>
                <a:off x="3102434" y="4036624"/>
                <a:ext cx="131040" cy="1332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29D6331-3773-475F-9F79-AC7F8348EAA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093794" y="4027624"/>
                  <a:ext cx="148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23E2913-482E-4EC7-A9DC-C70C7E7AD9EA}"/>
                    </a:ext>
                  </a:extLst>
                </p14:cNvPr>
                <p14:cNvContentPartPr/>
                <p14:nvPr/>
              </p14:nvContentPartPr>
              <p14:xfrm>
                <a:off x="3324914" y="4020784"/>
                <a:ext cx="356760" cy="1663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23E2913-482E-4EC7-A9DC-C70C7E7AD9E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315914" y="4012144"/>
                  <a:ext cx="374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27A1E66-2790-4480-A429-0AD1D8A0E822}"/>
                    </a:ext>
                  </a:extLst>
                </p14:cNvPr>
                <p14:cNvContentPartPr/>
                <p14:nvPr/>
              </p14:nvContentPartPr>
              <p14:xfrm>
                <a:off x="3960314" y="4053544"/>
                <a:ext cx="206280" cy="1425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27A1E66-2790-4480-A429-0AD1D8A0E82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951674" y="4044904"/>
                  <a:ext cx="223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8DBF99B-14F3-4F64-81C6-217CFA664964}"/>
                    </a:ext>
                  </a:extLst>
                </p14:cNvPr>
                <p14:cNvContentPartPr/>
                <p14:nvPr/>
              </p14:nvContentPartPr>
              <p14:xfrm>
                <a:off x="4515794" y="3997384"/>
                <a:ext cx="182160" cy="1544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8DBF99B-14F3-4F64-81C6-217CFA66496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507154" y="3988384"/>
                  <a:ext cx="199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4A59E0B-3E42-4CC9-BD8C-F9DB3DA4BBC1}"/>
                    </a:ext>
                  </a:extLst>
                </p14:cNvPr>
                <p14:cNvContentPartPr/>
                <p14:nvPr/>
              </p14:nvContentPartPr>
              <p14:xfrm>
                <a:off x="4790114" y="3774184"/>
                <a:ext cx="228240" cy="3574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4A59E0B-3E42-4CC9-BD8C-F9DB3DA4BBC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781474" y="3765544"/>
                  <a:ext cx="24588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0C74E89-D5FB-4BB0-8731-BFE804886D89}"/>
                    </a:ext>
                  </a:extLst>
                </p14:cNvPr>
                <p14:cNvContentPartPr/>
                <p14:nvPr/>
              </p14:nvContentPartPr>
              <p14:xfrm>
                <a:off x="5037434" y="3996304"/>
                <a:ext cx="140040" cy="1292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0C74E89-D5FB-4BB0-8731-BFE804886D8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028434" y="3987304"/>
                  <a:ext cx="1576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3FAC9BF-3130-4207-89F7-D62E773FF1E3}"/>
                    </a:ext>
                  </a:extLst>
                </p14:cNvPr>
                <p14:cNvContentPartPr/>
                <p14:nvPr/>
              </p14:nvContentPartPr>
              <p14:xfrm>
                <a:off x="5214554" y="3968944"/>
                <a:ext cx="189360" cy="1864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3FAC9BF-3130-4207-89F7-D62E773FF1E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205554" y="3959944"/>
                  <a:ext cx="207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7CBC7F4-8904-4307-A40B-373DD9963629}"/>
                    </a:ext>
                  </a:extLst>
                </p14:cNvPr>
                <p14:cNvContentPartPr/>
                <p14:nvPr/>
              </p14:nvContentPartPr>
              <p14:xfrm>
                <a:off x="5428034" y="3979384"/>
                <a:ext cx="163080" cy="1069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7CBC7F4-8904-4307-A40B-373DD996362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419034" y="3970744"/>
                  <a:ext cx="180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8B6C91E-D12A-4AC9-B07A-BB2D772EF39E}"/>
                    </a:ext>
                  </a:extLst>
                </p14:cNvPr>
                <p14:cNvContentPartPr/>
                <p14:nvPr/>
              </p14:nvContentPartPr>
              <p14:xfrm>
                <a:off x="5664194" y="3958504"/>
                <a:ext cx="123840" cy="1393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8B6C91E-D12A-4AC9-B07A-BB2D772EF39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655554" y="3949864"/>
                  <a:ext cx="141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0A17736-FEC0-47A5-B25E-B42286728595}"/>
                    </a:ext>
                  </a:extLst>
                </p14:cNvPr>
                <p14:cNvContentPartPr/>
                <p14:nvPr/>
              </p14:nvContentPartPr>
              <p14:xfrm>
                <a:off x="5963714" y="3702544"/>
                <a:ext cx="199080" cy="4197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0A17736-FEC0-47A5-B25E-B4228672859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955074" y="3693904"/>
                  <a:ext cx="2167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97A8781-41D4-4362-939F-6D29B5E1A503}"/>
                    </a:ext>
                  </a:extLst>
                </p14:cNvPr>
                <p14:cNvContentPartPr/>
                <p14:nvPr/>
              </p14:nvContentPartPr>
              <p14:xfrm>
                <a:off x="5882354" y="3929344"/>
                <a:ext cx="253080" cy="284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97A8781-41D4-4362-939F-6D29B5E1A50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873354" y="3920704"/>
                  <a:ext cx="270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F498617-3E16-4FCA-B0DF-A937A514B4D8}"/>
                    </a:ext>
                  </a:extLst>
                </p14:cNvPr>
                <p14:cNvContentPartPr/>
                <p14:nvPr/>
              </p14:nvContentPartPr>
              <p14:xfrm>
                <a:off x="6103394" y="3964984"/>
                <a:ext cx="184320" cy="1278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F498617-3E16-4FCA-B0DF-A937A514B4D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094754" y="3956344"/>
                  <a:ext cx="2019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784B2FE-8A0D-46B0-A79B-929E6517E5DF}"/>
                    </a:ext>
                  </a:extLst>
                </p14:cNvPr>
                <p14:cNvContentPartPr/>
                <p14:nvPr/>
              </p14:nvContentPartPr>
              <p14:xfrm>
                <a:off x="6330914" y="3949504"/>
                <a:ext cx="289080" cy="1652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784B2FE-8A0D-46B0-A79B-929E6517E5D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322274" y="3940864"/>
                  <a:ext cx="306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80B4941-5963-416E-B7F6-3B2AA95F4A4D}"/>
                    </a:ext>
                  </a:extLst>
                </p14:cNvPr>
                <p14:cNvContentPartPr/>
                <p14:nvPr/>
              </p14:nvContentPartPr>
              <p14:xfrm>
                <a:off x="6704954" y="3848704"/>
                <a:ext cx="5040" cy="43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80B4941-5963-416E-B7F6-3B2AA95F4A4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696314" y="3839704"/>
                  <a:ext cx="226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41EDDC8-103F-40A6-9A5F-416DA25C5517}"/>
                    </a:ext>
                  </a:extLst>
                </p14:cNvPr>
                <p14:cNvContentPartPr/>
                <p14:nvPr/>
              </p14:nvContentPartPr>
              <p14:xfrm>
                <a:off x="6608834" y="3919624"/>
                <a:ext cx="219600" cy="1634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41EDDC8-103F-40A6-9A5F-416DA25C551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599834" y="3910984"/>
                  <a:ext cx="237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396BCBF-2D2F-47D5-BAC4-056A54842DB6}"/>
                    </a:ext>
                  </a:extLst>
                </p14:cNvPr>
                <p14:cNvContentPartPr/>
                <p14:nvPr/>
              </p14:nvContentPartPr>
              <p14:xfrm>
                <a:off x="6880274" y="3742864"/>
                <a:ext cx="262800" cy="3416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396BCBF-2D2F-47D5-BAC4-056A54842DB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871634" y="3733864"/>
                  <a:ext cx="2804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D8538FD-0223-43EA-B7D8-AE16AB18B9EF}"/>
                    </a:ext>
                  </a:extLst>
                </p14:cNvPr>
                <p14:cNvContentPartPr/>
                <p14:nvPr/>
              </p14:nvContentPartPr>
              <p14:xfrm>
                <a:off x="7185194" y="3835024"/>
                <a:ext cx="159840" cy="2433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D8538FD-0223-43EA-B7D8-AE16AB18B9E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176554" y="3826384"/>
                  <a:ext cx="1774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0D27E2C-7CB7-4CCF-8091-3E45B233121E}"/>
                    </a:ext>
                  </a:extLst>
                </p14:cNvPr>
                <p14:cNvContentPartPr/>
                <p14:nvPr/>
              </p14:nvContentPartPr>
              <p14:xfrm>
                <a:off x="7384274" y="3920344"/>
                <a:ext cx="118800" cy="1717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0D27E2C-7CB7-4CCF-8091-3E45B233121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375634" y="3911704"/>
                  <a:ext cx="1364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218F47F-8FB0-48FD-924F-255875F85598}"/>
                    </a:ext>
                  </a:extLst>
                </p14:cNvPr>
                <p14:cNvContentPartPr/>
                <p14:nvPr/>
              </p14:nvContentPartPr>
              <p14:xfrm>
                <a:off x="7560314" y="3802624"/>
                <a:ext cx="289800" cy="3258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218F47F-8FB0-48FD-924F-255875F8559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551674" y="3793624"/>
                  <a:ext cx="3074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ACB67D4-1BF5-443B-99CB-562170D0B6B6}"/>
                    </a:ext>
                  </a:extLst>
                </p14:cNvPr>
                <p14:cNvContentPartPr/>
                <p14:nvPr/>
              </p14:nvContentPartPr>
              <p14:xfrm>
                <a:off x="8023634" y="4069744"/>
                <a:ext cx="11520" cy="140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ACB67D4-1BF5-443B-99CB-562170D0B6B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14994" y="4060744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EE9750B-CAA7-4B3C-94CF-D166B51A02BD}"/>
                    </a:ext>
                  </a:extLst>
                </p14:cNvPr>
                <p14:cNvContentPartPr/>
                <p14:nvPr/>
              </p14:nvContentPartPr>
              <p14:xfrm>
                <a:off x="8362754" y="3927544"/>
                <a:ext cx="95400" cy="1882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EE9750B-CAA7-4B3C-94CF-D166B51A02BD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354114" y="3918544"/>
                  <a:ext cx="113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E23B510-C8B0-4B0B-8A2A-E1664B34001F}"/>
                    </a:ext>
                  </a:extLst>
                </p14:cNvPr>
                <p14:cNvContentPartPr/>
                <p14:nvPr/>
              </p14:nvContentPartPr>
              <p14:xfrm>
                <a:off x="8215154" y="3878584"/>
                <a:ext cx="534960" cy="381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E23B510-C8B0-4B0B-8A2A-E1664B34001F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206154" y="3869584"/>
                  <a:ext cx="5526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DAA20AC-4A23-4428-A303-F8285C21A496}"/>
                    </a:ext>
                  </a:extLst>
                </p14:cNvPr>
                <p14:cNvContentPartPr/>
                <p14:nvPr/>
              </p14:nvContentPartPr>
              <p14:xfrm>
                <a:off x="8698274" y="3769864"/>
                <a:ext cx="216720" cy="3319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DAA20AC-4A23-4428-A303-F8285C21A496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689634" y="3760864"/>
                  <a:ext cx="2343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2457C84-456F-493B-90F1-661AB49CB105}"/>
                    </a:ext>
                  </a:extLst>
                </p14:cNvPr>
                <p14:cNvContentPartPr/>
                <p14:nvPr/>
              </p14:nvContentPartPr>
              <p14:xfrm>
                <a:off x="8962154" y="3954184"/>
                <a:ext cx="123120" cy="1526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2457C84-456F-493B-90F1-661AB49CB105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953514" y="3945184"/>
                  <a:ext cx="1407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4B7DE15-A063-4EBE-81A2-19157B918C3C}"/>
                    </a:ext>
                  </a:extLst>
                </p14:cNvPr>
                <p14:cNvContentPartPr/>
                <p14:nvPr/>
              </p14:nvContentPartPr>
              <p14:xfrm>
                <a:off x="9466154" y="3972904"/>
                <a:ext cx="66960" cy="669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4B7DE15-A063-4EBE-81A2-19157B918C3C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9457514" y="3963904"/>
                  <a:ext cx="846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B09FAF6-D4C4-45D0-8D7E-AE2C1E326CDE}"/>
                    </a:ext>
                  </a:extLst>
                </p14:cNvPr>
                <p14:cNvContentPartPr/>
                <p14:nvPr/>
              </p14:nvContentPartPr>
              <p14:xfrm>
                <a:off x="9640754" y="3598144"/>
                <a:ext cx="312120" cy="4946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B09FAF6-D4C4-45D0-8D7E-AE2C1E326CDE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9632114" y="3589144"/>
                  <a:ext cx="32976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4038D8E-9CF9-4D82-B7B2-BB20CD9E380B}"/>
                    </a:ext>
                  </a:extLst>
                </p14:cNvPr>
                <p14:cNvContentPartPr/>
                <p14:nvPr/>
              </p14:nvContentPartPr>
              <p14:xfrm>
                <a:off x="9683234" y="3928264"/>
                <a:ext cx="208440" cy="331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4038D8E-9CF9-4D82-B7B2-BB20CD9E380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9674594" y="3919264"/>
                  <a:ext cx="2260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C3FBBF8-B214-412C-9817-421D5FF35D23}"/>
                    </a:ext>
                  </a:extLst>
                </p14:cNvPr>
                <p14:cNvContentPartPr/>
                <p14:nvPr/>
              </p14:nvContentPartPr>
              <p14:xfrm>
                <a:off x="10164914" y="3828184"/>
                <a:ext cx="161280" cy="2368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C3FBBF8-B214-412C-9817-421D5FF35D2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0156274" y="3819184"/>
                  <a:ext cx="1789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8C6792A-7110-483A-9A9F-8F6B05B9935C}"/>
                    </a:ext>
                  </a:extLst>
                </p14:cNvPr>
                <p14:cNvContentPartPr/>
                <p14:nvPr/>
              </p14:nvContentPartPr>
              <p14:xfrm>
                <a:off x="10099754" y="3756904"/>
                <a:ext cx="299520" cy="2808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8C6792A-7110-483A-9A9F-8F6B05B9935C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0090754" y="3748264"/>
                  <a:ext cx="3171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C3C9A3A-89BF-486B-B229-37F2F52B2243}"/>
                    </a:ext>
                  </a:extLst>
                </p14:cNvPr>
                <p14:cNvContentPartPr/>
                <p14:nvPr/>
              </p14:nvContentPartPr>
              <p14:xfrm>
                <a:off x="10432394" y="4077664"/>
                <a:ext cx="114480" cy="1371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C3C9A3A-89BF-486B-B229-37F2F52B2243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0423394" y="4068664"/>
                  <a:ext cx="132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594F365-69ED-492A-863B-A1690FA664F4}"/>
                    </a:ext>
                  </a:extLst>
                </p14:cNvPr>
                <p14:cNvContentPartPr/>
                <p14:nvPr/>
              </p14:nvContentPartPr>
              <p14:xfrm>
                <a:off x="10540394" y="3966424"/>
                <a:ext cx="54000" cy="86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594F365-69ED-492A-863B-A1690FA664F4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0531754" y="3957424"/>
                  <a:ext cx="716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8074BA2-E39B-42B5-B794-1243979292C3}"/>
                    </a:ext>
                  </a:extLst>
                </p14:cNvPr>
                <p14:cNvContentPartPr/>
                <p14:nvPr/>
              </p14:nvContentPartPr>
              <p14:xfrm>
                <a:off x="10800314" y="3876424"/>
                <a:ext cx="147600" cy="1058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8074BA2-E39B-42B5-B794-1243979292C3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0791674" y="3867784"/>
                  <a:ext cx="1652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38F3BD0-FEB8-4EFE-88FF-EFBD7F2075BE}"/>
                    </a:ext>
                  </a:extLst>
                </p14:cNvPr>
                <p14:cNvContentPartPr/>
                <p14:nvPr/>
              </p14:nvContentPartPr>
              <p14:xfrm>
                <a:off x="11214314" y="3732424"/>
                <a:ext cx="110520" cy="2869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38F3BD0-FEB8-4EFE-88FF-EFBD7F2075BE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1205674" y="3723424"/>
                  <a:ext cx="1281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D016AA2-C5E3-4E05-BC54-ED1F9B9BB1F3}"/>
                    </a:ext>
                  </a:extLst>
                </p14:cNvPr>
                <p14:cNvContentPartPr/>
                <p14:nvPr/>
              </p14:nvContentPartPr>
              <p14:xfrm>
                <a:off x="839474" y="4375744"/>
                <a:ext cx="347760" cy="5569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D016AA2-C5E3-4E05-BC54-ED1F9B9BB1F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30474" y="4367104"/>
                  <a:ext cx="36540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CA31D38-C4A8-491D-820B-059C80697AD7}"/>
                    </a:ext>
                  </a:extLst>
                </p14:cNvPr>
                <p14:cNvContentPartPr/>
                <p14:nvPr/>
              </p14:nvContentPartPr>
              <p14:xfrm>
                <a:off x="899594" y="4710544"/>
                <a:ext cx="214200" cy="471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CA31D38-C4A8-491D-820B-059C80697AD7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90954" y="4701544"/>
                  <a:ext cx="2318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F8AB628-EA2E-46CA-B9AB-5A4CAA452571}"/>
                    </a:ext>
                  </a:extLst>
                </p14:cNvPr>
                <p14:cNvContentPartPr/>
                <p14:nvPr/>
              </p14:nvContentPartPr>
              <p14:xfrm>
                <a:off x="1100114" y="4734304"/>
                <a:ext cx="119880" cy="1490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F8AB628-EA2E-46CA-B9AB-5A4CAA452571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091114" y="4725304"/>
                  <a:ext cx="137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F7D7946-8DAD-447D-9439-7AA77217695C}"/>
                    </a:ext>
                  </a:extLst>
                </p14:cNvPr>
                <p14:cNvContentPartPr/>
                <p14:nvPr/>
              </p14:nvContentPartPr>
              <p14:xfrm>
                <a:off x="1302434" y="4698664"/>
                <a:ext cx="217440" cy="1929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F7D7946-8DAD-447D-9439-7AA77217695C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293794" y="4689664"/>
                  <a:ext cx="235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2A8319C-A541-4B7F-9380-22AED34BCBDC}"/>
                    </a:ext>
                  </a:extLst>
                </p14:cNvPr>
                <p14:cNvContentPartPr/>
                <p14:nvPr/>
              </p14:nvContentPartPr>
              <p14:xfrm>
                <a:off x="1812194" y="4674184"/>
                <a:ext cx="228240" cy="1825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2A8319C-A541-4B7F-9380-22AED34BCBDC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803194" y="4665184"/>
                  <a:ext cx="245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7FF0EFA-80D2-45B3-9DFB-FEBCA7B2192C}"/>
                    </a:ext>
                  </a:extLst>
                </p14:cNvPr>
                <p14:cNvContentPartPr/>
                <p14:nvPr/>
              </p14:nvContentPartPr>
              <p14:xfrm>
                <a:off x="2388914" y="4757344"/>
                <a:ext cx="20520" cy="68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7FF0EFA-80D2-45B3-9DFB-FEBCA7B2192C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379914" y="4748704"/>
                  <a:ext cx="38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8BBDB4D-9E50-4980-A110-3C895D65521B}"/>
                    </a:ext>
                  </a:extLst>
                </p14:cNvPr>
                <p14:cNvContentPartPr/>
                <p14:nvPr/>
              </p14:nvContentPartPr>
              <p14:xfrm>
                <a:off x="2448314" y="4640344"/>
                <a:ext cx="234360" cy="2073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8BBDB4D-9E50-4980-A110-3C895D65521B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439314" y="4631704"/>
                  <a:ext cx="252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1B752CF-8C95-479A-A616-B7347CD96377}"/>
                    </a:ext>
                  </a:extLst>
                </p14:cNvPr>
                <p14:cNvContentPartPr/>
                <p14:nvPr/>
              </p14:nvContentPartPr>
              <p14:xfrm>
                <a:off x="2793554" y="4687144"/>
                <a:ext cx="132840" cy="1177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1B752CF-8C95-479A-A616-B7347CD96377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784554" y="4678144"/>
                  <a:ext cx="1504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6FEE8C44-3A93-4099-AA86-332D578A60FD}"/>
                    </a:ext>
                  </a:extLst>
                </p14:cNvPr>
                <p14:cNvContentPartPr/>
                <p14:nvPr/>
              </p14:nvContentPartPr>
              <p14:xfrm>
                <a:off x="3016754" y="4673824"/>
                <a:ext cx="121320" cy="1494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6FEE8C44-3A93-4099-AA86-332D578A60FD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3008114" y="4664824"/>
                  <a:ext cx="1389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17AB52E-7619-401A-8FF9-347F78D5628A}"/>
                    </a:ext>
                  </a:extLst>
                </p14:cNvPr>
                <p14:cNvContentPartPr/>
                <p14:nvPr/>
              </p14:nvContentPartPr>
              <p14:xfrm>
                <a:off x="3209354" y="4661224"/>
                <a:ext cx="128160" cy="1612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17AB52E-7619-401A-8FF9-347F78D5628A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3200354" y="4652224"/>
                  <a:ext cx="1458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00F12AF-1D0D-4359-98A0-FAB4902A5191}"/>
                    </a:ext>
                  </a:extLst>
                </p14:cNvPr>
                <p14:cNvContentPartPr/>
                <p14:nvPr/>
              </p14:nvContentPartPr>
              <p14:xfrm>
                <a:off x="3405914" y="4677424"/>
                <a:ext cx="169200" cy="1404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00F12AF-1D0D-4359-98A0-FAB4902A519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3396914" y="4668424"/>
                  <a:ext cx="1868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AF8C327-619C-4335-90B0-B84D1BAFC36B}"/>
                    </a:ext>
                  </a:extLst>
                </p14:cNvPr>
                <p14:cNvContentPartPr/>
                <p14:nvPr/>
              </p14:nvContentPartPr>
              <p14:xfrm>
                <a:off x="3625154" y="4627384"/>
                <a:ext cx="157320" cy="2052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AF8C327-619C-4335-90B0-B84D1BAFC36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616514" y="4618744"/>
                  <a:ext cx="174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CF9DCC9-BF69-451C-8848-BA707748D22A}"/>
                    </a:ext>
                  </a:extLst>
                </p14:cNvPr>
                <p14:cNvContentPartPr/>
                <p14:nvPr/>
              </p14:nvContentPartPr>
              <p14:xfrm>
                <a:off x="3805154" y="4628104"/>
                <a:ext cx="181800" cy="2350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CF9DCC9-BF69-451C-8848-BA707748D22A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796514" y="4619104"/>
                  <a:ext cx="1994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A69895D-0061-44B1-ADFA-8AEBD7C9EC68}"/>
                    </a:ext>
                  </a:extLst>
                </p14:cNvPr>
                <p14:cNvContentPartPr/>
                <p14:nvPr/>
              </p14:nvContentPartPr>
              <p14:xfrm>
                <a:off x="4324274" y="4664464"/>
                <a:ext cx="186120" cy="1602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A69895D-0061-44B1-ADFA-8AEBD7C9EC68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4315634" y="4655824"/>
                  <a:ext cx="2037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90CD497-933F-4E6E-9CCA-DC169EFE8A30}"/>
                    </a:ext>
                  </a:extLst>
                </p14:cNvPr>
                <p14:cNvContentPartPr/>
                <p14:nvPr/>
              </p14:nvContentPartPr>
              <p14:xfrm>
                <a:off x="4573394" y="4692904"/>
                <a:ext cx="165960" cy="1191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90CD497-933F-4E6E-9CCA-DC169EFE8A30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564754" y="4683904"/>
                  <a:ext cx="1836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A25E74D-43F9-4F25-BD4D-95EFCFB082AB}"/>
                    </a:ext>
                  </a:extLst>
                </p14:cNvPr>
                <p14:cNvContentPartPr/>
                <p14:nvPr/>
              </p14:nvContentPartPr>
              <p14:xfrm>
                <a:off x="4834754" y="4643944"/>
                <a:ext cx="228240" cy="1555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A25E74D-43F9-4F25-BD4D-95EFCFB082AB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825754" y="4635304"/>
                  <a:ext cx="2458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2D329E3-85F7-400B-AB60-4E6DF133F505}"/>
                    </a:ext>
                  </a:extLst>
                </p14:cNvPr>
                <p14:cNvContentPartPr/>
                <p14:nvPr/>
              </p14:nvContentPartPr>
              <p14:xfrm>
                <a:off x="5055074" y="4437664"/>
                <a:ext cx="175680" cy="3099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2D329E3-85F7-400B-AB60-4E6DF133F505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046074" y="4428664"/>
                  <a:ext cx="1933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6A98756-D35D-4C9E-A1C4-4B5CA2DEB20D}"/>
                    </a:ext>
                  </a:extLst>
                </p14:cNvPr>
                <p14:cNvContentPartPr/>
                <p14:nvPr/>
              </p14:nvContentPartPr>
              <p14:xfrm>
                <a:off x="5522354" y="4520824"/>
                <a:ext cx="143280" cy="2300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6A98756-D35D-4C9E-A1C4-4B5CA2DEB20D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513354" y="4512184"/>
                  <a:ext cx="1609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85B5A63-9AFC-4BA7-9AD9-62D4CC56D70E}"/>
                    </a:ext>
                  </a:extLst>
                </p14:cNvPr>
                <p14:cNvContentPartPr/>
                <p14:nvPr/>
              </p14:nvContentPartPr>
              <p14:xfrm>
                <a:off x="5408594" y="4484824"/>
                <a:ext cx="298080" cy="2750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85B5A63-9AFC-4BA7-9AD9-62D4CC56D70E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399594" y="4475824"/>
                  <a:ext cx="3157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8478499-E9A3-4F2F-B679-F85E4454707E}"/>
                    </a:ext>
                  </a:extLst>
                </p14:cNvPr>
                <p14:cNvContentPartPr/>
                <p14:nvPr/>
              </p14:nvContentPartPr>
              <p14:xfrm>
                <a:off x="5709194" y="4754824"/>
                <a:ext cx="95760" cy="13392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8478499-E9A3-4F2F-B679-F85E4454707E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700554" y="4746184"/>
                  <a:ext cx="1134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2D7B02A-EC82-4BBF-8844-EB4DFF154E87}"/>
                    </a:ext>
                  </a:extLst>
                </p14:cNvPr>
                <p14:cNvContentPartPr/>
                <p14:nvPr/>
              </p14:nvContentPartPr>
              <p14:xfrm>
                <a:off x="5806034" y="4641784"/>
                <a:ext cx="24840" cy="68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2D7B02A-EC82-4BBF-8844-EB4DFF154E87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797394" y="4632784"/>
                  <a:ext cx="42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98B1B1B-A480-4722-A1C4-21F87B9A912B}"/>
                    </a:ext>
                  </a:extLst>
                </p14:cNvPr>
                <p14:cNvContentPartPr/>
                <p14:nvPr/>
              </p14:nvContentPartPr>
              <p14:xfrm>
                <a:off x="6070274" y="4563664"/>
                <a:ext cx="144360" cy="1252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98B1B1B-A480-4722-A1C4-21F87B9A912B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061634" y="4554664"/>
                  <a:ext cx="162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722CF966-CE6B-4C8A-873B-71E20BD79F34}"/>
                    </a:ext>
                  </a:extLst>
                </p14:cNvPr>
                <p14:cNvContentPartPr/>
                <p14:nvPr/>
              </p14:nvContentPartPr>
              <p14:xfrm>
                <a:off x="6348554" y="4562224"/>
                <a:ext cx="229320" cy="1958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722CF966-CE6B-4C8A-873B-71E20BD79F34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339914" y="4553584"/>
                  <a:ext cx="246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A3E184D-57B6-406C-A525-712B20DD5671}"/>
                    </a:ext>
                  </a:extLst>
                </p14:cNvPr>
                <p14:cNvContentPartPr/>
                <p14:nvPr/>
              </p14:nvContentPartPr>
              <p14:xfrm>
                <a:off x="6911234" y="4250824"/>
                <a:ext cx="331560" cy="4910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A3E184D-57B6-406C-A525-712B20DD5671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902594" y="4241824"/>
                  <a:ext cx="34920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25B5419-AE3F-4DF0-82CF-CA7D4F7513CE}"/>
                    </a:ext>
                  </a:extLst>
                </p14:cNvPr>
                <p14:cNvContentPartPr/>
                <p14:nvPr/>
              </p14:nvContentPartPr>
              <p14:xfrm>
                <a:off x="6867314" y="4581664"/>
                <a:ext cx="236880" cy="504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25B5419-AE3F-4DF0-82CF-CA7D4F7513CE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858674" y="4573024"/>
                  <a:ext cx="2545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0684C99-C810-45B1-A5C0-A0133152E7A0}"/>
                    </a:ext>
                  </a:extLst>
                </p14:cNvPr>
                <p14:cNvContentPartPr/>
                <p14:nvPr/>
              </p14:nvContentPartPr>
              <p14:xfrm>
                <a:off x="7060274" y="4555024"/>
                <a:ext cx="519120" cy="1947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0684C99-C810-45B1-A5C0-A0133152E7A0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051634" y="4546384"/>
                  <a:ext cx="5367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BA5EAD6-9884-4E6A-8EFD-D9E8FF7D12BC}"/>
                    </a:ext>
                  </a:extLst>
                </p14:cNvPr>
                <p14:cNvContentPartPr/>
                <p14:nvPr/>
              </p14:nvContentPartPr>
              <p14:xfrm>
                <a:off x="7823474" y="4565104"/>
                <a:ext cx="193320" cy="1504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BA5EAD6-9884-4E6A-8EFD-D9E8FF7D12BC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814474" y="4556464"/>
                  <a:ext cx="2109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7D7EF2E-9131-451B-B6A6-EE9C655F64FB}"/>
                    </a:ext>
                  </a:extLst>
                </p14:cNvPr>
                <p14:cNvContentPartPr/>
                <p14:nvPr/>
              </p14:nvContentPartPr>
              <p14:xfrm>
                <a:off x="8325674" y="4171624"/>
                <a:ext cx="381240" cy="5594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7D7EF2E-9131-451B-B6A6-EE9C655F64FB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316674" y="4162624"/>
                  <a:ext cx="39888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F7D0915-CC85-4FCA-9184-8872E212761F}"/>
                    </a:ext>
                  </a:extLst>
                </p14:cNvPr>
                <p14:cNvContentPartPr/>
                <p14:nvPr/>
              </p14:nvContentPartPr>
              <p14:xfrm>
                <a:off x="8379674" y="4519024"/>
                <a:ext cx="205200" cy="406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F7D0915-CC85-4FCA-9184-8872E212761F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371034" y="4510024"/>
                  <a:ext cx="2228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003634D-1607-4771-8D63-F429B670B35A}"/>
                    </a:ext>
                  </a:extLst>
                </p14:cNvPr>
                <p14:cNvContentPartPr/>
                <p14:nvPr/>
              </p14:nvContentPartPr>
              <p14:xfrm>
                <a:off x="8602874" y="4556824"/>
                <a:ext cx="163080" cy="1094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003634D-1607-4771-8D63-F429B670B35A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594234" y="4547824"/>
                  <a:ext cx="180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2A0F935-0B9E-4687-A2C5-51BD56917FA8}"/>
                    </a:ext>
                  </a:extLst>
                </p14:cNvPr>
                <p14:cNvContentPartPr/>
                <p14:nvPr/>
              </p14:nvContentPartPr>
              <p14:xfrm>
                <a:off x="8842634" y="4588864"/>
                <a:ext cx="42840" cy="1281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2A0F935-0B9E-4687-A2C5-51BD56917FA8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833994" y="4579864"/>
                  <a:ext cx="604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C009D58-87DD-4B87-A4D0-499B3A5FCB28}"/>
                    </a:ext>
                  </a:extLst>
                </p14:cNvPr>
                <p14:cNvContentPartPr/>
                <p14:nvPr/>
              </p14:nvContentPartPr>
              <p14:xfrm>
                <a:off x="9071954" y="4359184"/>
                <a:ext cx="5040" cy="288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C009D58-87DD-4B87-A4D0-499B3A5FCB28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9063314" y="4350544"/>
                  <a:ext cx="22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82CB9E7-8817-4193-B3D1-BCBB06C59998}"/>
                    </a:ext>
                  </a:extLst>
                </p14:cNvPr>
                <p14:cNvContentPartPr/>
                <p14:nvPr/>
              </p14:nvContentPartPr>
              <p14:xfrm>
                <a:off x="9176354" y="4544944"/>
                <a:ext cx="159120" cy="1249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82CB9E7-8817-4193-B3D1-BCBB06C59998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9167354" y="4535944"/>
                  <a:ext cx="176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051666E-967F-4F67-BFD8-9DBAE84320C1}"/>
                    </a:ext>
                  </a:extLst>
                </p14:cNvPr>
                <p14:cNvContentPartPr/>
                <p14:nvPr/>
              </p14:nvContentPartPr>
              <p14:xfrm>
                <a:off x="9436274" y="4509304"/>
                <a:ext cx="170280" cy="1386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051666E-967F-4F67-BFD8-9DBAE84320C1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9427274" y="4500304"/>
                  <a:ext cx="1879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C090C125-FB2C-4B57-89D6-CF8B7ABA773A}"/>
                    </a:ext>
                  </a:extLst>
                </p14:cNvPr>
                <p14:cNvContentPartPr/>
                <p14:nvPr/>
              </p14:nvContentPartPr>
              <p14:xfrm>
                <a:off x="9600074" y="4519744"/>
                <a:ext cx="208440" cy="1980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C090C125-FB2C-4B57-89D6-CF8B7ABA773A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9591074" y="4511104"/>
                  <a:ext cx="2260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D58B103A-4695-4110-9A49-1B4BC56FA5FD}"/>
                    </a:ext>
                  </a:extLst>
                </p14:cNvPr>
                <p14:cNvContentPartPr/>
                <p14:nvPr/>
              </p14:nvContentPartPr>
              <p14:xfrm>
                <a:off x="9110834" y="3977224"/>
                <a:ext cx="151200" cy="1414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D58B103A-4695-4110-9A49-1B4BC56FA5FD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9102194" y="3968224"/>
                  <a:ext cx="1688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D049577-87EF-4B23-9099-A5B1D70B8353}"/>
                    </a:ext>
                  </a:extLst>
                </p14:cNvPr>
                <p14:cNvContentPartPr/>
                <p14:nvPr/>
              </p14:nvContentPartPr>
              <p14:xfrm>
                <a:off x="9301634" y="4131664"/>
                <a:ext cx="59040" cy="14724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D049577-87EF-4B23-9099-A5B1D70B8353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9292634" y="4123024"/>
                  <a:ext cx="76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45FEFD48-69DB-477B-ABF5-6EDD195610BE}"/>
                    </a:ext>
                  </a:extLst>
                </p14:cNvPr>
                <p14:cNvContentPartPr/>
                <p14:nvPr/>
              </p14:nvContentPartPr>
              <p14:xfrm>
                <a:off x="8977994" y="4377184"/>
                <a:ext cx="108720" cy="3405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45FEFD48-69DB-477B-ABF5-6EDD195610BE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8968994" y="4368544"/>
                  <a:ext cx="126360" cy="35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3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CEA5DE32-CF9F-444D-996A-AE56452670EA}"/>
                  </a:ext>
                </a:extLst>
              </p14:cNvPr>
              <p14:cNvContentPartPr/>
              <p14:nvPr/>
            </p14:nvContentPartPr>
            <p14:xfrm>
              <a:off x="9936314" y="4679224"/>
              <a:ext cx="19440" cy="15840"/>
            </p14:xfrm>
          </p:contentPart>
        </mc:Choice>
        <mc:Fallback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CEA5DE32-CF9F-444D-996A-AE56452670EA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9927314" y="4670224"/>
                <a:ext cx="3708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6" name="Group 375">
            <a:extLst>
              <a:ext uri="{FF2B5EF4-FFF2-40B4-BE49-F238E27FC236}">
                <a16:creationId xmlns:a16="http://schemas.microsoft.com/office/drawing/2014/main" id="{79C71D0B-7C4E-4979-9C4A-4CBD3AAEA0B6}"/>
              </a:ext>
            </a:extLst>
          </p:cNvPr>
          <p:cNvGrpSpPr/>
          <p:nvPr/>
        </p:nvGrpSpPr>
        <p:grpSpPr>
          <a:xfrm>
            <a:off x="10280114" y="4272784"/>
            <a:ext cx="1574280" cy="446760"/>
            <a:chOff x="10280114" y="4272784"/>
            <a:chExt cx="1574280" cy="44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D3DB323F-55B0-48D4-82C3-59EB46FD9329}"/>
                    </a:ext>
                  </a:extLst>
                </p14:cNvPr>
                <p14:cNvContentPartPr/>
                <p14:nvPr/>
              </p14:nvContentPartPr>
              <p14:xfrm>
                <a:off x="10280114" y="4510384"/>
                <a:ext cx="110160" cy="19116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D3DB323F-55B0-48D4-82C3-59EB46FD9329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0271114" y="4501384"/>
                  <a:ext cx="127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D68E192B-D592-4930-855C-E41B6CED7B13}"/>
                    </a:ext>
                  </a:extLst>
                </p14:cNvPr>
                <p14:cNvContentPartPr/>
                <p14:nvPr/>
              </p14:nvContentPartPr>
              <p14:xfrm>
                <a:off x="10318994" y="4676704"/>
                <a:ext cx="131400" cy="2736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D68E192B-D592-4930-855C-E41B6CED7B13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0309994" y="4667704"/>
                  <a:ext cx="1490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D6187CAC-B70D-40BB-9D54-237436DCC9AE}"/>
                    </a:ext>
                  </a:extLst>
                </p14:cNvPr>
                <p14:cNvContentPartPr/>
                <p14:nvPr/>
              </p14:nvContentPartPr>
              <p14:xfrm>
                <a:off x="10477754" y="4559704"/>
                <a:ext cx="195120" cy="15984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D6187CAC-B70D-40BB-9D54-237436DCC9AE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0468754" y="4550704"/>
                  <a:ext cx="2127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5644BB85-2AF1-4A8F-9A6A-C9E438061027}"/>
                    </a:ext>
                  </a:extLst>
                </p14:cNvPr>
                <p14:cNvContentPartPr/>
                <p14:nvPr/>
              </p14:nvContentPartPr>
              <p14:xfrm>
                <a:off x="10780154" y="4336144"/>
                <a:ext cx="209880" cy="36360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5644BB85-2AF1-4A8F-9A6A-C9E438061027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0771514" y="4327144"/>
                  <a:ext cx="22752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E3482E62-37D8-4825-A1F2-B9C5A8F728CB}"/>
                    </a:ext>
                  </a:extLst>
                </p14:cNvPr>
                <p14:cNvContentPartPr/>
                <p14:nvPr/>
              </p14:nvContentPartPr>
              <p14:xfrm>
                <a:off x="10726514" y="4536304"/>
                <a:ext cx="259560" cy="6984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E3482E62-37D8-4825-A1F2-B9C5A8F728CB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0717874" y="4527664"/>
                  <a:ext cx="277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6B1F5788-7E21-4435-9647-F2CE558CE76F}"/>
                    </a:ext>
                  </a:extLst>
                </p14:cNvPr>
                <p14:cNvContentPartPr/>
                <p14:nvPr/>
              </p14:nvContentPartPr>
              <p14:xfrm>
                <a:off x="11240234" y="4336864"/>
                <a:ext cx="236160" cy="35856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6B1F5788-7E21-4435-9647-F2CE558CE76F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1231234" y="4327864"/>
                  <a:ext cx="2538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403A590-491E-40E7-94B1-F5258AF8E66F}"/>
                    </a:ext>
                  </a:extLst>
                </p14:cNvPr>
                <p14:cNvContentPartPr/>
                <p14:nvPr/>
              </p14:nvContentPartPr>
              <p14:xfrm>
                <a:off x="11067794" y="4528024"/>
                <a:ext cx="314640" cy="7920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403A590-491E-40E7-94B1-F5258AF8E66F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1059154" y="4519024"/>
                  <a:ext cx="3322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AAF1D058-7E1F-4816-B390-6C404E71BC8E}"/>
                    </a:ext>
                  </a:extLst>
                </p14:cNvPr>
                <p14:cNvContentPartPr/>
                <p14:nvPr/>
              </p14:nvContentPartPr>
              <p14:xfrm>
                <a:off x="11399354" y="4272784"/>
                <a:ext cx="259560" cy="39924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AAF1D058-7E1F-4816-B390-6C404E71BC8E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1390714" y="4263784"/>
                  <a:ext cx="27720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309645A8-1167-4A0B-ACE5-2EDBDDA44DBE}"/>
                    </a:ext>
                  </a:extLst>
                </p14:cNvPr>
                <p14:cNvContentPartPr/>
                <p14:nvPr/>
              </p14:nvContentPartPr>
              <p14:xfrm>
                <a:off x="11639474" y="4556464"/>
                <a:ext cx="214920" cy="15480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309645A8-1167-4A0B-ACE5-2EDBDDA44DBE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1630474" y="4547464"/>
                  <a:ext cx="23256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24D542BD-3B62-4AC8-B87C-EC0389802A4B}"/>
              </a:ext>
            </a:extLst>
          </p:cNvPr>
          <p:cNvGrpSpPr/>
          <p:nvPr/>
        </p:nvGrpSpPr>
        <p:grpSpPr>
          <a:xfrm>
            <a:off x="844874" y="5094304"/>
            <a:ext cx="1012320" cy="432000"/>
            <a:chOff x="844874" y="5094304"/>
            <a:chExt cx="1012320" cy="43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EEDA5037-1B87-4B93-BD31-1A80A78FE5C6}"/>
                    </a:ext>
                  </a:extLst>
                </p14:cNvPr>
                <p14:cNvContentPartPr/>
                <p14:nvPr/>
              </p14:nvContentPartPr>
              <p14:xfrm>
                <a:off x="966194" y="5094304"/>
                <a:ext cx="240840" cy="43200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EEDA5037-1B87-4B93-BD31-1A80A78FE5C6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957554" y="5085304"/>
                  <a:ext cx="25848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845D69E0-B35C-4D46-A915-8DF45F9CA14E}"/>
                    </a:ext>
                  </a:extLst>
                </p14:cNvPr>
                <p14:cNvContentPartPr/>
                <p14:nvPr/>
              </p14:nvContentPartPr>
              <p14:xfrm>
                <a:off x="844874" y="5268544"/>
                <a:ext cx="432000" cy="9972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845D69E0-B35C-4D46-A915-8DF45F9CA14E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35874" y="5259904"/>
                  <a:ext cx="4496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71F68207-B912-4D01-9792-47C27AA48775}"/>
                    </a:ext>
                  </a:extLst>
                </p14:cNvPr>
                <p14:cNvContentPartPr/>
                <p14:nvPr/>
              </p14:nvContentPartPr>
              <p14:xfrm>
                <a:off x="1245554" y="5305984"/>
                <a:ext cx="161280" cy="20088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71F68207-B912-4D01-9792-47C27AA48775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236554" y="5296984"/>
                  <a:ext cx="1789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D40DB3E8-358F-45A1-92B4-14468A99F80B}"/>
                    </a:ext>
                  </a:extLst>
                </p14:cNvPr>
                <p14:cNvContentPartPr/>
                <p14:nvPr/>
              </p14:nvContentPartPr>
              <p14:xfrm>
                <a:off x="1455074" y="5325064"/>
                <a:ext cx="129600" cy="14220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D40DB3E8-358F-45A1-92B4-14468A99F80B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446074" y="5316424"/>
                  <a:ext cx="147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2CF03D5E-CC5E-438C-8FB6-90874A56DBDC}"/>
                    </a:ext>
                  </a:extLst>
                </p14:cNvPr>
                <p14:cNvContentPartPr/>
                <p14:nvPr/>
              </p14:nvContentPartPr>
              <p14:xfrm>
                <a:off x="1652714" y="5315344"/>
                <a:ext cx="204480" cy="18216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2CF03D5E-CC5E-438C-8FB6-90874A56DBDC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643714" y="5306344"/>
                  <a:ext cx="22212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82E15B56-17D2-4B2D-8249-CCC5C602C6F4}"/>
              </a:ext>
            </a:extLst>
          </p:cNvPr>
          <p:cNvGrpSpPr/>
          <p:nvPr/>
        </p:nvGrpSpPr>
        <p:grpSpPr>
          <a:xfrm>
            <a:off x="2116034" y="5020504"/>
            <a:ext cx="5439960" cy="730800"/>
            <a:chOff x="2116034" y="5020504"/>
            <a:chExt cx="5439960" cy="73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91E6FD3B-0A1F-4E3F-BEA9-7EF0F16E3AD0}"/>
                    </a:ext>
                  </a:extLst>
                </p14:cNvPr>
                <p14:cNvContentPartPr/>
                <p14:nvPr/>
              </p14:nvContentPartPr>
              <p14:xfrm>
                <a:off x="2116034" y="5430904"/>
                <a:ext cx="182160" cy="32040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91E6FD3B-0A1F-4E3F-BEA9-7EF0F16E3AD0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2107394" y="5421904"/>
                  <a:ext cx="1998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7EE8A7C2-F6A7-4A76-A177-8D168198C5F1}"/>
                    </a:ext>
                  </a:extLst>
                </p14:cNvPr>
                <p14:cNvContentPartPr/>
                <p14:nvPr/>
              </p14:nvContentPartPr>
              <p14:xfrm>
                <a:off x="2216834" y="5281864"/>
                <a:ext cx="337320" cy="22104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7EE8A7C2-F6A7-4A76-A177-8D168198C5F1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2208194" y="5273224"/>
                  <a:ext cx="354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9A5A8A1D-22E1-43C6-B61D-65AC81041108}"/>
                    </a:ext>
                  </a:extLst>
                </p14:cNvPr>
                <p14:cNvContentPartPr/>
                <p14:nvPr/>
              </p14:nvContentPartPr>
              <p14:xfrm>
                <a:off x="2647394" y="5323624"/>
                <a:ext cx="148320" cy="13608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9A5A8A1D-22E1-43C6-B61D-65AC81041108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2638394" y="5314624"/>
                  <a:ext cx="1659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D851F984-A455-4632-9937-D0311BE6E6CE}"/>
                    </a:ext>
                  </a:extLst>
                </p14:cNvPr>
                <p14:cNvContentPartPr/>
                <p14:nvPr/>
              </p14:nvContentPartPr>
              <p14:xfrm>
                <a:off x="2778794" y="5386264"/>
                <a:ext cx="150480" cy="28404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D851F984-A455-4632-9937-D0311BE6E6CE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2769794" y="5377624"/>
                  <a:ext cx="1681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D9FF10EB-2F52-424E-B8E3-2D1D445B2AFF}"/>
                    </a:ext>
                  </a:extLst>
                </p14:cNvPr>
                <p14:cNvContentPartPr/>
                <p14:nvPr/>
              </p14:nvContentPartPr>
              <p14:xfrm>
                <a:off x="2874914" y="5243704"/>
                <a:ext cx="237600" cy="17856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D9FF10EB-2F52-424E-B8E3-2D1D445B2AFF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2866274" y="5234704"/>
                  <a:ext cx="2552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926549BE-8A8D-4E8A-9B27-6A59DF80710D}"/>
                    </a:ext>
                  </a:extLst>
                </p14:cNvPr>
                <p14:cNvContentPartPr/>
                <p14:nvPr/>
              </p14:nvContentPartPr>
              <p14:xfrm>
                <a:off x="3172634" y="5300944"/>
                <a:ext cx="175680" cy="12204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926549BE-8A8D-4E8A-9B27-6A59DF80710D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3163994" y="5292304"/>
                  <a:ext cx="193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D23A4AF5-291D-4726-9C6D-DCE70A9BE93E}"/>
                    </a:ext>
                  </a:extLst>
                </p14:cNvPr>
                <p14:cNvContentPartPr/>
                <p14:nvPr/>
              </p14:nvContentPartPr>
              <p14:xfrm>
                <a:off x="3452714" y="5080624"/>
                <a:ext cx="181440" cy="34056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D23A4AF5-291D-4726-9C6D-DCE70A9BE93E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3444074" y="5071624"/>
                  <a:ext cx="1990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437064E4-303C-4B4B-BD89-7BAF0DDC678A}"/>
                    </a:ext>
                  </a:extLst>
                </p14:cNvPr>
                <p14:cNvContentPartPr/>
                <p14:nvPr/>
              </p14:nvContentPartPr>
              <p14:xfrm>
                <a:off x="3620834" y="5293024"/>
                <a:ext cx="117720" cy="13572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437064E4-303C-4B4B-BD89-7BAF0DDC678A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3612194" y="5284024"/>
                  <a:ext cx="135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418EBAAF-6351-4E43-BC30-F240C44DA8FD}"/>
                    </a:ext>
                  </a:extLst>
                </p14:cNvPr>
                <p14:cNvContentPartPr/>
                <p14:nvPr/>
              </p14:nvContentPartPr>
              <p14:xfrm>
                <a:off x="3904514" y="5046424"/>
                <a:ext cx="198000" cy="41004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418EBAAF-6351-4E43-BC30-F240C44DA8FD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3895874" y="5037424"/>
                  <a:ext cx="21564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9A2B2050-EC2B-42E5-A209-76209143AB7A}"/>
                    </a:ext>
                  </a:extLst>
                </p14:cNvPr>
                <p14:cNvContentPartPr/>
                <p14:nvPr/>
              </p14:nvContentPartPr>
              <p14:xfrm>
                <a:off x="3833954" y="5272504"/>
                <a:ext cx="353160" cy="14652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9A2B2050-EC2B-42E5-A209-76209143AB7A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3825314" y="5263864"/>
                  <a:ext cx="3708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98D6F063-EA06-4801-BE85-800C31B62A82}"/>
                    </a:ext>
                  </a:extLst>
                </p14:cNvPr>
                <p14:cNvContentPartPr/>
                <p14:nvPr/>
              </p14:nvContentPartPr>
              <p14:xfrm>
                <a:off x="4291874" y="5180704"/>
                <a:ext cx="1080" cy="1188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98D6F063-EA06-4801-BE85-800C31B62A82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4282874" y="5172064"/>
                  <a:ext cx="18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F2A499A8-CEBD-4DB7-A5C1-C5104F5D47C6}"/>
                    </a:ext>
                  </a:extLst>
                </p14:cNvPr>
                <p14:cNvContentPartPr/>
                <p14:nvPr/>
              </p14:nvContentPartPr>
              <p14:xfrm>
                <a:off x="4279634" y="5258464"/>
                <a:ext cx="152640" cy="14292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F2A499A8-CEBD-4DB7-A5C1-C5104F5D47C6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4270994" y="5249464"/>
                  <a:ext cx="1702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9951A263-AB47-4727-8780-5FCF365DD403}"/>
                    </a:ext>
                  </a:extLst>
                </p14:cNvPr>
                <p14:cNvContentPartPr/>
                <p14:nvPr/>
              </p14:nvContentPartPr>
              <p14:xfrm>
                <a:off x="4512914" y="5280424"/>
                <a:ext cx="169560" cy="14832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9951A263-AB47-4727-8780-5FCF365DD403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4503914" y="5271784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E8179CF-382F-4BCA-A11C-73A82CBC7EDC}"/>
                    </a:ext>
                  </a:extLst>
                </p14:cNvPr>
                <p14:cNvContentPartPr/>
                <p14:nvPr/>
              </p14:nvContentPartPr>
              <p14:xfrm>
                <a:off x="4848074" y="5353504"/>
                <a:ext cx="150480" cy="31716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E8179CF-382F-4BCA-A11C-73A82CBC7EDC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4839434" y="5344504"/>
                  <a:ext cx="1681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DEB696FE-C0D8-47DC-9E32-30FC3A0EBD90}"/>
                    </a:ext>
                  </a:extLst>
                </p14:cNvPr>
                <p14:cNvContentPartPr/>
                <p14:nvPr/>
              </p14:nvContentPartPr>
              <p14:xfrm>
                <a:off x="4985594" y="5203024"/>
                <a:ext cx="240120" cy="18684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DEB696FE-C0D8-47DC-9E32-30FC3A0EBD90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4976954" y="5194384"/>
                  <a:ext cx="2577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345ED78D-475F-486B-9FFF-0F8433FDDC78}"/>
                    </a:ext>
                  </a:extLst>
                </p14:cNvPr>
                <p14:cNvContentPartPr/>
                <p14:nvPr/>
              </p14:nvContentPartPr>
              <p14:xfrm>
                <a:off x="5334074" y="5202304"/>
                <a:ext cx="184320" cy="17676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345ED78D-475F-486B-9FFF-0F8433FDDC78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5325074" y="5193304"/>
                  <a:ext cx="201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37034C3E-A18B-4E29-B119-6591E6117EE5}"/>
                    </a:ext>
                  </a:extLst>
                </p14:cNvPr>
                <p14:cNvContentPartPr/>
                <p14:nvPr/>
              </p14:nvContentPartPr>
              <p14:xfrm>
                <a:off x="5488514" y="5251264"/>
                <a:ext cx="127440" cy="10728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37034C3E-A18B-4E29-B119-6591E6117EE5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5479514" y="5242264"/>
                  <a:ext cx="145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C1241F28-F0D1-4AFE-A6B9-6C7ADC6EDE79}"/>
                    </a:ext>
                  </a:extLst>
                </p14:cNvPr>
                <p14:cNvContentPartPr/>
                <p14:nvPr/>
              </p14:nvContentPartPr>
              <p14:xfrm>
                <a:off x="5606954" y="5260264"/>
                <a:ext cx="179280" cy="35244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C1241F28-F0D1-4AFE-A6B9-6C7ADC6EDE79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5598314" y="5251624"/>
                  <a:ext cx="1969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99AAB067-8DB3-4D3A-841A-B1135F605A44}"/>
                    </a:ext>
                  </a:extLst>
                </p14:cNvPr>
                <p14:cNvContentPartPr/>
                <p14:nvPr/>
              </p14:nvContentPartPr>
              <p14:xfrm>
                <a:off x="5713154" y="5183224"/>
                <a:ext cx="191880" cy="16812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99AAB067-8DB3-4D3A-841A-B1135F605A44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5704154" y="5174224"/>
                  <a:ext cx="209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AB6573FF-C049-4A2C-BA73-01E10B189744}"/>
                    </a:ext>
                  </a:extLst>
                </p14:cNvPr>
                <p14:cNvContentPartPr/>
                <p14:nvPr/>
              </p14:nvContentPartPr>
              <p14:xfrm>
                <a:off x="6027794" y="5222464"/>
                <a:ext cx="129960" cy="13968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AB6573FF-C049-4A2C-BA73-01E10B189744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6019154" y="5213464"/>
                  <a:ext cx="147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8C2A1424-E74D-418E-9ECF-64958F956015}"/>
                    </a:ext>
                  </a:extLst>
                </p14:cNvPr>
                <p14:cNvContentPartPr/>
                <p14:nvPr/>
              </p14:nvContentPartPr>
              <p14:xfrm>
                <a:off x="6346754" y="5208064"/>
                <a:ext cx="160560" cy="20664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8C2A1424-E74D-418E-9ECF-64958F956015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6337754" y="5199064"/>
                  <a:ext cx="1782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1A35C88C-23CB-41A7-90E3-D8D926172071}"/>
                    </a:ext>
                  </a:extLst>
                </p14:cNvPr>
                <p14:cNvContentPartPr/>
                <p14:nvPr/>
              </p14:nvContentPartPr>
              <p14:xfrm>
                <a:off x="6565994" y="5020504"/>
                <a:ext cx="321120" cy="37908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1A35C88C-23CB-41A7-90E3-D8D926172071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6557354" y="5011504"/>
                  <a:ext cx="3387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4E2AB18B-958E-4755-A2AC-842FF74B0707}"/>
                    </a:ext>
                  </a:extLst>
                </p14:cNvPr>
                <p14:cNvContentPartPr/>
                <p14:nvPr/>
              </p14:nvContentPartPr>
              <p14:xfrm>
                <a:off x="6913394" y="5123824"/>
                <a:ext cx="147240" cy="24300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4E2AB18B-958E-4755-A2AC-842FF74B0707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6904394" y="5115184"/>
                  <a:ext cx="1648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8177D856-1184-423F-B961-920FEFEE6140}"/>
                    </a:ext>
                  </a:extLst>
                </p14:cNvPr>
                <p14:cNvContentPartPr/>
                <p14:nvPr/>
              </p14:nvContentPartPr>
              <p14:xfrm>
                <a:off x="7047674" y="5232544"/>
                <a:ext cx="86760" cy="11628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8177D856-1184-423F-B961-920FEFEE614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7038674" y="5223544"/>
                  <a:ext cx="104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C40D5002-340B-4A3A-B8C4-B39F6B236378}"/>
                    </a:ext>
                  </a:extLst>
                </p14:cNvPr>
                <p14:cNvContentPartPr/>
                <p14:nvPr/>
              </p14:nvContentPartPr>
              <p14:xfrm>
                <a:off x="7218314" y="5193664"/>
                <a:ext cx="337680" cy="18720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C40D5002-340B-4A3A-B8C4-B39F6B236378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209674" y="5185024"/>
                  <a:ext cx="3553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0E51AA19-3BE5-4F9E-96D3-BE988053AB22}"/>
              </a:ext>
            </a:extLst>
          </p:cNvPr>
          <p:cNvGrpSpPr/>
          <p:nvPr/>
        </p:nvGrpSpPr>
        <p:grpSpPr>
          <a:xfrm>
            <a:off x="7827794" y="4852024"/>
            <a:ext cx="3613680" cy="650880"/>
            <a:chOff x="7827794" y="4852024"/>
            <a:chExt cx="3613680" cy="65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27AD3CC3-E536-40AE-86EB-A3CBCE245E5A}"/>
                    </a:ext>
                  </a:extLst>
                </p14:cNvPr>
                <p14:cNvContentPartPr/>
                <p14:nvPr/>
              </p14:nvContentPartPr>
              <p14:xfrm>
                <a:off x="7827794" y="5212024"/>
                <a:ext cx="183240" cy="16452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27AD3CC3-E536-40AE-86EB-A3CBCE245E5A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7818794" y="5203024"/>
                  <a:ext cx="200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1A54CFAB-6E2C-4115-9056-47103AC12967}"/>
                    </a:ext>
                  </a:extLst>
                </p14:cNvPr>
                <p14:cNvContentPartPr/>
                <p14:nvPr/>
              </p14:nvContentPartPr>
              <p14:xfrm>
                <a:off x="8187074" y="4852024"/>
                <a:ext cx="284400" cy="49212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1A54CFAB-6E2C-4115-9056-47103AC12967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8178434" y="4843024"/>
                  <a:ext cx="3020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07E35170-337A-4EF8-A796-4D155D3741F5}"/>
                    </a:ext>
                  </a:extLst>
                </p14:cNvPr>
                <p14:cNvContentPartPr/>
                <p14:nvPr/>
              </p14:nvContentPartPr>
              <p14:xfrm>
                <a:off x="8128394" y="5232544"/>
                <a:ext cx="270000" cy="6012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07E35170-337A-4EF8-A796-4D155D3741F5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8119394" y="5223544"/>
                  <a:ext cx="2876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104E78E4-6EE7-4DBC-AB7D-A28A6C0C6A7A}"/>
                    </a:ext>
                  </a:extLst>
                </p14:cNvPr>
                <p14:cNvContentPartPr/>
                <p14:nvPr/>
              </p14:nvContentPartPr>
              <p14:xfrm>
                <a:off x="8615474" y="5094304"/>
                <a:ext cx="279720" cy="24912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104E78E4-6EE7-4DBC-AB7D-A28A6C0C6A7A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8606474" y="5085304"/>
                  <a:ext cx="2973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E42FC487-D6B3-4269-83B6-1684BCFB6073}"/>
                    </a:ext>
                  </a:extLst>
                </p14:cNvPr>
                <p14:cNvContentPartPr/>
                <p14:nvPr/>
              </p14:nvContentPartPr>
              <p14:xfrm>
                <a:off x="8891594" y="5149024"/>
                <a:ext cx="157680" cy="17244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E42FC487-D6B3-4269-83B6-1684BCFB6073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8882954" y="5140024"/>
                  <a:ext cx="1753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B4C9DDA6-EFBD-46AA-955B-83D3FFA538B5}"/>
                    </a:ext>
                  </a:extLst>
                </p14:cNvPr>
                <p14:cNvContentPartPr/>
                <p14:nvPr/>
              </p14:nvContentPartPr>
              <p14:xfrm>
                <a:off x="9073754" y="5149024"/>
                <a:ext cx="163440" cy="18432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B4C9DDA6-EFBD-46AA-955B-83D3FFA538B5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9064754" y="5140384"/>
                  <a:ext cx="1810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F8117B7D-077F-47D5-9B44-DD8A6C94EB58}"/>
                    </a:ext>
                  </a:extLst>
                </p14:cNvPr>
                <p14:cNvContentPartPr/>
                <p14:nvPr/>
              </p14:nvContentPartPr>
              <p14:xfrm>
                <a:off x="9249074" y="5132824"/>
                <a:ext cx="134640" cy="18144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F8117B7D-077F-47D5-9B44-DD8A6C94EB58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9240434" y="5124184"/>
                  <a:ext cx="152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BDA8A838-37D6-421E-81C5-E548E69ED446}"/>
                    </a:ext>
                  </a:extLst>
                </p14:cNvPr>
                <p14:cNvContentPartPr/>
                <p14:nvPr/>
              </p14:nvContentPartPr>
              <p14:xfrm>
                <a:off x="9381554" y="5170264"/>
                <a:ext cx="189720" cy="16956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BDA8A838-37D6-421E-81C5-E548E69ED446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9372914" y="5161624"/>
                  <a:ext cx="207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47601FA8-2D99-43A7-9B70-5F454F167CD6}"/>
                    </a:ext>
                  </a:extLst>
                </p14:cNvPr>
                <p14:cNvContentPartPr/>
                <p14:nvPr/>
              </p14:nvContentPartPr>
              <p14:xfrm>
                <a:off x="9568394" y="5124544"/>
                <a:ext cx="156960" cy="20268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47601FA8-2D99-43A7-9B70-5F454F167CD6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9559394" y="5115544"/>
                  <a:ext cx="174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5E305F94-B226-410F-865F-5066D91AE901}"/>
                    </a:ext>
                  </a:extLst>
                </p14:cNvPr>
                <p14:cNvContentPartPr/>
                <p14:nvPr/>
              </p14:nvContentPartPr>
              <p14:xfrm>
                <a:off x="9791954" y="5119144"/>
                <a:ext cx="203400" cy="22284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5E305F94-B226-410F-865F-5066D91AE901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9782954" y="5110504"/>
                  <a:ext cx="2210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9BB511B6-DCF6-491A-89D6-682BFE01BA76}"/>
                    </a:ext>
                  </a:extLst>
                </p14:cNvPr>
                <p14:cNvContentPartPr/>
                <p14:nvPr/>
              </p14:nvContentPartPr>
              <p14:xfrm>
                <a:off x="10010474" y="5156944"/>
                <a:ext cx="197280" cy="15588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9BB511B6-DCF6-491A-89D6-682BFE01BA76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0001834" y="5148304"/>
                  <a:ext cx="214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D991F9C3-76FC-4D65-A7BE-04D89BD761EA}"/>
                    </a:ext>
                  </a:extLst>
                </p14:cNvPr>
                <p14:cNvContentPartPr/>
                <p14:nvPr/>
              </p14:nvContentPartPr>
              <p14:xfrm>
                <a:off x="10220354" y="5111584"/>
                <a:ext cx="178200" cy="23580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D991F9C3-76FC-4D65-A7BE-04D89BD761EA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0211714" y="5102944"/>
                  <a:ext cx="1958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88613CF7-C4D8-4CEF-BAF8-5EFFE6232B11}"/>
                    </a:ext>
                  </a:extLst>
                </p14:cNvPr>
                <p14:cNvContentPartPr/>
                <p14:nvPr/>
              </p14:nvContentPartPr>
              <p14:xfrm>
                <a:off x="10644074" y="5208064"/>
                <a:ext cx="180360" cy="1080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88613CF7-C4D8-4CEF-BAF8-5EFFE6232B11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10635434" y="5199064"/>
                  <a:ext cx="1980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921204CA-4AEA-4AE5-ADAC-53D7A0767FC6}"/>
                    </a:ext>
                  </a:extLst>
                </p14:cNvPr>
                <p14:cNvContentPartPr/>
                <p14:nvPr/>
              </p14:nvContentPartPr>
              <p14:xfrm>
                <a:off x="10595474" y="5282224"/>
                <a:ext cx="196200" cy="3924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921204CA-4AEA-4AE5-ADAC-53D7A0767FC6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10586474" y="5273584"/>
                  <a:ext cx="2138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DC527C82-EF41-4500-8AE8-88EB93C66F70}"/>
                    </a:ext>
                  </a:extLst>
                </p14:cNvPr>
                <p14:cNvContentPartPr/>
                <p14:nvPr/>
              </p14:nvContentPartPr>
              <p14:xfrm>
                <a:off x="10909394" y="5203384"/>
                <a:ext cx="201960" cy="29952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DC527C82-EF41-4500-8AE8-88EB93C66F70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10900754" y="5194744"/>
                  <a:ext cx="2196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18D22E4D-81D4-40A4-8F3C-0AD2D9C97843}"/>
                    </a:ext>
                  </a:extLst>
                </p14:cNvPr>
                <p14:cNvContentPartPr/>
                <p14:nvPr/>
              </p14:nvContentPartPr>
              <p14:xfrm>
                <a:off x="11023154" y="5093944"/>
                <a:ext cx="299160" cy="20556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18D22E4D-81D4-40A4-8F3C-0AD2D9C97843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11014514" y="5085304"/>
                  <a:ext cx="316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06F3DE73-4C7E-4C31-B761-146B777B3F41}"/>
                    </a:ext>
                  </a:extLst>
                </p14:cNvPr>
                <p14:cNvContentPartPr/>
                <p14:nvPr/>
              </p14:nvContentPartPr>
              <p14:xfrm>
                <a:off x="11433914" y="5366104"/>
                <a:ext cx="7560" cy="756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06F3DE73-4C7E-4C31-B761-146B777B3F41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11424914" y="5357464"/>
                  <a:ext cx="25200" cy="25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4177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36D3329-D708-4F84-8E90-2D0887883520}"/>
              </a:ext>
            </a:extLst>
          </p:cNvPr>
          <p:cNvGrpSpPr/>
          <p:nvPr/>
        </p:nvGrpSpPr>
        <p:grpSpPr>
          <a:xfrm>
            <a:off x="467234" y="174904"/>
            <a:ext cx="456120" cy="822240"/>
            <a:chOff x="467234" y="174904"/>
            <a:chExt cx="456120" cy="82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3F07E33-394A-44C2-9530-A2BFB660ED9E}"/>
                    </a:ext>
                  </a:extLst>
                </p14:cNvPr>
                <p14:cNvContentPartPr/>
                <p14:nvPr/>
              </p14:nvContentPartPr>
              <p14:xfrm>
                <a:off x="467234" y="627784"/>
                <a:ext cx="145080" cy="369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3F07E33-394A-44C2-9530-A2BFB660ED9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8234" y="619144"/>
                  <a:ext cx="16272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3CB10FE-8195-4304-8EB1-161DFB5C7D6F}"/>
                    </a:ext>
                  </a:extLst>
                </p14:cNvPr>
                <p14:cNvContentPartPr/>
                <p14:nvPr/>
              </p14:nvContentPartPr>
              <p14:xfrm>
                <a:off x="563714" y="413224"/>
                <a:ext cx="310680" cy="293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3CB10FE-8195-4304-8EB1-161DFB5C7D6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4714" y="404584"/>
                  <a:ext cx="3283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7463347-DF6F-447B-BBC1-AEFA7B6FD3E9}"/>
                    </a:ext>
                  </a:extLst>
                </p14:cNvPr>
                <p14:cNvContentPartPr/>
                <p14:nvPr/>
              </p14:nvContentPartPr>
              <p14:xfrm>
                <a:off x="716714" y="174904"/>
                <a:ext cx="206640" cy="173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7463347-DF6F-447B-BBC1-AEFA7B6FD3E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8074" y="166264"/>
                  <a:ext cx="22428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FB0DAC4-8FD3-4C37-A108-4197127677CD}"/>
              </a:ext>
            </a:extLst>
          </p:cNvPr>
          <p:cNvGrpSpPr/>
          <p:nvPr/>
        </p:nvGrpSpPr>
        <p:grpSpPr>
          <a:xfrm>
            <a:off x="1153754" y="494584"/>
            <a:ext cx="227160" cy="168120"/>
            <a:chOff x="1153754" y="494584"/>
            <a:chExt cx="227160" cy="16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AF0F038-D3C5-4ECF-AF41-630EAA768CFA}"/>
                    </a:ext>
                  </a:extLst>
                </p14:cNvPr>
                <p14:cNvContentPartPr/>
                <p14:nvPr/>
              </p14:nvContentPartPr>
              <p14:xfrm>
                <a:off x="1161314" y="494584"/>
                <a:ext cx="149040" cy="37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AF0F038-D3C5-4ECF-AF41-630EAA768CF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52674" y="485584"/>
                  <a:ext cx="1666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96494C7-A8AA-4A8E-AD43-7DCD65B64921}"/>
                    </a:ext>
                  </a:extLst>
                </p14:cNvPr>
                <p14:cNvContentPartPr/>
                <p14:nvPr/>
              </p14:nvContentPartPr>
              <p14:xfrm>
                <a:off x="1153754" y="596824"/>
                <a:ext cx="227160" cy="65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96494C7-A8AA-4A8E-AD43-7DCD65B6492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44754" y="587824"/>
                  <a:ext cx="24480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4CCBB2-B4DF-4F6A-B33C-4C81923BA612}"/>
              </a:ext>
            </a:extLst>
          </p:cNvPr>
          <p:cNvGrpSpPr/>
          <p:nvPr/>
        </p:nvGrpSpPr>
        <p:grpSpPr>
          <a:xfrm>
            <a:off x="1852154" y="250864"/>
            <a:ext cx="4246560" cy="755280"/>
            <a:chOff x="1852154" y="250864"/>
            <a:chExt cx="4246560" cy="75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CACE8C7-1F3A-43A8-ADDB-1B1F9DB87F2A}"/>
                    </a:ext>
                  </a:extLst>
                </p14:cNvPr>
                <p14:cNvContentPartPr/>
                <p14:nvPr/>
              </p14:nvContentPartPr>
              <p14:xfrm>
                <a:off x="3300794" y="331864"/>
                <a:ext cx="36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CACE8C7-1F3A-43A8-ADDB-1B1F9DB87F2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92154" y="3232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3DA605D-5906-40C8-BA7B-7859100081CC}"/>
                    </a:ext>
                  </a:extLst>
                </p14:cNvPr>
                <p14:cNvContentPartPr/>
                <p14:nvPr/>
              </p14:nvContentPartPr>
              <p14:xfrm>
                <a:off x="3295034" y="335104"/>
                <a:ext cx="14040" cy="1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3DA605D-5906-40C8-BA7B-7859100081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86394" y="326464"/>
                  <a:ext cx="316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EE1F03F-548A-4F4B-900F-110DDE3CCB41}"/>
                    </a:ext>
                  </a:extLst>
                </p14:cNvPr>
                <p14:cNvContentPartPr/>
                <p14:nvPr/>
              </p14:nvContentPartPr>
              <p14:xfrm>
                <a:off x="1852154" y="443104"/>
                <a:ext cx="310320" cy="296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EE1F03F-548A-4F4B-900F-110DDE3CCB4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43154" y="434464"/>
                  <a:ext cx="3279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A585194-7524-4266-8077-ECC32289DD1F}"/>
                    </a:ext>
                  </a:extLst>
                </p14:cNvPr>
                <p14:cNvContentPartPr/>
                <p14:nvPr/>
              </p14:nvContentPartPr>
              <p14:xfrm>
                <a:off x="2170754" y="544624"/>
                <a:ext cx="181080" cy="151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A585194-7524-4266-8077-ECC32289DD1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62114" y="535624"/>
                  <a:ext cx="198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C9DD8E2-D9D2-4B0E-92BA-9E40A6C52A73}"/>
                    </a:ext>
                  </a:extLst>
                </p14:cNvPr>
                <p14:cNvContentPartPr/>
                <p14:nvPr/>
              </p14:nvContentPartPr>
              <p14:xfrm>
                <a:off x="2394674" y="581344"/>
                <a:ext cx="206280" cy="102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C9DD8E2-D9D2-4B0E-92BA-9E40A6C52A7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86034" y="572704"/>
                  <a:ext cx="2239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B261862-E206-4C13-A4A1-66810678E8DC}"/>
                    </a:ext>
                  </a:extLst>
                </p14:cNvPr>
                <p14:cNvContentPartPr/>
                <p14:nvPr/>
              </p14:nvContentPartPr>
              <p14:xfrm>
                <a:off x="2609234" y="607984"/>
                <a:ext cx="117000" cy="324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B261862-E206-4C13-A4A1-66810678E8D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00594" y="599344"/>
                  <a:ext cx="1346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9875868-952A-4765-968D-4969466A73A4}"/>
                    </a:ext>
                  </a:extLst>
                </p14:cNvPr>
                <p14:cNvContentPartPr/>
                <p14:nvPr/>
              </p14:nvContentPartPr>
              <p14:xfrm>
                <a:off x="2655314" y="570544"/>
                <a:ext cx="244440" cy="162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9875868-952A-4765-968D-4969466A73A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46314" y="561904"/>
                  <a:ext cx="2620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CC67D54-3C0B-4141-97EA-E66C2AB8A418}"/>
                    </a:ext>
                  </a:extLst>
                </p14:cNvPr>
                <p14:cNvContentPartPr/>
                <p14:nvPr/>
              </p14:nvContentPartPr>
              <p14:xfrm>
                <a:off x="2985434" y="250864"/>
                <a:ext cx="185760" cy="417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CC67D54-3C0B-4141-97EA-E66C2AB8A41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76434" y="241864"/>
                  <a:ext cx="20340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CB5C382-2D4D-4C4E-ADEA-0D970D754714}"/>
                    </a:ext>
                  </a:extLst>
                </p14:cNvPr>
                <p14:cNvContentPartPr/>
                <p14:nvPr/>
              </p14:nvContentPartPr>
              <p14:xfrm>
                <a:off x="3118274" y="529864"/>
                <a:ext cx="188280" cy="181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CB5C382-2D4D-4C4E-ADEA-0D970D75471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09274" y="520864"/>
                  <a:ext cx="2059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2BEFA06-DA48-4816-8FD0-296402A4C6CF}"/>
                    </a:ext>
                  </a:extLst>
                </p14:cNvPr>
                <p14:cNvContentPartPr/>
                <p14:nvPr/>
              </p14:nvContentPartPr>
              <p14:xfrm>
                <a:off x="3449474" y="637864"/>
                <a:ext cx="204840" cy="368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2BEFA06-DA48-4816-8FD0-296402A4C6C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40474" y="628864"/>
                  <a:ext cx="2224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A67384F-2A6C-45F0-BAE1-8408D73D4002}"/>
                    </a:ext>
                  </a:extLst>
                </p14:cNvPr>
                <p14:cNvContentPartPr/>
                <p14:nvPr/>
              </p14:nvContentPartPr>
              <p14:xfrm>
                <a:off x="3628034" y="510784"/>
                <a:ext cx="267120" cy="211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A67384F-2A6C-45F0-BAE1-8408D73D400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19034" y="501784"/>
                  <a:ext cx="284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04FBFCF-DE6A-4F54-B683-5D036544A50D}"/>
                    </a:ext>
                  </a:extLst>
                </p14:cNvPr>
                <p14:cNvContentPartPr/>
                <p14:nvPr/>
              </p14:nvContentPartPr>
              <p14:xfrm>
                <a:off x="3894794" y="506464"/>
                <a:ext cx="226080" cy="224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04FBFCF-DE6A-4F54-B683-5D036544A50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85794" y="497824"/>
                  <a:ext cx="2437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E5FE6BC-FDF2-4EEB-BFA9-2F5610F81B57}"/>
                    </a:ext>
                  </a:extLst>
                </p14:cNvPr>
                <p14:cNvContentPartPr/>
                <p14:nvPr/>
              </p14:nvContentPartPr>
              <p14:xfrm>
                <a:off x="4041314" y="577744"/>
                <a:ext cx="135000" cy="151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E5FE6BC-FDF2-4EEB-BFA9-2F5610F81B5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32314" y="568744"/>
                  <a:ext cx="1526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840DE79-A98E-442A-9A7B-9DA033509364}"/>
                    </a:ext>
                  </a:extLst>
                </p14:cNvPr>
                <p14:cNvContentPartPr/>
                <p14:nvPr/>
              </p14:nvContentPartPr>
              <p14:xfrm>
                <a:off x="4163714" y="589264"/>
                <a:ext cx="264600" cy="372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840DE79-A98E-442A-9A7B-9DA03350936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55074" y="580264"/>
                  <a:ext cx="2822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788266E-D4CD-43F7-8D8A-F9DD36FA4C56}"/>
                    </a:ext>
                  </a:extLst>
                </p14:cNvPr>
                <p14:cNvContentPartPr/>
                <p14:nvPr/>
              </p14:nvContentPartPr>
              <p14:xfrm>
                <a:off x="4367834" y="496384"/>
                <a:ext cx="268920" cy="202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788266E-D4CD-43F7-8D8A-F9DD36FA4C5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59194" y="487744"/>
                  <a:ext cx="286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3095D72-D55A-4D81-ABF2-1FFFFBD14F0C}"/>
                    </a:ext>
                  </a:extLst>
                </p14:cNvPr>
                <p14:cNvContentPartPr/>
                <p14:nvPr/>
              </p14:nvContentPartPr>
              <p14:xfrm>
                <a:off x="4684274" y="557584"/>
                <a:ext cx="93960" cy="182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3095D72-D55A-4D81-ABF2-1FFFFBD14F0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75634" y="548944"/>
                  <a:ext cx="1116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C95DA79-BBA6-4543-9EBE-1F76FC2202A2}"/>
                    </a:ext>
                  </a:extLst>
                </p14:cNvPr>
                <p14:cNvContentPartPr/>
                <p14:nvPr/>
              </p14:nvContentPartPr>
              <p14:xfrm>
                <a:off x="4915034" y="526264"/>
                <a:ext cx="216000" cy="229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C95DA79-BBA6-4543-9EBE-1F76FC2202A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06034" y="517624"/>
                  <a:ext cx="2336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43375A0-BBD0-4A88-868C-94576C163CB2}"/>
                    </a:ext>
                  </a:extLst>
                </p14:cNvPr>
                <p14:cNvContentPartPr/>
                <p14:nvPr/>
              </p14:nvContentPartPr>
              <p14:xfrm>
                <a:off x="5272154" y="330064"/>
                <a:ext cx="164520" cy="388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43375A0-BBD0-4A88-868C-94576C163CB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63154" y="321064"/>
                  <a:ext cx="1821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5FB1AEA-F37D-429E-9BA5-E0E8981D41A9}"/>
                    </a:ext>
                  </a:extLst>
                </p14:cNvPr>
                <p14:cNvContentPartPr/>
                <p14:nvPr/>
              </p14:nvContentPartPr>
              <p14:xfrm>
                <a:off x="5155154" y="519064"/>
                <a:ext cx="401040" cy="145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5FB1AEA-F37D-429E-9BA5-E0E8981D41A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46514" y="510064"/>
                  <a:ext cx="418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98E8662-E9E0-4D14-A235-73F0E6C7F041}"/>
                    </a:ext>
                  </a:extLst>
                </p14:cNvPr>
                <p14:cNvContentPartPr/>
                <p14:nvPr/>
              </p14:nvContentPartPr>
              <p14:xfrm>
                <a:off x="5665994" y="395944"/>
                <a:ext cx="41040" cy="37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98E8662-E9E0-4D14-A235-73F0E6C7F04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56994" y="387304"/>
                  <a:ext cx="58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55F937B-A4B6-4183-AA0E-2D4C369286AB}"/>
                    </a:ext>
                  </a:extLst>
                </p14:cNvPr>
                <p14:cNvContentPartPr/>
                <p14:nvPr/>
              </p14:nvContentPartPr>
              <p14:xfrm>
                <a:off x="5656634" y="536344"/>
                <a:ext cx="98640" cy="143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55F937B-A4B6-4183-AA0E-2D4C369286A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47634" y="527344"/>
                  <a:ext cx="116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E973DF4-76DA-4FE9-A6B6-067F4CA1BB8D}"/>
                    </a:ext>
                  </a:extLst>
                </p14:cNvPr>
                <p14:cNvContentPartPr/>
                <p14:nvPr/>
              </p14:nvContentPartPr>
              <p14:xfrm>
                <a:off x="5818994" y="513304"/>
                <a:ext cx="279720" cy="167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E973DF4-76DA-4FE9-A6B6-067F4CA1BB8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10354" y="504664"/>
                  <a:ext cx="29736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28667A0-A0D4-4FAF-A0C3-B56066E5C059}"/>
              </a:ext>
            </a:extLst>
          </p:cNvPr>
          <p:cNvGrpSpPr/>
          <p:nvPr/>
        </p:nvGrpSpPr>
        <p:grpSpPr>
          <a:xfrm>
            <a:off x="6440714" y="127024"/>
            <a:ext cx="642600" cy="589680"/>
            <a:chOff x="6440714" y="127024"/>
            <a:chExt cx="642600" cy="58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48EF72C-BB15-47B3-85FA-682E06948443}"/>
                    </a:ext>
                  </a:extLst>
                </p14:cNvPr>
                <p14:cNvContentPartPr/>
                <p14:nvPr/>
              </p14:nvContentPartPr>
              <p14:xfrm>
                <a:off x="6440714" y="540664"/>
                <a:ext cx="162360" cy="157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48EF72C-BB15-47B3-85FA-682E069484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31714" y="531664"/>
                  <a:ext cx="180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DD269A-7A1B-4EF3-9356-8769C4706917}"/>
                    </a:ext>
                  </a:extLst>
                </p14:cNvPr>
                <p14:cNvContentPartPr/>
                <p14:nvPr/>
              </p14:nvContentPartPr>
              <p14:xfrm>
                <a:off x="6744914" y="127024"/>
                <a:ext cx="338400" cy="589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DD269A-7A1B-4EF3-9356-8769C470691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736274" y="118384"/>
                  <a:ext cx="35604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A9648A2-05B6-4187-B174-EC64F3AEECD0}"/>
                    </a:ext>
                  </a:extLst>
                </p14:cNvPr>
                <p14:cNvContentPartPr/>
                <p14:nvPr/>
              </p14:nvContentPartPr>
              <p14:xfrm>
                <a:off x="6767954" y="512224"/>
                <a:ext cx="288000" cy="40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A9648A2-05B6-4187-B174-EC64F3AEECD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58954" y="503584"/>
                  <a:ext cx="30564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C6A27DE-4EB5-405A-B090-72EF715346F2}"/>
              </a:ext>
            </a:extLst>
          </p:cNvPr>
          <p:cNvGrpSpPr/>
          <p:nvPr/>
        </p:nvGrpSpPr>
        <p:grpSpPr>
          <a:xfrm>
            <a:off x="7304354" y="386224"/>
            <a:ext cx="2274120" cy="277920"/>
            <a:chOff x="7304354" y="386224"/>
            <a:chExt cx="2274120" cy="27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2B7E288-9B0E-4E08-8036-56508F82588A}"/>
                    </a:ext>
                  </a:extLst>
                </p14:cNvPr>
                <p14:cNvContentPartPr/>
                <p14:nvPr/>
              </p14:nvContentPartPr>
              <p14:xfrm>
                <a:off x="7304354" y="433024"/>
                <a:ext cx="205200" cy="2311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2B7E288-9B0E-4E08-8036-56508F82588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95354" y="424384"/>
                  <a:ext cx="2228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B956A40-65CA-4788-BAEE-54F28258B257}"/>
                    </a:ext>
                  </a:extLst>
                </p14:cNvPr>
                <p14:cNvContentPartPr/>
                <p14:nvPr/>
              </p14:nvContentPartPr>
              <p14:xfrm>
                <a:off x="7638434" y="474784"/>
                <a:ext cx="142200" cy="151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B956A40-65CA-4788-BAEE-54F28258B25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29794" y="465784"/>
                  <a:ext cx="159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0702DBB-1CAE-4B95-BF25-5D50D3737F7D}"/>
                    </a:ext>
                  </a:extLst>
                </p14:cNvPr>
                <p14:cNvContentPartPr/>
                <p14:nvPr/>
              </p14:nvContentPartPr>
              <p14:xfrm>
                <a:off x="7868474" y="452824"/>
                <a:ext cx="120960" cy="182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0702DBB-1CAE-4B95-BF25-5D50D3737F7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59834" y="444184"/>
                  <a:ext cx="1386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95037CE-E8D9-4B3D-BE42-F535AE5926AF}"/>
                    </a:ext>
                  </a:extLst>
                </p14:cNvPr>
                <p14:cNvContentPartPr/>
                <p14:nvPr/>
              </p14:nvContentPartPr>
              <p14:xfrm>
                <a:off x="8153234" y="433384"/>
                <a:ext cx="165600" cy="2062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95037CE-E8D9-4B3D-BE42-F535AE5926A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44234" y="424744"/>
                  <a:ext cx="183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FA2A02B-8B47-4418-A0BA-C5D5FD1314C1}"/>
                    </a:ext>
                  </a:extLst>
                </p14:cNvPr>
                <p14:cNvContentPartPr/>
                <p14:nvPr/>
              </p14:nvContentPartPr>
              <p14:xfrm>
                <a:off x="8410274" y="472624"/>
                <a:ext cx="176760" cy="155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FA2A02B-8B47-4418-A0BA-C5D5FD1314C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01634" y="463984"/>
                  <a:ext cx="194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B17F4D7-1A5A-4456-AE0D-76DF6DAA9510}"/>
                    </a:ext>
                  </a:extLst>
                </p14:cNvPr>
                <p14:cNvContentPartPr/>
                <p14:nvPr/>
              </p14:nvContentPartPr>
              <p14:xfrm>
                <a:off x="8660474" y="442384"/>
                <a:ext cx="136080" cy="192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B17F4D7-1A5A-4456-AE0D-76DF6DAA951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51474" y="433384"/>
                  <a:ext cx="153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66E170E-753B-418D-B251-CEC3FE300185}"/>
                    </a:ext>
                  </a:extLst>
                </p14:cNvPr>
                <p14:cNvContentPartPr/>
                <p14:nvPr/>
              </p14:nvContentPartPr>
              <p14:xfrm>
                <a:off x="8865674" y="386224"/>
                <a:ext cx="232200" cy="274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66E170E-753B-418D-B251-CEC3FE30018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57034" y="377584"/>
                  <a:ext cx="2498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2E9AA28-93D9-4345-8A5A-C5211756909F}"/>
                    </a:ext>
                  </a:extLst>
                </p14:cNvPr>
                <p14:cNvContentPartPr/>
                <p14:nvPr/>
              </p14:nvContentPartPr>
              <p14:xfrm>
                <a:off x="9118754" y="472984"/>
                <a:ext cx="236880" cy="169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2E9AA28-93D9-4345-8A5A-C5211756909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109754" y="463984"/>
                  <a:ext cx="2545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5DAD65B-C2B2-4B44-A89F-AC0A632AC530}"/>
                    </a:ext>
                  </a:extLst>
                </p14:cNvPr>
                <p14:cNvContentPartPr/>
                <p14:nvPr/>
              </p14:nvContentPartPr>
              <p14:xfrm>
                <a:off x="9393434" y="398104"/>
                <a:ext cx="185040" cy="260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5DAD65B-C2B2-4B44-A89F-AC0A632AC53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84434" y="389104"/>
                  <a:ext cx="20268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236CCD6-15DD-450F-8811-1907E7C6D7DD}"/>
              </a:ext>
            </a:extLst>
          </p:cNvPr>
          <p:cNvGrpSpPr/>
          <p:nvPr/>
        </p:nvGrpSpPr>
        <p:grpSpPr>
          <a:xfrm>
            <a:off x="1185794" y="1314664"/>
            <a:ext cx="156240" cy="140400"/>
            <a:chOff x="1185794" y="1314664"/>
            <a:chExt cx="156240" cy="14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D0C974B-06C2-4D1B-BFD9-5D356C060B0A}"/>
                    </a:ext>
                  </a:extLst>
                </p14:cNvPr>
                <p14:cNvContentPartPr/>
                <p14:nvPr/>
              </p14:nvContentPartPr>
              <p14:xfrm>
                <a:off x="1185794" y="1314664"/>
                <a:ext cx="130320" cy="36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D0C974B-06C2-4D1B-BFD9-5D356C060B0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77154" y="1306024"/>
                  <a:ext cx="1479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FF1C234-73A9-47A6-AB1D-7291AD007614}"/>
                    </a:ext>
                  </a:extLst>
                </p14:cNvPr>
                <p14:cNvContentPartPr/>
                <p14:nvPr/>
              </p14:nvContentPartPr>
              <p14:xfrm>
                <a:off x="1189394" y="1402504"/>
                <a:ext cx="152640" cy="52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FF1C234-73A9-47A6-AB1D-7291AD00761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80394" y="1393864"/>
                  <a:ext cx="17028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EC8A457-FA0E-435B-8D5A-FF11267CF41A}"/>
              </a:ext>
            </a:extLst>
          </p:cNvPr>
          <p:cNvGrpSpPr/>
          <p:nvPr/>
        </p:nvGrpSpPr>
        <p:grpSpPr>
          <a:xfrm>
            <a:off x="2144474" y="1118464"/>
            <a:ext cx="4466160" cy="677520"/>
            <a:chOff x="2144474" y="1118464"/>
            <a:chExt cx="4466160" cy="67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5E3C2DA-7E13-4DDD-89D0-3F3D651CB666}"/>
                    </a:ext>
                  </a:extLst>
                </p14:cNvPr>
                <p14:cNvContentPartPr/>
                <p14:nvPr/>
              </p14:nvContentPartPr>
              <p14:xfrm>
                <a:off x="2346794" y="1330504"/>
                <a:ext cx="50040" cy="5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5E3C2DA-7E13-4DDD-89D0-3F3D651CB66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38154" y="1321864"/>
                  <a:ext cx="676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F7C0AA6-6389-419A-B5DE-2BB14FA73A82}"/>
                    </a:ext>
                  </a:extLst>
                </p14:cNvPr>
                <p14:cNvContentPartPr/>
                <p14:nvPr/>
              </p14:nvContentPartPr>
              <p14:xfrm>
                <a:off x="2214674" y="1180384"/>
                <a:ext cx="237600" cy="338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F7C0AA6-6389-419A-B5DE-2BB14FA73A8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06034" y="1171744"/>
                  <a:ext cx="2552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781F558-624F-4639-A9F2-73A471E3C6A5}"/>
                    </a:ext>
                  </a:extLst>
                </p14:cNvPr>
                <p14:cNvContentPartPr/>
                <p14:nvPr/>
              </p14:nvContentPartPr>
              <p14:xfrm>
                <a:off x="2144474" y="1149064"/>
                <a:ext cx="259920" cy="337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781F558-624F-4639-A9F2-73A471E3C6A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35834" y="1140064"/>
                  <a:ext cx="2775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70AA9B6-EB86-4BC4-9E68-9CF70E36991E}"/>
                    </a:ext>
                  </a:extLst>
                </p14:cNvPr>
                <p14:cNvContentPartPr/>
                <p14:nvPr/>
              </p14:nvContentPartPr>
              <p14:xfrm>
                <a:off x="2609234" y="1470184"/>
                <a:ext cx="24120" cy="131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70AA9B6-EB86-4BC4-9E68-9CF70E36991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00594" y="1461544"/>
                  <a:ext cx="41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03F7767-0168-471B-8C6C-C0B056A358C8}"/>
                    </a:ext>
                  </a:extLst>
                </p14:cNvPr>
                <p14:cNvContentPartPr/>
                <p14:nvPr/>
              </p14:nvContentPartPr>
              <p14:xfrm>
                <a:off x="2811554" y="1320424"/>
                <a:ext cx="355680" cy="64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03F7767-0168-471B-8C6C-C0B056A358C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02914" y="1311784"/>
                  <a:ext cx="3733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9BB74BB-488B-4241-8E69-DC27B3643C6D}"/>
                    </a:ext>
                  </a:extLst>
                </p14:cNvPr>
                <p14:cNvContentPartPr/>
                <p14:nvPr/>
              </p14:nvContentPartPr>
              <p14:xfrm>
                <a:off x="2993714" y="1201984"/>
                <a:ext cx="51120" cy="2556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9BB74BB-488B-4241-8E69-DC27B3643C6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85074" y="1192984"/>
                  <a:ext cx="687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4B01C8B-27DC-4DA4-A8B9-72311624BB77}"/>
                    </a:ext>
                  </a:extLst>
                </p14:cNvPr>
                <p14:cNvContentPartPr/>
                <p14:nvPr/>
              </p14:nvContentPartPr>
              <p14:xfrm>
                <a:off x="3352274" y="1176784"/>
                <a:ext cx="324360" cy="309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4B01C8B-27DC-4DA4-A8B9-72311624BB7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43274" y="1167784"/>
                  <a:ext cx="3420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F557088-4F9C-42E7-8373-611DA633C702}"/>
                    </a:ext>
                  </a:extLst>
                </p14:cNvPr>
                <p14:cNvContentPartPr/>
                <p14:nvPr/>
              </p14:nvContentPartPr>
              <p14:xfrm>
                <a:off x="3376394" y="1119184"/>
                <a:ext cx="256320" cy="341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F557088-4F9C-42E7-8373-611DA633C70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67394" y="1110544"/>
                  <a:ext cx="2739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8AC0CFB-B122-4D31-947F-6CEEAA3FCD12}"/>
                    </a:ext>
                  </a:extLst>
                </p14:cNvPr>
                <p14:cNvContentPartPr/>
                <p14:nvPr/>
              </p14:nvContentPartPr>
              <p14:xfrm>
                <a:off x="3711914" y="1429864"/>
                <a:ext cx="236160" cy="1864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8AC0CFB-B122-4D31-947F-6CEEAA3FCD1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703274" y="1421224"/>
                  <a:ext cx="253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2BCADE-B45D-4EB2-97C8-0BC0B563F529}"/>
                    </a:ext>
                  </a:extLst>
                </p14:cNvPr>
                <p14:cNvContentPartPr/>
                <p14:nvPr/>
              </p14:nvContentPartPr>
              <p14:xfrm>
                <a:off x="4111874" y="1314304"/>
                <a:ext cx="379800" cy="61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2BCADE-B45D-4EB2-97C8-0BC0B563F52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03234" y="1305664"/>
                  <a:ext cx="397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DF82B73-F3F5-4455-B9E0-A578019EBB07}"/>
                    </a:ext>
                  </a:extLst>
                </p14:cNvPr>
                <p14:cNvContentPartPr/>
                <p14:nvPr/>
              </p14:nvContentPartPr>
              <p14:xfrm>
                <a:off x="4260914" y="1189024"/>
                <a:ext cx="90360" cy="271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DF82B73-F3F5-4455-B9E0-A578019EBB0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52274" y="1180384"/>
                  <a:ext cx="1080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0254468-E9D1-4B76-B169-0BFDB26EB484}"/>
                    </a:ext>
                  </a:extLst>
                </p14:cNvPr>
                <p14:cNvContentPartPr/>
                <p14:nvPr/>
              </p14:nvContentPartPr>
              <p14:xfrm>
                <a:off x="4771394" y="1293064"/>
                <a:ext cx="8640" cy="53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0254468-E9D1-4B76-B169-0BFDB26EB48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62754" y="1284424"/>
                  <a:ext cx="26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64C1832-786E-4F9C-97D7-31384D8B09AC}"/>
                    </a:ext>
                  </a:extLst>
                </p14:cNvPr>
                <p14:cNvContentPartPr/>
                <p14:nvPr/>
              </p14:nvContentPartPr>
              <p14:xfrm>
                <a:off x="4967234" y="1325464"/>
                <a:ext cx="30600" cy="442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64C1832-786E-4F9C-97D7-31384D8B09A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58234" y="1316464"/>
                  <a:ext cx="482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BE1AC6F-A158-44DD-A0A6-14852EE3752B}"/>
                    </a:ext>
                  </a:extLst>
                </p14:cNvPr>
                <p14:cNvContentPartPr/>
                <p14:nvPr/>
              </p14:nvContentPartPr>
              <p14:xfrm>
                <a:off x="5165594" y="1322944"/>
                <a:ext cx="52200" cy="37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BE1AC6F-A158-44DD-A0A6-14852EE3752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56594" y="1313944"/>
                  <a:ext cx="698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5E32541-EFAD-434E-ADCF-68F7A26BA51B}"/>
                    </a:ext>
                  </a:extLst>
                </p14:cNvPr>
                <p14:cNvContentPartPr/>
                <p14:nvPr/>
              </p14:nvContentPartPr>
              <p14:xfrm>
                <a:off x="5484194" y="1289104"/>
                <a:ext cx="375120" cy="313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5E32541-EFAD-434E-ADCF-68F7A26BA51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475554" y="1280464"/>
                  <a:ext cx="3927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4223F81-336A-453A-B91F-FDBC20F28F1F}"/>
                    </a:ext>
                  </a:extLst>
                </p14:cNvPr>
                <p14:cNvContentPartPr/>
                <p14:nvPr/>
              </p14:nvContentPartPr>
              <p14:xfrm>
                <a:off x="5668154" y="1160584"/>
                <a:ext cx="24120" cy="226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4223F81-336A-453A-B91F-FDBC20F28F1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659514" y="1151944"/>
                  <a:ext cx="417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C9AC192-5BAF-4E32-8E9E-005C0AD75F08}"/>
                    </a:ext>
                  </a:extLst>
                </p14:cNvPr>
                <p14:cNvContentPartPr/>
                <p14:nvPr/>
              </p14:nvContentPartPr>
              <p14:xfrm>
                <a:off x="5938874" y="1181824"/>
                <a:ext cx="343440" cy="2008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C9AC192-5BAF-4E32-8E9E-005C0AD75F0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929874" y="1173184"/>
                  <a:ext cx="3610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DC1ADF7-56F7-4640-A64C-31EE170734E5}"/>
                    </a:ext>
                  </a:extLst>
                </p14:cNvPr>
                <p14:cNvContentPartPr/>
                <p14:nvPr/>
              </p14:nvContentPartPr>
              <p14:xfrm>
                <a:off x="5952194" y="1118464"/>
                <a:ext cx="308160" cy="2930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DC1ADF7-56F7-4640-A64C-31EE170734E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43194" y="1109824"/>
                  <a:ext cx="3258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A8CF639-B0C1-4CDC-B082-4BE0E60E6E53}"/>
                    </a:ext>
                  </a:extLst>
                </p14:cNvPr>
                <p14:cNvContentPartPr/>
                <p14:nvPr/>
              </p14:nvContentPartPr>
              <p14:xfrm>
                <a:off x="6388514" y="1393864"/>
                <a:ext cx="222120" cy="120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A8CF639-B0C1-4CDC-B082-4BE0E60E6E5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379514" y="1384864"/>
                  <a:ext cx="2397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2741BCD-6916-45AC-AD58-5F9E6D8AF4E9}"/>
                    </a:ext>
                  </a:extLst>
                </p14:cNvPr>
                <p14:cNvContentPartPr/>
                <p14:nvPr/>
              </p14:nvContentPartPr>
              <p14:xfrm>
                <a:off x="2337794" y="1687984"/>
                <a:ext cx="3993480" cy="1080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2741BCD-6916-45AC-AD58-5F9E6D8AF4E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329154" y="1679344"/>
                  <a:ext cx="4011120" cy="12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B648162-A8EB-4123-BE51-D299878D466A}"/>
                  </a:ext>
                </a:extLst>
              </p14:cNvPr>
              <p14:cNvContentPartPr/>
              <p14:nvPr/>
            </p14:nvContentPartPr>
            <p14:xfrm>
              <a:off x="3997754" y="1993624"/>
              <a:ext cx="344160" cy="2109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B648162-A8EB-4123-BE51-D299878D466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988754" y="1984984"/>
                <a:ext cx="361800" cy="22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55441CC6-5034-4AF2-A930-6853FB585BD6}"/>
              </a:ext>
            </a:extLst>
          </p:cNvPr>
          <p:cNvGrpSpPr/>
          <p:nvPr/>
        </p:nvGrpSpPr>
        <p:grpSpPr>
          <a:xfrm>
            <a:off x="6950834" y="1460104"/>
            <a:ext cx="190080" cy="111960"/>
            <a:chOff x="6950834" y="1460104"/>
            <a:chExt cx="190080" cy="11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9D596D4-CFD3-4E4D-A09E-5886D64EC161}"/>
                    </a:ext>
                  </a:extLst>
                </p14:cNvPr>
                <p14:cNvContentPartPr/>
                <p14:nvPr/>
              </p14:nvContentPartPr>
              <p14:xfrm>
                <a:off x="6950834" y="1460104"/>
                <a:ext cx="153720" cy="12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9D596D4-CFD3-4E4D-A09E-5886D64EC16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41834" y="1451104"/>
                  <a:ext cx="1713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A6AE70D-1238-4FBA-AD3D-87B27CA8743A}"/>
                    </a:ext>
                  </a:extLst>
                </p14:cNvPr>
                <p14:cNvContentPartPr/>
                <p14:nvPr/>
              </p14:nvContentPartPr>
              <p14:xfrm>
                <a:off x="6958394" y="1554424"/>
                <a:ext cx="182520" cy="176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A6AE70D-1238-4FBA-AD3D-87B27CA8743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949754" y="1545424"/>
                  <a:ext cx="2001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B1E714E-81AF-43E4-9B5B-E77E16ACB0AF}"/>
              </a:ext>
            </a:extLst>
          </p:cNvPr>
          <p:cNvGrpSpPr/>
          <p:nvPr/>
        </p:nvGrpSpPr>
        <p:grpSpPr>
          <a:xfrm>
            <a:off x="7498034" y="1055824"/>
            <a:ext cx="1480320" cy="594360"/>
            <a:chOff x="7498034" y="1055824"/>
            <a:chExt cx="1480320" cy="59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B8BBA42-EEA7-433D-A7FD-ABBA91527EFE}"/>
                    </a:ext>
                  </a:extLst>
                </p14:cNvPr>
                <p14:cNvContentPartPr/>
                <p14:nvPr/>
              </p14:nvContentPartPr>
              <p14:xfrm>
                <a:off x="7498034" y="1271824"/>
                <a:ext cx="266760" cy="232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B8BBA42-EEA7-433D-A7FD-ABBA91527EF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89034" y="1262824"/>
                  <a:ext cx="2844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5CC3CA5-9323-4178-B8C1-33FF853FCDC6}"/>
                    </a:ext>
                  </a:extLst>
                </p14:cNvPr>
                <p14:cNvContentPartPr/>
                <p14:nvPr/>
              </p14:nvContentPartPr>
              <p14:xfrm>
                <a:off x="7795034" y="1346344"/>
                <a:ext cx="224280" cy="1371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5CC3CA5-9323-4178-B8C1-33FF853FCDC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86034" y="1337344"/>
                  <a:ext cx="241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B193A46-25E4-41FD-925F-A9874E1B873A}"/>
                    </a:ext>
                  </a:extLst>
                </p14:cNvPr>
                <p14:cNvContentPartPr/>
                <p14:nvPr/>
              </p14:nvContentPartPr>
              <p14:xfrm>
                <a:off x="7997714" y="1359664"/>
                <a:ext cx="253800" cy="1058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B193A46-25E4-41FD-925F-A9874E1B873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989074" y="1351024"/>
                  <a:ext cx="271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02C583D-01DE-4F19-8B7C-4AE8BBFCC19E}"/>
                    </a:ext>
                  </a:extLst>
                </p14:cNvPr>
                <p14:cNvContentPartPr/>
                <p14:nvPr/>
              </p14:nvContentPartPr>
              <p14:xfrm>
                <a:off x="8270594" y="1377664"/>
                <a:ext cx="131400" cy="272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02C583D-01DE-4F19-8B7C-4AE8BBFCC19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261594" y="1369024"/>
                  <a:ext cx="1490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9209453-8E0E-42AC-9595-C29140CD5195}"/>
                    </a:ext>
                  </a:extLst>
                </p14:cNvPr>
                <p14:cNvContentPartPr/>
                <p14:nvPr/>
              </p14:nvContentPartPr>
              <p14:xfrm>
                <a:off x="8320274" y="1283704"/>
                <a:ext cx="253440" cy="153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9209453-8E0E-42AC-9595-C29140CD519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311634" y="1275064"/>
                  <a:ext cx="271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6C7F340-0BC2-409C-9311-2252AE404BC5}"/>
                    </a:ext>
                  </a:extLst>
                </p14:cNvPr>
                <p14:cNvContentPartPr/>
                <p14:nvPr/>
              </p14:nvContentPartPr>
              <p14:xfrm>
                <a:off x="8638874" y="1055824"/>
                <a:ext cx="207360" cy="3430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6C7F340-0BC2-409C-9311-2252AE404BC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630234" y="1047184"/>
                  <a:ext cx="2250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22B2359-6ED9-41B4-BD7F-7183334DD8E9}"/>
                    </a:ext>
                  </a:extLst>
                </p14:cNvPr>
                <p14:cNvContentPartPr/>
                <p14:nvPr/>
              </p14:nvContentPartPr>
              <p14:xfrm>
                <a:off x="8751554" y="1244464"/>
                <a:ext cx="226800" cy="2116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22B2359-6ED9-41B4-BD7F-7183334DD8E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742554" y="1235824"/>
                  <a:ext cx="24444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CB9F777-7BE9-442E-BB4C-8892F1EFD219}"/>
              </a:ext>
            </a:extLst>
          </p:cNvPr>
          <p:cNvGrpSpPr/>
          <p:nvPr/>
        </p:nvGrpSpPr>
        <p:grpSpPr>
          <a:xfrm>
            <a:off x="9216674" y="1305664"/>
            <a:ext cx="1127880" cy="180360"/>
            <a:chOff x="9216674" y="1305664"/>
            <a:chExt cx="1127880" cy="18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0D0043C-8896-47BD-96F3-91E04F7CC7EC}"/>
                    </a:ext>
                  </a:extLst>
                </p14:cNvPr>
                <p14:cNvContentPartPr/>
                <p14:nvPr/>
              </p14:nvContentPartPr>
              <p14:xfrm>
                <a:off x="9216674" y="1310704"/>
                <a:ext cx="337680" cy="1386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0D0043C-8896-47BD-96F3-91E04F7CC7E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208034" y="1302064"/>
                  <a:ext cx="355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8429DB5-F43E-4B43-A311-B46C2F08B8EA}"/>
                    </a:ext>
                  </a:extLst>
                </p14:cNvPr>
                <p14:cNvContentPartPr/>
                <p14:nvPr/>
              </p14:nvContentPartPr>
              <p14:xfrm>
                <a:off x="9598634" y="1305664"/>
                <a:ext cx="207360" cy="1364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8429DB5-F43E-4B43-A311-B46C2F08B8E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589994" y="1297024"/>
                  <a:ext cx="225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2964B0D-3B86-4824-9341-B10B4DB90C60}"/>
                    </a:ext>
                  </a:extLst>
                </p14:cNvPr>
                <p14:cNvContentPartPr/>
                <p14:nvPr/>
              </p14:nvContentPartPr>
              <p14:xfrm>
                <a:off x="9792674" y="1323664"/>
                <a:ext cx="189720" cy="1274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2964B0D-3B86-4824-9341-B10B4DB90C6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784034" y="1314664"/>
                  <a:ext cx="207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FA3237B-945E-4A9B-B0E2-425334D22AFA}"/>
                    </a:ext>
                  </a:extLst>
                </p14:cNvPr>
                <p14:cNvContentPartPr/>
                <p14:nvPr/>
              </p14:nvContentPartPr>
              <p14:xfrm>
                <a:off x="9945314" y="1326544"/>
                <a:ext cx="399240" cy="159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FA3237B-945E-4A9B-B0E2-425334D22AF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936314" y="1317904"/>
                  <a:ext cx="4168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159FD9A-4A7C-467C-B9CB-F5CD2AF0C26E}"/>
              </a:ext>
            </a:extLst>
          </p:cNvPr>
          <p:cNvGrpSpPr/>
          <p:nvPr/>
        </p:nvGrpSpPr>
        <p:grpSpPr>
          <a:xfrm>
            <a:off x="1368314" y="2771584"/>
            <a:ext cx="216360" cy="139680"/>
            <a:chOff x="1368314" y="2771584"/>
            <a:chExt cx="216360" cy="13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DEA187C-B324-48BD-A811-01727359BCC9}"/>
                    </a:ext>
                  </a:extLst>
                </p14:cNvPr>
                <p14:cNvContentPartPr/>
                <p14:nvPr/>
              </p14:nvContentPartPr>
              <p14:xfrm>
                <a:off x="1387754" y="2771584"/>
                <a:ext cx="163080" cy="39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DEA187C-B324-48BD-A811-01727359BCC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78754" y="2762944"/>
                  <a:ext cx="180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22F86A1-BE59-4631-959A-1BED0C80E850}"/>
                    </a:ext>
                  </a:extLst>
                </p14:cNvPr>
                <p14:cNvContentPartPr/>
                <p14:nvPr/>
              </p14:nvContentPartPr>
              <p14:xfrm>
                <a:off x="1368314" y="2875984"/>
                <a:ext cx="216360" cy="352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22F86A1-BE59-4631-959A-1BED0C80E85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59314" y="2866984"/>
                  <a:ext cx="2340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2E3504D-1627-46F0-B7A6-C0629619510C}"/>
              </a:ext>
            </a:extLst>
          </p:cNvPr>
          <p:cNvGrpSpPr/>
          <p:nvPr/>
        </p:nvGrpSpPr>
        <p:grpSpPr>
          <a:xfrm>
            <a:off x="2345714" y="2489344"/>
            <a:ext cx="744840" cy="549000"/>
            <a:chOff x="2345714" y="2489344"/>
            <a:chExt cx="744840" cy="54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FA23756-FADD-4D50-95FA-133D68E76B93}"/>
                    </a:ext>
                  </a:extLst>
                </p14:cNvPr>
                <p14:cNvContentPartPr/>
                <p14:nvPr/>
              </p14:nvContentPartPr>
              <p14:xfrm>
                <a:off x="2505194" y="2564224"/>
                <a:ext cx="293400" cy="316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FA23756-FADD-4D50-95FA-133D68E76B9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96554" y="2555584"/>
                  <a:ext cx="3110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A2965BA-98F4-43FF-8BA1-136BC52DA99C}"/>
                    </a:ext>
                  </a:extLst>
                </p14:cNvPr>
                <p14:cNvContentPartPr/>
                <p14:nvPr/>
              </p14:nvContentPartPr>
              <p14:xfrm>
                <a:off x="2496914" y="2489344"/>
                <a:ext cx="320400" cy="3646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A2965BA-98F4-43FF-8BA1-136BC52DA99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87914" y="2480704"/>
                  <a:ext cx="33804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031F385-D33F-41DC-9F7F-EF3B900212AF}"/>
                    </a:ext>
                  </a:extLst>
                </p14:cNvPr>
                <p14:cNvContentPartPr/>
                <p14:nvPr/>
              </p14:nvContentPartPr>
              <p14:xfrm>
                <a:off x="2345714" y="2969944"/>
                <a:ext cx="744840" cy="684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031F385-D33F-41DC-9F7F-EF3B900212A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337074" y="2961304"/>
                  <a:ext cx="762480" cy="8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1CDD62F3-5C77-4B41-93FB-C22F611E598D}"/>
                  </a:ext>
                </a:extLst>
              </p14:cNvPr>
              <p14:cNvContentPartPr/>
              <p14:nvPr/>
            </p14:nvContentPartPr>
            <p14:xfrm>
              <a:off x="2539394" y="3187384"/>
              <a:ext cx="258120" cy="19728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1CDD62F3-5C77-4B41-93FB-C22F611E598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530754" y="3178744"/>
                <a:ext cx="275760" cy="21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93BC30A-4050-434E-9731-9668AE6D6BF4}"/>
              </a:ext>
            </a:extLst>
          </p:cNvPr>
          <p:cNvGrpSpPr/>
          <p:nvPr/>
        </p:nvGrpSpPr>
        <p:grpSpPr>
          <a:xfrm>
            <a:off x="3679514" y="2518504"/>
            <a:ext cx="1195200" cy="395640"/>
            <a:chOff x="3679514" y="2518504"/>
            <a:chExt cx="1195200" cy="39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A7FD497-97CA-425C-BF0D-33CBE48C4A35}"/>
                    </a:ext>
                  </a:extLst>
                </p14:cNvPr>
                <p14:cNvContentPartPr/>
                <p14:nvPr/>
              </p14:nvContentPartPr>
              <p14:xfrm>
                <a:off x="3679514" y="2716504"/>
                <a:ext cx="308520" cy="1976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A7FD497-97CA-425C-BF0D-33CBE48C4A3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70874" y="2707504"/>
                  <a:ext cx="3261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D65CF9A-B1CD-4466-97BF-30724AF5FC05}"/>
                    </a:ext>
                  </a:extLst>
                </p14:cNvPr>
                <p14:cNvContentPartPr/>
                <p14:nvPr/>
              </p14:nvContentPartPr>
              <p14:xfrm>
                <a:off x="4039514" y="2518504"/>
                <a:ext cx="187560" cy="3736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D65CF9A-B1CD-4466-97BF-30724AF5FC0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030874" y="2509864"/>
                  <a:ext cx="20520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A28E6BB-BD3D-4174-A618-E114E98486B2}"/>
                    </a:ext>
                  </a:extLst>
                </p14:cNvPr>
                <p14:cNvContentPartPr/>
                <p14:nvPr/>
              </p14:nvContentPartPr>
              <p14:xfrm>
                <a:off x="4333274" y="2740624"/>
                <a:ext cx="122400" cy="108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A28E6BB-BD3D-4174-A618-E114E98486B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324634" y="2731624"/>
                  <a:ext cx="140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C607190-B260-4298-8FFF-B52A422633FC}"/>
                    </a:ext>
                  </a:extLst>
                </p14:cNvPr>
                <p14:cNvContentPartPr/>
                <p14:nvPr/>
              </p14:nvContentPartPr>
              <p14:xfrm>
                <a:off x="4520114" y="2713264"/>
                <a:ext cx="216720" cy="1695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C607190-B260-4298-8FFF-B52A422633F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511474" y="2704264"/>
                  <a:ext cx="234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3A3D067-AB07-471E-8BAA-A347619A97CD}"/>
                    </a:ext>
                  </a:extLst>
                </p14:cNvPr>
                <p14:cNvContentPartPr/>
                <p14:nvPr/>
              </p14:nvContentPartPr>
              <p14:xfrm>
                <a:off x="4745114" y="2720824"/>
                <a:ext cx="129600" cy="1526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3A3D067-AB07-471E-8BAA-A347619A97C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36114" y="2712184"/>
                  <a:ext cx="14724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B089BA3-E9D8-499E-A1DD-7D8E897F478B}"/>
              </a:ext>
            </a:extLst>
          </p:cNvPr>
          <p:cNvGrpSpPr/>
          <p:nvPr/>
        </p:nvGrpSpPr>
        <p:grpSpPr>
          <a:xfrm>
            <a:off x="5335514" y="2530744"/>
            <a:ext cx="279360" cy="374400"/>
            <a:chOff x="5335514" y="2530744"/>
            <a:chExt cx="279360" cy="37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04CCD99-9282-45C6-A6D7-8DC4EF2814D5}"/>
                    </a:ext>
                  </a:extLst>
                </p14:cNvPr>
                <p14:cNvContentPartPr/>
                <p14:nvPr/>
              </p14:nvContentPartPr>
              <p14:xfrm>
                <a:off x="5348834" y="2586904"/>
                <a:ext cx="266040" cy="3182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04CCD99-9282-45C6-A6D7-8DC4EF2814D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340194" y="2578264"/>
                  <a:ext cx="2836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E969A8B-1E22-4A51-9256-0E7CA23CD54D}"/>
                    </a:ext>
                  </a:extLst>
                </p14:cNvPr>
                <p14:cNvContentPartPr/>
                <p14:nvPr/>
              </p14:nvContentPartPr>
              <p14:xfrm>
                <a:off x="5335514" y="2530744"/>
                <a:ext cx="249480" cy="2970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E969A8B-1E22-4A51-9256-0E7CA23CD54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326874" y="2522104"/>
                  <a:ext cx="267120" cy="31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A55780AC-98FD-418B-8F1B-3E8882803DF5}"/>
              </a:ext>
            </a:extLst>
          </p:cNvPr>
          <p:cNvGrpSpPr/>
          <p:nvPr/>
        </p:nvGrpSpPr>
        <p:grpSpPr>
          <a:xfrm>
            <a:off x="6086474" y="2563864"/>
            <a:ext cx="279000" cy="228600"/>
            <a:chOff x="6086474" y="2563864"/>
            <a:chExt cx="279000" cy="22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D0F3299-1B75-4621-AAC4-384D7AA82BE8}"/>
                    </a:ext>
                  </a:extLst>
                </p14:cNvPr>
                <p14:cNvContentPartPr/>
                <p14:nvPr/>
              </p14:nvContentPartPr>
              <p14:xfrm>
                <a:off x="6086474" y="2668624"/>
                <a:ext cx="72720" cy="1238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D0F3299-1B75-4621-AAC4-384D7AA82BE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077834" y="2659624"/>
                  <a:ext cx="90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7126112-D900-48A8-8055-89F66829A66F}"/>
                    </a:ext>
                  </a:extLst>
                </p14:cNvPr>
                <p14:cNvContentPartPr/>
                <p14:nvPr/>
              </p14:nvContentPartPr>
              <p14:xfrm>
                <a:off x="6169994" y="2563864"/>
                <a:ext cx="32760" cy="172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7126112-D900-48A8-8055-89F66829A66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160994" y="2554864"/>
                  <a:ext cx="50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A74C9CE-398C-43C8-987C-2CACA2CABB6C}"/>
                    </a:ext>
                  </a:extLst>
                </p14:cNvPr>
                <p14:cNvContentPartPr/>
                <p14:nvPr/>
              </p14:nvContentPartPr>
              <p14:xfrm>
                <a:off x="6195194" y="2596264"/>
                <a:ext cx="170280" cy="1843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A74C9CE-398C-43C8-987C-2CACA2CABB6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186194" y="2587624"/>
                  <a:ext cx="18792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59CBD62-6A98-46DA-BA74-5A84F38A5231}"/>
              </a:ext>
            </a:extLst>
          </p:cNvPr>
          <p:cNvGrpSpPr/>
          <p:nvPr/>
        </p:nvGrpSpPr>
        <p:grpSpPr>
          <a:xfrm>
            <a:off x="6684434" y="2301424"/>
            <a:ext cx="776880" cy="534600"/>
            <a:chOff x="6684434" y="2301424"/>
            <a:chExt cx="776880" cy="53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11889D-A07D-44A6-8C9A-7F8993A0F359}"/>
                    </a:ext>
                  </a:extLst>
                </p14:cNvPr>
                <p14:cNvContentPartPr/>
                <p14:nvPr/>
              </p14:nvContentPartPr>
              <p14:xfrm>
                <a:off x="6772994" y="2365504"/>
                <a:ext cx="216720" cy="4611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11889D-A07D-44A6-8C9A-7F8993A0F35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764354" y="2356504"/>
                  <a:ext cx="23436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FE4FF6F-9D77-42D0-8ECC-CE4C4714E5CE}"/>
                    </a:ext>
                  </a:extLst>
                </p14:cNvPr>
                <p14:cNvContentPartPr/>
                <p14:nvPr/>
              </p14:nvContentPartPr>
              <p14:xfrm>
                <a:off x="6684434" y="2573584"/>
                <a:ext cx="338400" cy="727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FE4FF6F-9D77-42D0-8ECC-CE4C4714E5C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675794" y="2564584"/>
                  <a:ext cx="356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866D85D-0035-4BD4-8E9E-98E9888471F0}"/>
                    </a:ext>
                  </a:extLst>
                </p14:cNvPr>
                <p14:cNvContentPartPr/>
                <p14:nvPr/>
              </p14:nvContentPartPr>
              <p14:xfrm>
                <a:off x="7075394" y="2301424"/>
                <a:ext cx="236160" cy="4806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866D85D-0035-4BD4-8E9E-98E9888471F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066754" y="2292424"/>
                  <a:ext cx="25380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ED42796-A0FE-4ED1-B33D-FF06BECE2084}"/>
                    </a:ext>
                  </a:extLst>
                </p14:cNvPr>
                <p14:cNvContentPartPr/>
                <p14:nvPr/>
              </p14:nvContentPartPr>
              <p14:xfrm>
                <a:off x="7296794" y="2644864"/>
                <a:ext cx="164520" cy="1911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ED42796-A0FE-4ED1-B33D-FF06BECE208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287794" y="2635864"/>
                  <a:ext cx="18216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661FBBA-3086-4CFE-90CD-9B6B0E017B73}"/>
              </a:ext>
            </a:extLst>
          </p:cNvPr>
          <p:cNvGrpSpPr/>
          <p:nvPr/>
        </p:nvGrpSpPr>
        <p:grpSpPr>
          <a:xfrm>
            <a:off x="7843274" y="2340664"/>
            <a:ext cx="1514160" cy="629280"/>
            <a:chOff x="7843274" y="2340664"/>
            <a:chExt cx="151416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8BE7EC7-BC26-4BF3-B5C1-0E3961710C75}"/>
                    </a:ext>
                  </a:extLst>
                </p14:cNvPr>
                <p14:cNvContentPartPr/>
                <p14:nvPr/>
              </p14:nvContentPartPr>
              <p14:xfrm>
                <a:off x="7843274" y="2550544"/>
                <a:ext cx="318240" cy="239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8BE7EC7-BC26-4BF3-B5C1-0E3961710C7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34634" y="2541544"/>
                  <a:ext cx="3358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AEC2DFD-9BB0-4147-AA94-88BF90DC92EA}"/>
                    </a:ext>
                  </a:extLst>
                </p14:cNvPr>
                <p14:cNvContentPartPr/>
                <p14:nvPr/>
              </p14:nvContentPartPr>
              <p14:xfrm>
                <a:off x="8153594" y="2623264"/>
                <a:ext cx="168480" cy="1346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AEC2DFD-9BB0-4147-AA94-88BF90DC92E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144954" y="2614624"/>
                  <a:ext cx="186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DFF3D38-BBC5-4566-8A11-FFDF253D8C98}"/>
                    </a:ext>
                  </a:extLst>
                </p14:cNvPr>
                <p14:cNvContentPartPr/>
                <p14:nvPr/>
              </p14:nvContentPartPr>
              <p14:xfrm>
                <a:off x="8385794" y="2657464"/>
                <a:ext cx="217440" cy="910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DFF3D38-BBC5-4566-8A11-FFDF253D8C9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377154" y="2648464"/>
                  <a:ext cx="235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5406674-6347-47D3-BDE1-B42FC7BBE385}"/>
                    </a:ext>
                  </a:extLst>
                </p14:cNvPr>
                <p14:cNvContentPartPr/>
                <p14:nvPr/>
              </p14:nvContentPartPr>
              <p14:xfrm>
                <a:off x="8639234" y="2621824"/>
                <a:ext cx="142920" cy="3481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5406674-6347-47D3-BDE1-B42FC7BBE38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630594" y="2613184"/>
                  <a:ext cx="1605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8B60E03-797B-453F-92CC-2C0248426E36}"/>
                    </a:ext>
                  </a:extLst>
                </p14:cNvPr>
                <p14:cNvContentPartPr/>
                <p14:nvPr/>
              </p14:nvContentPartPr>
              <p14:xfrm>
                <a:off x="8664794" y="2599504"/>
                <a:ext cx="237600" cy="1710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8B60E03-797B-453F-92CC-2C0248426E3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655794" y="2590864"/>
                  <a:ext cx="255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BE05193-BB5B-4372-AC54-D1557CB96DAD}"/>
                    </a:ext>
                  </a:extLst>
                </p14:cNvPr>
                <p14:cNvContentPartPr/>
                <p14:nvPr/>
              </p14:nvContentPartPr>
              <p14:xfrm>
                <a:off x="9066914" y="2340664"/>
                <a:ext cx="239400" cy="3740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BE05193-BB5B-4372-AC54-D1557CB96DA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057914" y="2332024"/>
                  <a:ext cx="2570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0137B59-D053-4854-B3DC-A62D5E5EBCAF}"/>
                    </a:ext>
                  </a:extLst>
                </p14:cNvPr>
                <p14:cNvContentPartPr/>
                <p14:nvPr/>
              </p14:nvContentPartPr>
              <p14:xfrm>
                <a:off x="9177434" y="2629024"/>
                <a:ext cx="180000" cy="1648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0137B59-D053-4854-B3DC-A62D5E5EBCA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168434" y="2620384"/>
                  <a:ext cx="19764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F34585C-119C-4948-BA60-74F2E53BD46A}"/>
              </a:ext>
            </a:extLst>
          </p:cNvPr>
          <p:cNvGrpSpPr/>
          <p:nvPr/>
        </p:nvGrpSpPr>
        <p:grpSpPr>
          <a:xfrm>
            <a:off x="9735074" y="2254264"/>
            <a:ext cx="845280" cy="583200"/>
            <a:chOff x="9735074" y="2254264"/>
            <a:chExt cx="845280" cy="58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BE357D6-22E9-45D5-BB4B-31975553B1EE}"/>
                    </a:ext>
                  </a:extLst>
                </p14:cNvPr>
                <p14:cNvContentPartPr/>
                <p14:nvPr/>
              </p14:nvContentPartPr>
              <p14:xfrm>
                <a:off x="9818594" y="2254264"/>
                <a:ext cx="266040" cy="5828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BE357D6-22E9-45D5-BB4B-31975553B1E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809594" y="2245264"/>
                  <a:ext cx="28368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223B985-FDFF-4DDE-9FFC-486A8BC20796}"/>
                    </a:ext>
                  </a:extLst>
                </p14:cNvPr>
                <p14:cNvContentPartPr/>
                <p14:nvPr/>
              </p14:nvContentPartPr>
              <p14:xfrm>
                <a:off x="9735074" y="2587264"/>
                <a:ext cx="371880" cy="396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223B985-FDFF-4DDE-9FFC-486A8BC2079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726434" y="2578624"/>
                  <a:ext cx="389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4261A4C-5073-494F-BC77-B39C5C984381}"/>
                    </a:ext>
                  </a:extLst>
                </p14:cNvPr>
                <p14:cNvContentPartPr/>
                <p14:nvPr/>
              </p14:nvContentPartPr>
              <p14:xfrm>
                <a:off x="9999674" y="2652424"/>
                <a:ext cx="118440" cy="1850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4261A4C-5073-494F-BC77-B39C5C98438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991034" y="2643424"/>
                  <a:ext cx="136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CB80518-E279-46E0-9EB6-EA578F9AACC6}"/>
                    </a:ext>
                  </a:extLst>
                </p14:cNvPr>
                <p14:cNvContentPartPr/>
                <p14:nvPr/>
              </p14:nvContentPartPr>
              <p14:xfrm>
                <a:off x="10129274" y="2324464"/>
                <a:ext cx="420480" cy="4788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CB80518-E279-46E0-9EB6-EA578F9AAC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120634" y="2315464"/>
                  <a:ext cx="43812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0D2C84B-77F6-475D-9BED-3CBD97507702}"/>
                    </a:ext>
                  </a:extLst>
                </p14:cNvPr>
                <p14:cNvContentPartPr/>
                <p14:nvPr/>
              </p14:nvContentPartPr>
              <p14:xfrm>
                <a:off x="10423034" y="2689144"/>
                <a:ext cx="157320" cy="1245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0D2C84B-77F6-475D-9BED-3CBD9750770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414034" y="2680144"/>
                  <a:ext cx="174960" cy="14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57B2916-377C-403F-A75B-47F4013CBC00}"/>
                  </a:ext>
                </a:extLst>
              </p14:cNvPr>
              <p14:cNvContentPartPr/>
              <p14:nvPr/>
            </p14:nvContentPartPr>
            <p14:xfrm>
              <a:off x="10850354" y="2422744"/>
              <a:ext cx="153000" cy="41292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57B2916-377C-403F-A75B-47F4013CBC00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841354" y="2414104"/>
                <a:ext cx="170640" cy="43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450E0AC-BCE7-4597-BA20-3E7F93AD8A24}"/>
              </a:ext>
            </a:extLst>
          </p:cNvPr>
          <p:cNvGrpSpPr/>
          <p:nvPr/>
        </p:nvGrpSpPr>
        <p:grpSpPr>
          <a:xfrm>
            <a:off x="1528514" y="3402664"/>
            <a:ext cx="2534040" cy="595080"/>
            <a:chOff x="1528514" y="3402664"/>
            <a:chExt cx="2534040" cy="59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B5BF727-4BD1-4A01-A624-C2DAE5F19B48}"/>
                    </a:ext>
                  </a:extLst>
                </p14:cNvPr>
                <p14:cNvContentPartPr/>
                <p14:nvPr/>
              </p14:nvContentPartPr>
              <p14:xfrm>
                <a:off x="1528514" y="3780664"/>
                <a:ext cx="243360" cy="2030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B5BF727-4BD1-4A01-A624-C2DAE5F19B4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519874" y="3771664"/>
                  <a:ext cx="261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9DCE4F0-5104-43F1-8F81-7E62FEDE17A4}"/>
                    </a:ext>
                  </a:extLst>
                </p14:cNvPr>
                <p14:cNvContentPartPr/>
                <p14:nvPr/>
              </p14:nvContentPartPr>
              <p14:xfrm>
                <a:off x="1824074" y="3839704"/>
                <a:ext cx="172800" cy="1580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9DCE4F0-5104-43F1-8F81-7E62FEDE17A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815434" y="3830704"/>
                  <a:ext cx="190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E070FD6-022B-42C2-A667-A04CE4DB65F8}"/>
                    </a:ext>
                  </a:extLst>
                </p14:cNvPr>
                <p14:cNvContentPartPr/>
                <p14:nvPr/>
              </p14:nvContentPartPr>
              <p14:xfrm>
                <a:off x="2031434" y="3847264"/>
                <a:ext cx="253440" cy="1213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E070FD6-022B-42C2-A667-A04CE4DB65F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022434" y="3838624"/>
                  <a:ext cx="271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5165423-6334-45D6-9019-05CCDF32EE98}"/>
                    </a:ext>
                  </a:extLst>
                </p14:cNvPr>
                <p14:cNvContentPartPr/>
                <p14:nvPr/>
              </p14:nvContentPartPr>
              <p14:xfrm>
                <a:off x="2420954" y="3618664"/>
                <a:ext cx="187560" cy="3276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5165423-6334-45D6-9019-05CCDF32EE9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411954" y="3609664"/>
                  <a:ext cx="2052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94190A4-AD75-4138-85EE-EC35FD8E80DD}"/>
                    </a:ext>
                  </a:extLst>
                </p14:cNvPr>
                <p14:cNvContentPartPr/>
                <p14:nvPr/>
              </p14:nvContentPartPr>
              <p14:xfrm>
                <a:off x="2684834" y="3790024"/>
                <a:ext cx="135360" cy="1152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94190A4-AD75-4138-85EE-EC35FD8E80D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676194" y="3781024"/>
                  <a:ext cx="153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7B3D386-B1A4-4881-81EB-332E20E068AE}"/>
                    </a:ext>
                  </a:extLst>
                </p14:cNvPr>
                <p14:cNvContentPartPr/>
                <p14:nvPr/>
              </p14:nvContentPartPr>
              <p14:xfrm>
                <a:off x="2842874" y="3707224"/>
                <a:ext cx="291600" cy="2512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7B3D386-B1A4-4881-81EB-332E20E068A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834234" y="3698224"/>
                  <a:ext cx="3092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CD60B31-B207-4FFE-8177-ABE102C836A2}"/>
                    </a:ext>
                  </a:extLst>
                </p14:cNvPr>
                <p14:cNvContentPartPr/>
                <p14:nvPr/>
              </p14:nvContentPartPr>
              <p14:xfrm>
                <a:off x="3400154" y="3775984"/>
                <a:ext cx="191160" cy="1461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CD60B31-B207-4FFE-8177-ABE102C836A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391514" y="3766984"/>
                  <a:ext cx="208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E191B7-7BB7-4551-A126-04452B86A515}"/>
                    </a:ext>
                  </a:extLst>
                </p14:cNvPr>
                <p14:cNvContentPartPr/>
                <p14:nvPr/>
              </p14:nvContentPartPr>
              <p14:xfrm>
                <a:off x="3711554" y="3402664"/>
                <a:ext cx="351000" cy="5511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E191B7-7BB7-4551-A126-04452B86A51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702914" y="3394024"/>
                  <a:ext cx="36864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CB2EDBE-9288-483D-98C2-CC4268FF8F0B}"/>
                    </a:ext>
                  </a:extLst>
                </p14:cNvPr>
                <p14:cNvContentPartPr/>
                <p14:nvPr/>
              </p14:nvContentPartPr>
              <p14:xfrm>
                <a:off x="3728834" y="3721264"/>
                <a:ext cx="296280" cy="799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CB2EDBE-9288-483D-98C2-CC4268FF8F0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720194" y="3712624"/>
                  <a:ext cx="31392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36F245-8583-4272-8C68-516FBD09D6CC}"/>
              </a:ext>
            </a:extLst>
          </p:cNvPr>
          <p:cNvGrpSpPr/>
          <p:nvPr/>
        </p:nvGrpSpPr>
        <p:grpSpPr>
          <a:xfrm>
            <a:off x="4327154" y="3482584"/>
            <a:ext cx="2277000" cy="343080"/>
            <a:chOff x="4327154" y="3482584"/>
            <a:chExt cx="2277000" cy="34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94AD2F5-BAE6-416E-8491-A343D03BFB14}"/>
                    </a:ext>
                  </a:extLst>
                </p14:cNvPr>
                <p14:cNvContentPartPr/>
                <p14:nvPr/>
              </p14:nvContentPartPr>
              <p14:xfrm>
                <a:off x="4327154" y="3579064"/>
                <a:ext cx="332640" cy="2466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94AD2F5-BAE6-416E-8491-A343D03BFB1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318514" y="3570424"/>
                  <a:ext cx="3502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22152AE-2EAE-463B-9C2B-41B9A5FCEDAE}"/>
                    </a:ext>
                  </a:extLst>
                </p14:cNvPr>
                <p14:cNvContentPartPr/>
                <p14:nvPr/>
              </p14:nvContentPartPr>
              <p14:xfrm>
                <a:off x="4739354" y="3605704"/>
                <a:ext cx="162720" cy="1699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22152AE-2EAE-463B-9C2B-41B9A5FCEDA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730714" y="3596704"/>
                  <a:ext cx="180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08B32E0-992F-48C7-8342-6F53FD105281}"/>
                    </a:ext>
                  </a:extLst>
                </p14:cNvPr>
                <p14:cNvContentPartPr/>
                <p14:nvPr/>
              </p14:nvContentPartPr>
              <p14:xfrm>
                <a:off x="4980194" y="3565744"/>
                <a:ext cx="148320" cy="215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08B32E0-992F-48C7-8342-6F53FD10528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971194" y="3556744"/>
                  <a:ext cx="1659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4008937-FD6E-4ABF-91BD-9189DE91394F}"/>
                    </a:ext>
                  </a:extLst>
                </p14:cNvPr>
                <p14:cNvContentPartPr/>
                <p14:nvPr/>
              </p14:nvContentPartPr>
              <p14:xfrm>
                <a:off x="5205914" y="3566824"/>
                <a:ext cx="131400" cy="209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4008937-FD6E-4ABF-91BD-9189DE91394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196914" y="3558184"/>
                  <a:ext cx="1490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6122432-FF10-42A8-BF67-D825D0250986}"/>
                    </a:ext>
                  </a:extLst>
                </p14:cNvPr>
                <p14:cNvContentPartPr/>
                <p14:nvPr/>
              </p14:nvContentPartPr>
              <p14:xfrm>
                <a:off x="5404994" y="3569344"/>
                <a:ext cx="187920" cy="1706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6122432-FF10-42A8-BF67-D825D025098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396354" y="3560344"/>
                  <a:ext cx="205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CE4A893-67EF-46DE-AEE3-55F1A96DFED6}"/>
                    </a:ext>
                  </a:extLst>
                </p14:cNvPr>
                <p14:cNvContentPartPr/>
                <p14:nvPr/>
              </p14:nvContentPartPr>
              <p14:xfrm>
                <a:off x="5624234" y="3554224"/>
                <a:ext cx="154080" cy="1944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CE4A893-67EF-46DE-AEE3-55F1A96DFED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615594" y="3545584"/>
                  <a:ext cx="171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7B82D19-CEFB-4EEB-A365-0F35E47F9152}"/>
                    </a:ext>
                  </a:extLst>
                </p14:cNvPr>
                <p14:cNvContentPartPr/>
                <p14:nvPr/>
              </p14:nvContentPartPr>
              <p14:xfrm>
                <a:off x="5727194" y="3506344"/>
                <a:ext cx="222840" cy="2552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7B82D19-CEFB-4EEB-A365-0F35E47F915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718554" y="3497344"/>
                  <a:ext cx="2404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BC6B572-EB9A-4F03-8474-D5B3E0A72825}"/>
                    </a:ext>
                  </a:extLst>
                </p14:cNvPr>
                <p14:cNvContentPartPr/>
                <p14:nvPr/>
              </p14:nvContentPartPr>
              <p14:xfrm>
                <a:off x="5991074" y="3567544"/>
                <a:ext cx="225720" cy="1450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BC6B572-EB9A-4F03-8474-D5B3E0A7282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982434" y="3558544"/>
                  <a:ext cx="243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280B16B-3472-4D7E-A84D-E0DB8C3FF54C}"/>
                    </a:ext>
                  </a:extLst>
                </p14:cNvPr>
                <p14:cNvContentPartPr/>
                <p14:nvPr/>
              </p14:nvContentPartPr>
              <p14:xfrm>
                <a:off x="6238034" y="3482584"/>
                <a:ext cx="244440" cy="2412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280B16B-3472-4D7E-A84D-E0DB8C3FF54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229394" y="3473944"/>
                  <a:ext cx="2620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AE2C398-22B9-427E-983A-A97E4ABB7B67}"/>
                    </a:ext>
                  </a:extLst>
                </p14:cNvPr>
                <p14:cNvContentPartPr/>
                <p14:nvPr/>
              </p14:nvContentPartPr>
              <p14:xfrm>
                <a:off x="6534674" y="3745744"/>
                <a:ext cx="360" cy="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AE2C398-22B9-427E-983A-A97E4ABB7B6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25674" y="37371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CAFEB87-E204-4A53-942E-F10C4CFD980F}"/>
                    </a:ext>
                  </a:extLst>
                </p14:cNvPr>
                <p14:cNvContentPartPr/>
                <p14:nvPr/>
              </p14:nvContentPartPr>
              <p14:xfrm>
                <a:off x="6578594" y="3727024"/>
                <a:ext cx="25560" cy="27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CAFEB87-E204-4A53-942E-F10C4CFD980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569594" y="3718384"/>
                  <a:ext cx="4320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B82AAE5-ADD3-4BBD-8AA7-456E6666507B}"/>
              </a:ext>
            </a:extLst>
          </p:cNvPr>
          <p:cNvGrpSpPr/>
          <p:nvPr/>
        </p:nvGrpSpPr>
        <p:grpSpPr>
          <a:xfrm>
            <a:off x="617354" y="4351624"/>
            <a:ext cx="1008360" cy="473400"/>
            <a:chOff x="617354" y="4351624"/>
            <a:chExt cx="100836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959AF4B-145C-47D6-866C-7B41B935A9F0}"/>
                    </a:ext>
                  </a:extLst>
                </p14:cNvPr>
                <p14:cNvContentPartPr/>
                <p14:nvPr/>
              </p14:nvContentPartPr>
              <p14:xfrm>
                <a:off x="633554" y="4535584"/>
                <a:ext cx="151560" cy="2894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959AF4B-145C-47D6-866C-7B41B935A9F0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24554" y="4526944"/>
                  <a:ext cx="1692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C8E845F-2A2F-4DDC-AB2D-5E5DD99E560E}"/>
                    </a:ext>
                  </a:extLst>
                </p14:cNvPr>
                <p14:cNvContentPartPr/>
                <p14:nvPr/>
              </p14:nvContentPartPr>
              <p14:xfrm>
                <a:off x="617354" y="4449184"/>
                <a:ext cx="432720" cy="986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C8E845F-2A2F-4DDC-AB2D-5E5DD99E560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08714" y="4440184"/>
                  <a:ext cx="4503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FB75EAE-D119-401E-BE2F-B739DB9F0022}"/>
                    </a:ext>
                  </a:extLst>
                </p14:cNvPr>
                <p14:cNvContentPartPr/>
                <p14:nvPr/>
              </p14:nvContentPartPr>
              <p14:xfrm>
                <a:off x="936674" y="4351624"/>
                <a:ext cx="243360" cy="4312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FB75EAE-D119-401E-BE2F-B739DB9F002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27674" y="4342624"/>
                  <a:ext cx="26100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B54AEE6-6A0C-4D8D-B621-C8D04BB47C1B}"/>
                    </a:ext>
                  </a:extLst>
                </p14:cNvPr>
                <p14:cNvContentPartPr/>
                <p14:nvPr/>
              </p14:nvContentPartPr>
              <p14:xfrm>
                <a:off x="1199474" y="4610464"/>
                <a:ext cx="128520" cy="1569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B54AEE6-6A0C-4D8D-B621-C8D04BB47C1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90834" y="4601824"/>
                  <a:ext cx="1461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6B8E49C-8F0A-4158-A879-28916D606FC8}"/>
                    </a:ext>
                  </a:extLst>
                </p14:cNvPr>
                <p14:cNvContentPartPr/>
                <p14:nvPr/>
              </p14:nvContentPartPr>
              <p14:xfrm>
                <a:off x="1340954" y="4620184"/>
                <a:ext cx="284760" cy="1623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6B8E49C-8F0A-4158-A879-28916D606FC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332314" y="4611184"/>
                  <a:ext cx="30240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1485326C-0AEB-47E8-80DC-923E1B6FA0FA}"/>
              </a:ext>
            </a:extLst>
          </p:cNvPr>
          <p:cNvGrpSpPr/>
          <p:nvPr/>
        </p:nvGrpSpPr>
        <p:grpSpPr>
          <a:xfrm>
            <a:off x="1955834" y="4247224"/>
            <a:ext cx="548280" cy="763920"/>
            <a:chOff x="1955834" y="4247224"/>
            <a:chExt cx="548280" cy="76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997C735-83DB-45EC-80BD-F2860372CBBE}"/>
                    </a:ext>
                  </a:extLst>
                </p14:cNvPr>
                <p14:cNvContentPartPr/>
                <p14:nvPr/>
              </p14:nvContentPartPr>
              <p14:xfrm>
                <a:off x="1955834" y="4639624"/>
                <a:ext cx="171720" cy="3715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997C735-83DB-45EC-80BD-F2860372CBB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947194" y="4630984"/>
                  <a:ext cx="1893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942F773-F043-47E7-A3EF-8B8967913389}"/>
                    </a:ext>
                  </a:extLst>
                </p14:cNvPr>
                <p14:cNvContentPartPr/>
                <p14:nvPr/>
              </p14:nvContentPartPr>
              <p14:xfrm>
                <a:off x="2082554" y="4498504"/>
                <a:ext cx="288360" cy="2412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942F773-F043-47E7-A3EF-8B896791338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073554" y="4489864"/>
                  <a:ext cx="3060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F39238F-78D1-4B43-86A6-5E01DE07159C}"/>
                    </a:ext>
                  </a:extLst>
                </p14:cNvPr>
                <p14:cNvContentPartPr/>
                <p14:nvPr/>
              </p14:nvContentPartPr>
              <p14:xfrm>
                <a:off x="2275874" y="4247224"/>
                <a:ext cx="228240" cy="1497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F39238F-78D1-4B43-86A6-5E01DE07159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266874" y="4238584"/>
                  <a:ext cx="245880" cy="16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93173DFB-7E3C-4D17-B970-7D8C16C6BF37}"/>
                  </a:ext>
                </a:extLst>
              </p14:cNvPr>
              <p14:cNvContentPartPr/>
              <p14:nvPr/>
            </p14:nvContentPartPr>
            <p14:xfrm>
              <a:off x="2702834" y="4497064"/>
              <a:ext cx="332640" cy="10908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93173DFB-7E3C-4D17-B970-7D8C16C6BF37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2694194" y="4488064"/>
                <a:ext cx="350280" cy="12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4370777-AF0A-4BED-BCE2-75C9B67B8264}"/>
              </a:ext>
            </a:extLst>
          </p:cNvPr>
          <p:cNvGrpSpPr/>
          <p:nvPr/>
        </p:nvGrpSpPr>
        <p:grpSpPr>
          <a:xfrm>
            <a:off x="3184514" y="4349104"/>
            <a:ext cx="876240" cy="450720"/>
            <a:chOff x="3184514" y="4349104"/>
            <a:chExt cx="876240" cy="45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9A42DFE-1BA8-495E-BFC7-394A7E1B0326}"/>
                    </a:ext>
                  </a:extLst>
                </p14:cNvPr>
                <p14:cNvContentPartPr/>
                <p14:nvPr/>
              </p14:nvContentPartPr>
              <p14:xfrm>
                <a:off x="3184514" y="4387264"/>
                <a:ext cx="542520" cy="4125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9A42DFE-1BA8-495E-BFC7-394A7E1B032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175874" y="4378624"/>
                  <a:ext cx="56016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E1E8582-67E9-44B0-9138-CEEBB2DBBA84}"/>
                    </a:ext>
                  </a:extLst>
                </p14:cNvPr>
                <p14:cNvContentPartPr/>
                <p14:nvPr/>
              </p14:nvContentPartPr>
              <p14:xfrm>
                <a:off x="3823514" y="4349104"/>
                <a:ext cx="237240" cy="3909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E1E8582-67E9-44B0-9138-CEEBB2DBBA8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814874" y="4340104"/>
                  <a:ext cx="254880" cy="40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128EE9A1-ADBF-49EA-B711-99BB8059DE6C}"/>
              </a:ext>
            </a:extLst>
          </p:cNvPr>
          <p:cNvGrpSpPr/>
          <p:nvPr/>
        </p:nvGrpSpPr>
        <p:grpSpPr>
          <a:xfrm>
            <a:off x="4105394" y="4487704"/>
            <a:ext cx="324720" cy="452520"/>
            <a:chOff x="4105394" y="4487704"/>
            <a:chExt cx="324720" cy="45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6B01A8C-8F83-44B6-9DD0-2F23ECCF44DE}"/>
                    </a:ext>
                  </a:extLst>
                </p14:cNvPr>
                <p14:cNvContentPartPr/>
                <p14:nvPr/>
              </p14:nvContentPartPr>
              <p14:xfrm>
                <a:off x="4105394" y="4636024"/>
                <a:ext cx="129600" cy="304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6B01A8C-8F83-44B6-9DD0-2F23ECCF44D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096754" y="4627024"/>
                  <a:ext cx="1472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F7F15BB-BFA9-4572-8138-EF04BD768D7F}"/>
                    </a:ext>
                  </a:extLst>
                </p14:cNvPr>
                <p14:cNvContentPartPr/>
                <p14:nvPr/>
              </p14:nvContentPartPr>
              <p14:xfrm>
                <a:off x="4199714" y="4487704"/>
                <a:ext cx="230400" cy="1890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F7F15BB-BFA9-4572-8138-EF04BD768D7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191074" y="4478704"/>
                  <a:ext cx="248040" cy="20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0749B24-90AD-4F5E-9090-131059BFA517}"/>
                  </a:ext>
                </a:extLst>
              </p14:cNvPr>
              <p14:cNvContentPartPr/>
              <p14:nvPr/>
            </p14:nvContentPartPr>
            <p14:xfrm>
              <a:off x="4535954" y="4625584"/>
              <a:ext cx="87120" cy="18936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0749B24-90AD-4F5E-9090-131059BFA517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4527314" y="4616584"/>
                <a:ext cx="104760" cy="20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A7DF68E-AF6D-4D58-AF6D-F95694B1E605}"/>
              </a:ext>
            </a:extLst>
          </p:cNvPr>
          <p:cNvGrpSpPr/>
          <p:nvPr/>
        </p:nvGrpSpPr>
        <p:grpSpPr>
          <a:xfrm>
            <a:off x="4776794" y="4183504"/>
            <a:ext cx="1383840" cy="886320"/>
            <a:chOff x="4776794" y="4183504"/>
            <a:chExt cx="1383840" cy="88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E80E08E-A5FA-4CD6-94BD-8303B71696DF}"/>
                    </a:ext>
                  </a:extLst>
                </p14:cNvPr>
                <p14:cNvContentPartPr/>
                <p14:nvPr/>
              </p14:nvContentPartPr>
              <p14:xfrm>
                <a:off x="4776794" y="4532344"/>
                <a:ext cx="108000" cy="236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E80E08E-A5FA-4CD6-94BD-8303B71696D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767794" y="4523704"/>
                  <a:ext cx="1256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41EDBE3-23B0-4852-B6E6-7732FC8C38E2}"/>
                    </a:ext>
                  </a:extLst>
                </p14:cNvPr>
                <p14:cNvContentPartPr/>
                <p14:nvPr/>
              </p14:nvContentPartPr>
              <p14:xfrm>
                <a:off x="4830434" y="4368904"/>
                <a:ext cx="242280" cy="2160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41EDBE3-23B0-4852-B6E6-7732FC8C38E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821434" y="4359904"/>
                  <a:ext cx="2599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2CF9830-4349-47FC-B0B5-D465B7D5E9D6}"/>
                    </a:ext>
                  </a:extLst>
                </p14:cNvPr>
                <p14:cNvContentPartPr/>
                <p14:nvPr/>
              </p14:nvContentPartPr>
              <p14:xfrm>
                <a:off x="5215994" y="4348384"/>
                <a:ext cx="169200" cy="2296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2CF9830-4349-47FC-B0B5-D465B7D5E9D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207354" y="4339384"/>
                  <a:ext cx="1868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569A170-187A-4044-BFA2-04FC0F34B9F1}"/>
                    </a:ext>
                  </a:extLst>
                </p14:cNvPr>
                <p14:cNvContentPartPr/>
                <p14:nvPr/>
              </p14:nvContentPartPr>
              <p14:xfrm>
                <a:off x="5424434" y="4343704"/>
                <a:ext cx="69120" cy="1677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569A170-187A-4044-BFA2-04FC0F34B9F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415794" y="4335064"/>
                  <a:ext cx="86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D16101C-2AE9-4749-A53B-7BB0A44F122D}"/>
                    </a:ext>
                  </a:extLst>
                </p14:cNvPr>
                <p14:cNvContentPartPr/>
                <p14:nvPr/>
              </p14:nvContentPartPr>
              <p14:xfrm>
                <a:off x="5543594" y="4418224"/>
                <a:ext cx="123840" cy="302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D16101C-2AE9-4749-A53B-7BB0A44F122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534954" y="4409224"/>
                  <a:ext cx="141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DF747E3-3F83-4588-9630-86F8577033FF}"/>
                    </a:ext>
                  </a:extLst>
                </p14:cNvPr>
                <p14:cNvContentPartPr/>
                <p14:nvPr/>
              </p14:nvContentPartPr>
              <p14:xfrm>
                <a:off x="5682554" y="4400584"/>
                <a:ext cx="126000" cy="2602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DF747E3-3F83-4588-9630-86F8577033F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673554" y="4391944"/>
                  <a:ext cx="1436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343F991-6515-4B31-9FED-82E27070A356}"/>
                    </a:ext>
                  </a:extLst>
                </p14:cNvPr>
                <p14:cNvContentPartPr/>
                <p14:nvPr/>
              </p14:nvContentPartPr>
              <p14:xfrm>
                <a:off x="5736554" y="4331464"/>
                <a:ext cx="200880" cy="1677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343F991-6515-4B31-9FED-82E27070A35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727914" y="4322824"/>
                  <a:ext cx="218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E22C88B-A10C-4F7A-8E52-CFFD06B58E5B}"/>
                    </a:ext>
                  </a:extLst>
                </p14:cNvPr>
                <p14:cNvContentPartPr/>
                <p14:nvPr/>
              </p14:nvContentPartPr>
              <p14:xfrm>
                <a:off x="5925554" y="4183504"/>
                <a:ext cx="235080" cy="3974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E22C88B-A10C-4F7A-8E52-CFFD06B58E5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916914" y="4174504"/>
                  <a:ext cx="2527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CFCF7B3-4E41-49E7-AF7F-A09B8568BE5B}"/>
                    </a:ext>
                  </a:extLst>
                </p14:cNvPr>
                <p14:cNvContentPartPr/>
                <p14:nvPr/>
              </p14:nvContentPartPr>
              <p14:xfrm>
                <a:off x="4993514" y="4736824"/>
                <a:ext cx="781920" cy="705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CFCF7B3-4E41-49E7-AF7F-A09B8568BE5B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984514" y="4727824"/>
                  <a:ext cx="7995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44957F0-5EEE-45F5-BFC9-5D97C06D2FF0}"/>
                    </a:ext>
                  </a:extLst>
                </p14:cNvPr>
                <p14:cNvContentPartPr/>
                <p14:nvPr/>
              </p14:nvContentPartPr>
              <p14:xfrm>
                <a:off x="5292314" y="4892344"/>
                <a:ext cx="291240" cy="1774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44957F0-5EEE-45F5-BFC9-5D97C06D2FF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283314" y="4883344"/>
                  <a:ext cx="308880" cy="19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723C15F8-225A-4C4E-865D-8C4011F56A56}"/>
                  </a:ext>
                </a:extLst>
              </p14:cNvPr>
              <p14:cNvContentPartPr/>
              <p14:nvPr/>
            </p14:nvContentPartPr>
            <p14:xfrm>
              <a:off x="6245594" y="4299064"/>
              <a:ext cx="185040" cy="44244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723C15F8-225A-4C4E-865D-8C4011F56A56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6236594" y="4290424"/>
                <a:ext cx="202680" cy="46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5EF0523C-FC37-4CF7-A577-BECDB0876472}"/>
              </a:ext>
            </a:extLst>
          </p:cNvPr>
          <p:cNvGrpSpPr/>
          <p:nvPr/>
        </p:nvGrpSpPr>
        <p:grpSpPr>
          <a:xfrm>
            <a:off x="7088714" y="4432984"/>
            <a:ext cx="1106640" cy="274680"/>
            <a:chOff x="7088714" y="4432984"/>
            <a:chExt cx="1106640" cy="27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1D7D2B2-2A70-40E6-BAD9-A08DC2635B74}"/>
                    </a:ext>
                  </a:extLst>
                </p14:cNvPr>
                <p14:cNvContentPartPr/>
                <p14:nvPr/>
              </p14:nvContentPartPr>
              <p14:xfrm>
                <a:off x="7088714" y="4445584"/>
                <a:ext cx="212040" cy="2487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1D7D2B2-2A70-40E6-BAD9-A08DC2635B74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079714" y="4436584"/>
                  <a:ext cx="2296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4DAF6D5-EC81-45EC-9083-2871B93C087F}"/>
                    </a:ext>
                  </a:extLst>
                </p14:cNvPr>
                <p14:cNvContentPartPr/>
                <p14:nvPr/>
              </p14:nvContentPartPr>
              <p14:xfrm>
                <a:off x="7364474" y="4478704"/>
                <a:ext cx="134280" cy="1936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4DAF6D5-EC81-45EC-9083-2871B93C087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355474" y="4470064"/>
                  <a:ext cx="151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D389EEB-42DC-431C-BEEA-1B9E135FB5A0}"/>
                    </a:ext>
                  </a:extLst>
                </p14:cNvPr>
                <p14:cNvContentPartPr/>
                <p14:nvPr/>
              </p14:nvContentPartPr>
              <p14:xfrm>
                <a:off x="7737074" y="4497064"/>
                <a:ext cx="72000" cy="2106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D389EEB-42DC-431C-BEEA-1B9E135FB5A0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728434" y="4488064"/>
                  <a:ext cx="896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0B309F9-925B-42A2-BC8D-675809CB1744}"/>
                    </a:ext>
                  </a:extLst>
                </p14:cNvPr>
                <p14:cNvContentPartPr/>
                <p14:nvPr/>
              </p14:nvContentPartPr>
              <p14:xfrm>
                <a:off x="7540154" y="4432984"/>
                <a:ext cx="655200" cy="784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0B309F9-925B-42A2-BC8D-675809CB174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531514" y="4424344"/>
                  <a:ext cx="67284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1866C608-0C39-4DD4-A397-EF6FA6266C51}"/>
              </a:ext>
            </a:extLst>
          </p:cNvPr>
          <p:cNvGrpSpPr/>
          <p:nvPr/>
        </p:nvGrpSpPr>
        <p:grpSpPr>
          <a:xfrm>
            <a:off x="829394" y="5357824"/>
            <a:ext cx="1235520" cy="542520"/>
            <a:chOff x="829394" y="5357824"/>
            <a:chExt cx="1235520" cy="54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BA77D8D-27DC-43FE-8045-EAF027CB9B6D}"/>
                    </a:ext>
                  </a:extLst>
                </p14:cNvPr>
                <p14:cNvContentPartPr/>
                <p14:nvPr/>
              </p14:nvContentPartPr>
              <p14:xfrm>
                <a:off x="829394" y="5357824"/>
                <a:ext cx="303480" cy="3927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BA77D8D-27DC-43FE-8045-EAF027CB9B6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20394" y="5348824"/>
                  <a:ext cx="3211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53BFA47-4CD0-4E8B-816A-1F9D80C273CE}"/>
                    </a:ext>
                  </a:extLst>
                </p14:cNvPr>
                <p14:cNvContentPartPr/>
                <p14:nvPr/>
              </p14:nvContentPartPr>
              <p14:xfrm>
                <a:off x="938834" y="5549344"/>
                <a:ext cx="288360" cy="914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53BFA47-4CD0-4E8B-816A-1F9D80C273C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29834" y="5540344"/>
                  <a:ext cx="306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E11D542-20B9-4BA0-ABC5-FC5283B9D021}"/>
                    </a:ext>
                  </a:extLst>
                </p14:cNvPr>
                <p14:cNvContentPartPr/>
                <p14:nvPr/>
              </p14:nvContentPartPr>
              <p14:xfrm>
                <a:off x="1237634" y="5367544"/>
                <a:ext cx="101160" cy="3344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E11D542-20B9-4BA0-ABC5-FC5283B9D02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228994" y="5358904"/>
                  <a:ext cx="1188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E8CB5D6-B829-49F6-BC32-6D5CC290A35A}"/>
                    </a:ext>
                  </a:extLst>
                </p14:cNvPr>
                <p14:cNvContentPartPr/>
                <p14:nvPr/>
              </p14:nvContentPartPr>
              <p14:xfrm>
                <a:off x="1319714" y="5512264"/>
                <a:ext cx="196200" cy="2127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E8CB5D6-B829-49F6-BC32-6D5CC290A35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311074" y="5503624"/>
                  <a:ext cx="2138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20341FF-4399-48CD-9C38-C4E2D31828C8}"/>
                    </a:ext>
                  </a:extLst>
                </p14:cNvPr>
                <p14:cNvContentPartPr/>
                <p14:nvPr/>
              </p14:nvContentPartPr>
              <p14:xfrm>
                <a:off x="1675034" y="5566624"/>
                <a:ext cx="132840" cy="1231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20341FF-4399-48CD-9C38-C4E2D31828C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666394" y="5557984"/>
                  <a:ext cx="150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457DF6E-1BD0-4045-A21D-6737F412DE1F}"/>
                    </a:ext>
                  </a:extLst>
                </p14:cNvPr>
                <p14:cNvContentPartPr/>
                <p14:nvPr/>
              </p14:nvContentPartPr>
              <p14:xfrm>
                <a:off x="1916954" y="5675704"/>
                <a:ext cx="147960" cy="2246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457DF6E-1BD0-4045-A21D-6737F412DE1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908314" y="5667064"/>
                  <a:ext cx="16560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13C98CB6-C40D-4B40-9DCD-1DB581F8807A}"/>
              </a:ext>
            </a:extLst>
          </p:cNvPr>
          <p:cNvGrpSpPr/>
          <p:nvPr/>
        </p:nvGrpSpPr>
        <p:grpSpPr>
          <a:xfrm>
            <a:off x="2441114" y="5371864"/>
            <a:ext cx="747000" cy="388800"/>
            <a:chOff x="2441114" y="5371864"/>
            <a:chExt cx="747000" cy="38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BC1D07F-F8A7-4669-8D8C-8876521ACAAF}"/>
                    </a:ext>
                  </a:extLst>
                </p14:cNvPr>
                <p14:cNvContentPartPr/>
                <p14:nvPr/>
              </p14:nvContentPartPr>
              <p14:xfrm>
                <a:off x="2441114" y="5443144"/>
                <a:ext cx="270720" cy="3175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BC1D07F-F8A7-4669-8D8C-8876521ACAAF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432474" y="5434504"/>
                  <a:ext cx="2883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69FA9FB-D3EB-4DA4-9CD9-3FDBEDC1FB9B}"/>
                    </a:ext>
                  </a:extLst>
                </p14:cNvPr>
                <p14:cNvContentPartPr/>
                <p14:nvPr/>
              </p14:nvContentPartPr>
              <p14:xfrm>
                <a:off x="2449034" y="5371864"/>
                <a:ext cx="223560" cy="2977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69FA9FB-D3EB-4DA4-9CD9-3FDBEDC1FB9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440034" y="5363224"/>
                  <a:ext cx="2412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5B9BBF3-4DC0-46DE-8BF7-4A8F8609508A}"/>
                    </a:ext>
                  </a:extLst>
                </p14:cNvPr>
                <p14:cNvContentPartPr/>
                <p14:nvPr/>
              </p14:nvContentPartPr>
              <p14:xfrm>
                <a:off x="2888954" y="5482744"/>
                <a:ext cx="299160" cy="1137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5B9BBF3-4DC0-46DE-8BF7-4A8F8609508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880314" y="5473744"/>
                  <a:ext cx="31680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1B5FDEA2-1603-447B-BBA3-A73343EE647D}"/>
              </a:ext>
            </a:extLst>
          </p:cNvPr>
          <p:cNvGrpSpPr/>
          <p:nvPr/>
        </p:nvGrpSpPr>
        <p:grpSpPr>
          <a:xfrm>
            <a:off x="3433994" y="5332624"/>
            <a:ext cx="359280" cy="357840"/>
            <a:chOff x="3433994" y="5332624"/>
            <a:chExt cx="359280" cy="35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73F17A5-AD36-47D6-B1CD-D721C1282F1F}"/>
                    </a:ext>
                  </a:extLst>
                </p14:cNvPr>
                <p14:cNvContentPartPr/>
                <p14:nvPr/>
              </p14:nvContentPartPr>
              <p14:xfrm>
                <a:off x="3433994" y="5471584"/>
                <a:ext cx="105840" cy="2149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73F17A5-AD36-47D6-B1CD-D721C1282F1F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425354" y="5462944"/>
                  <a:ext cx="1234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B1C6842-AB20-47F1-877B-3ACCFB6332E5}"/>
                    </a:ext>
                  </a:extLst>
                </p14:cNvPr>
                <p14:cNvContentPartPr/>
                <p14:nvPr/>
              </p14:nvContentPartPr>
              <p14:xfrm>
                <a:off x="3484394" y="5332624"/>
                <a:ext cx="308880" cy="3578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B1C6842-AB20-47F1-877B-3ACCFB6332E5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475394" y="5323624"/>
                  <a:ext cx="326520" cy="37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D8CB2191-D8DB-47A0-9C33-D5181159AE9A}"/>
              </a:ext>
            </a:extLst>
          </p:cNvPr>
          <p:cNvGrpSpPr/>
          <p:nvPr/>
        </p:nvGrpSpPr>
        <p:grpSpPr>
          <a:xfrm>
            <a:off x="3901994" y="5340904"/>
            <a:ext cx="1850400" cy="450360"/>
            <a:chOff x="3901994" y="5340904"/>
            <a:chExt cx="1850400" cy="45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8988D16-484F-4208-8619-0CC43DC4464F}"/>
                    </a:ext>
                  </a:extLst>
                </p14:cNvPr>
                <p14:cNvContentPartPr/>
                <p14:nvPr/>
              </p14:nvContentPartPr>
              <p14:xfrm>
                <a:off x="3901994" y="5519824"/>
                <a:ext cx="46440" cy="1000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8988D16-484F-4208-8619-0CC43DC4464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892994" y="5510824"/>
                  <a:ext cx="640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2EC10FE-5DF1-4999-84C0-E40AB451C8E7}"/>
                    </a:ext>
                  </a:extLst>
                </p14:cNvPr>
                <p14:cNvContentPartPr/>
                <p14:nvPr/>
              </p14:nvContentPartPr>
              <p14:xfrm>
                <a:off x="3989834" y="5417224"/>
                <a:ext cx="9360" cy="223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2EC10FE-5DF1-4999-84C0-E40AB451C8E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981194" y="5408584"/>
                  <a:ext cx="27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A659628-0224-4E1C-8159-2D4D3413E2E2}"/>
                    </a:ext>
                  </a:extLst>
                </p14:cNvPr>
                <p14:cNvContentPartPr/>
                <p14:nvPr/>
              </p14:nvContentPartPr>
              <p14:xfrm>
                <a:off x="3996314" y="5482024"/>
                <a:ext cx="231840" cy="1695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A659628-0224-4E1C-8159-2D4D3413E2E2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987674" y="5473024"/>
                  <a:ext cx="2494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328DAB7-CF52-49E4-9642-180AD6F4660B}"/>
                    </a:ext>
                  </a:extLst>
                </p14:cNvPr>
                <p14:cNvContentPartPr/>
                <p14:nvPr/>
              </p14:nvContentPartPr>
              <p14:xfrm>
                <a:off x="4449554" y="5340904"/>
                <a:ext cx="183600" cy="3006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328DAB7-CF52-49E4-9642-180AD6F4660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440914" y="5332264"/>
                  <a:ext cx="2012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1E378D3-E26A-493C-B6BA-D9ED59A7853D}"/>
                    </a:ext>
                  </a:extLst>
                </p14:cNvPr>
                <p14:cNvContentPartPr/>
                <p14:nvPr/>
              </p14:nvContentPartPr>
              <p14:xfrm>
                <a:off x="4656194" y="5498224"/>
                <a:ext cx="159840" cy="1454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1E378D3-E26A-493C-B6BA-D9ED59A7853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647554" y="5489584"/>
                  <a:ext cx="177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8614D3A-36B2-4221-9881-4A62710586AD}"/>
                    </a:ext>
                  </a:extLst>
                </p14:cNvPr>
                <p14:cNvContentPartPr/>
                <p14:nvPr/>
              </p14:nvContentPartPr>
              <p14:xfrm>
                <a:off x="4897394" y="5608024"/>
                <a:ext cx="85680" cy="1832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8614D3A-36B2-4221-9881-4A62710586A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888394" y="5599024"/>
                  <a:ext cx="103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0F9432D-4609-488A-ACFC-E0946EB67F6D}"/>
                    </a:ext>
                  </a:extLst>
                </p14:cNvPr>
                <p14:cNvContentPartPr/>
                <p14:nvPr/>
              </p14:nvContentPartPr>
              <p14:xfrm>
                <a:off x="5084594" y="5524504"/>
                <a:ext cx="145800" cy="2512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0F9432D-4609-488A-ACFC-E0946EB67F6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075954" y="5515864"/>
                  <a:ext cx="1634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4224A4A-CD2A-4F10-B835-08D7F4FCBFB9}"/>
                    </a:ext>
                  </a:extLst>
                </p14:cNvPr>
                <p14:cNvContentPartPr/>
                <p14:nvPr/>
              </p14:nvContentPartPr>
              <p14:xfrm>
                <a:off x="5193314" y="5424784"/>
                <a:ext cx="227880" cy="1623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4224A4A-CD2A-4F10-B835-08D7F4FCBFB9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184674" y="5415784"/>
                  <a:ext cx="245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AF4361B-BD52-45A4-8835-A4099DD6AEBD}"/>
                    </a:ext>
                  </a:extLst>
                </p14:cNvPr>
                <p14:cNvContentPartPr/>
                <p14:nvPr/>
              </p14:nvContentPartPr>
              <p14:xfrm>
                <a:off x="5499674" y="5341624"/>
                <a:ext cx="252720" cy="3229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AF4361B-BD52-45A4-8835-A4099DD6AEBD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491034" y="5332984"/>
                  <a:ext cx="270360" cy="34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5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4D576DD3-3E70-45FA-893D-9CADB46E70E7}"/>
                  </a:ext>
                </a:extLst>
              </p14:cNvPr>
              <p14:cNvContentPartPr/>
              <p14:nvPr/>
            </p14:nvContentPartPr>
            <p14:xfrm>
              <a:off x="8072954" y="4736824"/>
              <a:ext cx="99360" cy="19080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4D576DD3-3E70-45FA-893D-9CADB46E70E7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8063954" y="4727824"/>
                <a:ext cx="1170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7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B33B2B7F-A76C-43AD-A752-CEB5FEC3D8D3}"/>
                  </a:ext>
                </a:extLst>
              </p14:cNvPr>
              <p14:cNvContentPartPr/>
              <p14:nvPr/>
            </p14:nvContentPartPr>
            <p14:xfrm>
              <a:off x="6068114" y="5390224"/>
              <a:ext cx="347040" cy="18252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B33B2B7F-A76C-43AD-A752-CEB5FEC3D8D3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6059474" y="5381224"/>
                <a:ext cx="364680" cy="20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0" name="Group 259">
            <a:extLst>
              <a:ext uri="{FF2B5EF4-FFF2-40B4-BE49-F238E27FC236}">
                <a16:creationId xmlns:a16="http://schemas.microsoft.com/office/drawing/2014/main" id="{F438B289-C714-4365-8288-0268FEA78EB2}"/>
              </a:ext>
            </a:extLst>
          </p:cNvPr>
          <p:cNvGrpSpPr/>
          <p:nvPr/>
        </p:nvGrpSpPr>
        <p:grpSpPr>
          <a:xfrm>
            <a:off x="3769154" y="5924104"/>
            <a:ext cx="1025640" cy="599760"/>
            <a:chOff x="3769154" y="5924104"/>
            <a:chExt cx="1025640" cy="59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D4DC299-BD99-4A9B-AD43-F97FD928783D}"/>
                    </a:ext>
                  </a:extLst>
                </p14:cNvPr>
                <p14:cNvContentPartPr/>
                <p14:nvPr/>
              </p14:nvContentPartPr>
              <p14:xfrm>
                <a:off x="3924674" y="5975584"/>
                <a:ext cx="236880" cy="2325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D4DC299-BD99-4A9B-AD43-F97FD928783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915674" y="5966944"/>
                  <a:ext cx="2545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35EAF8A-906B-4626-84B9-F0334711622C}"/>
                    </a:ext>
                  </a:extLst>
                </p14:cNvPr>
                <p14:cNvContentPartPr/>
                <p14:nvPr/>
              </p14:nvContentPartPr>
              <p14:xfrm>
                <a:off x="3912074" y="5924104"/>
                <a:ext cx="194760" cy="2772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35EAF8A-906B-4626-84B9-F0334711622C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903434" y="5915104"/>
                  <a:ext cx="2124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BC4C271-6740-43DA-8C9F-362EC0E28A0E}"/>
                    </a:ext>
                  </a:extLst>
                </p14:cNvPr>
                <p14:cNvContentPartPr/>
                <p14:nvPr/>
              </p14:nvContentPartPr>
              <p14:xfrm>
                <a:off x="3769154" y="6216424"/>
                <a:ext cx="510120" cy="950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BC4C271-6740-43DA-8C9F-362EC0E28A0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760154" y="6207784"/>
                  <a:ext cx="5277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ECDEBEA-1A06-404A-A57E-0A5315A854F5}"/>
                    </a:ext>
                  </a:extLst>
                </p14:cNvPr>
                <p14:cNvContentPartPr/>
                <p14:nvPr/>
              </p14:nvContentPartPr>
              <p14:xfrm>
                <a:off x="3954914" y="6340264"/>
                <a:ext cx="323640" cy="1836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ECDEBEA-1A06-404A-A57E-0A5315A854F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946274" y="6331624"/>
                  <a:ext cx="3412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56008DF-01CE-4822-AA15-F6B2B94FD438}"/>
                    </a:ext>
                  </a:extLst>
                </p14:cNvPr>
                <p14:cNvContentPartPr/>
                <p14:nvPr/>
              </p14:nvContentPartPr>
              <p14:xfrm>
                <a:off x="4476554" y="6112024"/>
                <a:ext cx="318240" cy="1116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56008DF-01CE-4822-AA15-F6B2B94FD438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467914" y="6103384"/>
                  <a:ext cx="33588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389D96B7-661D-42E1-998A-23ACACCE802E}"/>
              </a:ext>
            </a:extLst>
          </p:cNvPr>
          <p:cNvGrpSpPr/>
          <p:nvPr/>
        </p:nvGrpSpPr>
        <p:grpSpPr>
          <a:xfrm>
            <a:off x="5005394" y="5922664"/>
            <a:ext cx="911880" cy="483120"/>
            <a:chOff x="5005394" y="5922664"/>
            <a:chExt cx="911880" cy="48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4BBA88B-7542-4B8C-A93B-14C5E13EEC53}"/>
                    </a:ext>
                  </a:extLst>
                </p14:cNvPr>
                <p14:cNvContentPartPr/>
                <p14:nvPr/>
              </p14:nvContentPartPr>
              <p14:xfrm>
                <a:off x="5005394" y="5958304"/>
                <a:ext cx="323640" cy="3103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4BBA88B-7542-4B8C-A93B-14C5E13EEC5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996394" y="5949304"/>
                  <a:ext cx="3412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92E1F8D-ACFB-4683-B947-160A09DB5295}"/>
                    </a:ext>
                  </a:extLst>
                </p14:cNvPr>
                <p14:cNvContentPartPr/>
                <p14:nvPr/>
              </p14:nvContentPartPr>
              <p14:xfrm>
                <a:off x="5408954" y="5922664"/>
                <a:ext cx="213480" cy="3150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92E1F8D-ACFB-4683-B947-160A09DB5295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399954" y="5914024"/>
                  <a:ext cx="2311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8C1E8F6-7955-4BC9-9286-C122AA166C71}"/>
                    </a:ext>
                  </a:extLst>
                </p14:cNvPr>
                <p14:cNvContentPartPr/>
                <p14:nvPr/>
              </p14:nvContentPartPr>
              <p14:xfrm>
                <a:off x="5528114" y="6154144"/>
                <a:ext cx="113040" cy="2516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8C1E8F6-7955-4BC9-9286-C122AA166C7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519114" y="6145144"/>
                  <a:ext cx="1306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F78255A-323D-4CEA-8BEE-5AB13F17B25B}"/>
                    </a:ext>
                  </a:extLst>
                </p14:cNvPr>
                <p14:cNvContentPartPr/>
                <p14:nvPr/>
              </p14:nvContentPartPr>
              <p14:xfrm>
                <a:off x="5665274" y="5982064"/>
                <a:ext cx="252000" cy="1904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F78255A-323D-4CEA-8BEE-5AB13F17B25B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656634" y="5973064"/>
                  <a:ext cx="26964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3EA032-C3CD-48C2-BBC0-67F16A45DAEB}"/>
              </a:ext>
            </a:extLst>
          </p:cNvPr>
          <p:cNvGrpSpPr/>
          <p:nvPr/>
        </p:nvGrpSpPr>
        <p:grpSpPr>
          <a:xfrm>
            <a:off x="6069194" y="5112304"/>
            <a:ext cx="3835440" cy="1384560"/>
            <a:chOff x="6069194" y="5112304"/>
            <a:chExt cx="3835440" cy="138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BE74066-DAD2-468A-8C6B-0E6819C48B4D}"/>
                    </a:ext>
                  </a:extLst>
                </p14:cNvPr>
                <p14:cNvContentPartPr/>
                <p14:nvPr/>
              </p14:nvContentPartPr>
              <p14:xfrm>
                <a:off x="6599114" y="5342704"/>
                <a:ext cx="352800" cy="3258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BE74066-DAD2-468A-8C6B-0E6819C48B4D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590474" y="5333704"/>
                  <a:ext cx="3704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1F7041A-F7A9-4E97-8ED3-0BD5D2A5C015}"/>
                    </a:ext>
                  </a:extLst>
                </p14:cNvPr>
                <p14:cNvContentPartPr/>
                <p14:nvPr/>
              </p14:nvContentPartPr>
              <p14:xfrm>
                <a:off x="7024634" y="5350624"/>
                <a:ext cx="163440" cy="3301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1F7041A-F7A9-4E97-8ED3-0BD5D2A5C01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015994" y="5341624"/>
                  <a:ext cx="1810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5BDBE09-AC70-44E9-93D4-72774811C98E}"/>
                    </a:ext>
                  </a:extLst>
                </p14:cNvPr>
                <p14:cNvContentPartPr/>
                <p14:nvPr/>
              </p14:nvContentPartPr>
              <p14:xfrm>
                <a:off x="7200314" y="5412904"/>
                <a:ext cx="232200" cy="2329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5BDBE09-AC70-44E9-93D4-72774811C98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191314" y="5404264"/>
                  <a:ext cx="2498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E8C8DB1-3AC8-4C97-A187-DA878683C8D1}"/>
                    </a:ext>
                  </a:extLst>
                </p14:cNvPr>
                <p14:cNvContentPartPr/>
                <p14:nvPr/>
              </p14:nvContentPartPr>
              <p14:xfrm>
                <a:off x="7454114" y="5489584"/>
                <a:ext cx="108720" cy="2473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E8C8DB1-3AC8-4C97-A187-DA878683C8D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445474" y="5480584"/>
                  <a:ext cx="1263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3705A7E-9F77-41BF-BF74-B0A1CD051B6F}"/>
                    </a:ext>
                  </a:extLst>
                </p14:cNvPr>
                <p14:cNvContentPartPr/>
                <p14:nvPr/>
              </p14:nvContentPartPr>
              <p14:xfrm>
                <a:off x="7523594" y="5336224"/>
                <a:ext cx="286560" cy="2563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3705A7E-9F77-41BF-BF74-B0A1CD051B6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514954" y="5327584"/>
                  <a:ext cx="3042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097D98F-4992-4808-ADF3-E156F751842B}"/>
                    </a:ext>
                  </a:extLst>
                </p14:cNvPr>
                <p14:cNvContentPartPr/>
                <p14:nvPr/>
              </p14:nvContentPartPr>
              <p14:xfrm>
                <a:off x="7768754" y="5624224"/>
                <a:ext cx="137160" cy="1764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097D98F-4992-4808-ADF3-E156F751842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759754" y="5615584"/>
                  <a:ext cx="154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392612E-F989-484C-9CA3-F2467961F2F4}"/>
                    </a:ext>
                  </a:extLst>
                </p14:cNvPr>
                <p14:cNvContentPartPr/>
                <p14:nvPr/>
              </p14:nvContentPartPr>
              <p14:xfrm>
                <a:off x="8109674" y="5350264"/>
                <a:ext cx="197640" cy="1922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392612E-F989-484C-9CA3-F2467961F2F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100674" y="5341264"/>
                  <a:ext cx="215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BA216A7-A2C3-470C-9065-5260A617ED27}"/>
                    </a:ext>
                  </a:extLst>
                </p14:cNvPr>
                <p14:cNvContentPartPr/>
                <p14:nvPr/>
              </p14:nvContentPartPr>
              <p14:xfrm>
                <a:off x="8316314" y="5409664"/>
                <a:ext cx="125280" cy="2775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BA216A7-A2C3-470C-9065-5260A617ED27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307674" y="5400664"/>
                  <a:ext cx="1429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4EF6B8E-CC85-40ED-B246-5BFFFD9A567A}"/>
                    </a:ext>
                  </a:extLst>
                </p14:cNvPr>
                <p14:cNvContentPartPr/>
                <p14:nvPr/>
              </p14:nvContentPartPr>
              <p14:xfrm>
                <a:off x="8412434" y="5286904"/>
                <a:ext cx="263880" cy="2196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4EF6B8E-CC85-40ED-B246-5BFFFD9A567A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403434" y="5278264"/>
                  <a:ext cx="2815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710F3C3-73FB-40C3-B1CA-A48708B5832E}"/>
                    </a:ext>
                  </a:extLst>
                </p14:cNvPr>
                <p14:cNvContentPartPr/>
                <p14:nvPr/>
              </p14:nvContentPartPr>
              <p14:xfrm>
                <a:off x="8756234" y="5203384"/>
                <a:ext cx="204840" cy="2966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710F3C3-73FB-40C3-B1CA-A48708B5832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747594" y="5194744"/>
                  <a:ext cx="2224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99C6D3F-9A2A-4BBA-8E99-FD275316371B}"/>
                    </a:ext>
                  </a:extLst>
                </p14:cNvPr>
                <p14:cNvContentPartPr/>
                <p14:nvPr/>
              </p14:nvContentPartPr>
              <p14:xfrm>
                <a:off x="8992034" y="5262064"/>
                <a:ext cx="52200" cy="1904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99C6D3F-9A2A-4BBA-8E99-FD275316371B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983034" y="5253424"/>
                  <a:ext cx="69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4C59AAD-5061-4212-8349-790212D41A7D}"/>
                    </a:ext>
                  </a:extLst>
                </p14:cNvPr>
                <p14:cNvContentPartPr/>
                <p14:nvPr/>
              </p14:nvContentPartPr>
              <p14:xfrm>
                <a:off x="9179234" y="5348824"/>
                <a:ext cx="147600" cy="345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4C59AAD-5061-4212-8349-790212D41A7D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9170594" y="5339824"/>
                  <a:ext cx="165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F83EDBC-85EB-445C-AB31-0BC4A5889BD1}"/>
                    </a:ext>
                  </a:extLst>
                </p14:cNvPr>
                <p14:cNvContentPartPr/>
                <p14:nvPr/>
              </p14:nvContentPartPr>
              <p14:xfrm>
                <a:off x="9387314" y="5314624"/>
                <a:ext cx="97200" cy="2736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F83EDBC-85EB-445C-AB31-0BC4A5889BD1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378674" y="5305624"/>
                  <a:ext cx="114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5710B9E-2D40-40FB-A55F-24754135BE54}"/>
                    </a:ext>
                  </a:extLst>
                </p14:cNvPr>
                <p14:cNvContentPartPr/>
                <p14:nvPr/>
              </p14:nvContentPartPr>
              <p14:xfrm>
                <a:off x="9393794" y="5250904"/>
                <a:ext cx="258840" cy="1659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5710B9E-2D40-40FB-A55F-24754135BE54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9385154" y="5242264"/>
                  <a:ext cx="276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6CE1097-2069-4EEE-A67A-1E598DE8385B}"/>
                    </a:ext>
                  </a:extLst>
                </p14:cNvPr>
                <p14:cNvContentPartPr/>
                <p14:nvPr/>
              </p14:nvContentPartPr>
              <p14:xfrm>
                <a:off x="9655514" y="5112304"/>
                <a:ext cx="249120" cy="3927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6CE1097-2069-4EEE-A67A-1E598DE8385B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646874" y="5103304"/>
                  <a:ext cx="2667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5E37574-3A9C-4837-8566-1217198818F2}"/>
                    </a:ext>
                  </a:extLst>
                </p14:cNvPr>
                <p14:cNvContentPartPr/>
                <p14:nvPr/>
              </p14:nvContentPartPr>
              <p14:xfrm>
                <a:off x="6069194" y="6156664"/>
                <a:ext cx="95760" cy="1922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5E37574-3A9C-4837-8566-1217198818F2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060194" y="6148024"/>
                  <a:ext cx="113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79C7460-CF8B-4760-83C3-56E405D53D8B}"/>
                    </a:ext>
                  </a:extLst>
                </p14:cNvPr>
                <p14:cNvContentPartPr/>
                <p14:nvPr/>
              </p14:nvContentPartPr>
              <p14:xfrm>
                <a:off x="6369074" y="6047584"/>
                <a:ext cx="128160" cy="2480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79C7460-CF8B-4760-83C3-56E405D53D8B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360074" y="6038584"/>
                  <a:ext cx="1458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0917D38-8672-41FE-91E8-9EED9156862B}"/>
                    </a:ext>
                  </a:extLst>
                </p14:cNvPr>
                <p14:cNvContentPartPr/>
                <p14:nvPr/>
              </p14:nvContentPartPr>
              <p14:xfrm>
                <a:off x="6443954" y="5892064"/>
                <a:ext cx="254520" cy="2390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0917D38-8672-41FE-91E8-9EED9156862B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434954" y="5883064"/>
                  <a:ext cx="2721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5537842-F8A9-48E1-8F3D-B53B5ACB9285}"/>
                    </a:ext>
                  </a:extLst>
                </p14:cNvPr>
                <p14:cNvContentPartPr/>
                <p14:nvPr/>
              </p14:nvContentPartPr>
              <p14:xfrm>
                <a:off x="6789914" y="5898904"/>
                <a:ext cx="115200" cy="1933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5537842-F8A9-48E1-8F3D-B53B5ACB9285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780914" y="5889904"/>
                  <a:ext cx="132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73A600E-44C7-4FA0-8803-BEFCE6DF2645}"/>
                    </a:ext>
                  </a:extLst>
                </p14:cNvPr>
                <p14:cNvContentPartPr/>
                <p14:nvPr/>
              </p14:nvContentPartPr>
              <p14:xfrm>
                <a:off x="7021034" y="5891704"/>
                <a:ext cx="68400" cy="1594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73A600E-44C7-4FA0-8803-BEFCE6DF2645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012394" y="5883064"/>
                  <a:ext cx="86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A5498A4-EF4E-446B-ABAC-2C81CBC8BC58}"/>
                    </a:ext>
                  </a:extLst>
                </p14:cNvPr>
                <p14:cNvContentPartPr/>
                <p14:nvPr/>
              </p14:nvContentPartPr>
              <p14:xfrm>
                <a:off x="7155674" y="5966224"/>
                <a:ext cx="153000" cy="378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A5498A4-EF4E-446B-ABAC-2C81CBC8BC58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146674" y="5957224"/>
                  <a:ext cx="170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9C2419A-C874-4BA0-A7FB-C2D4AFDFBC4B}"/>
                    </a:ext>
                  </a:extLst>
                </p14:cNvPr>
                <p14:cNvContentPartPr/>
                <p14:nvPr/>
              </p14:nvContentPartPr>
              <p14:xfrm>
                <a:off x="7268714" y="5943904"/>
                <a:ext cx="124560" cy="2703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9C2419A-C874-4BA0-A7FB-C2D4AFDFBC4B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260074" y="5935264"/>
                  <a:ext cx="1422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F0826FD-FCC1-4BFB-9D4B-6F56F7BAFE7E}"/>
                    </a:ext>
                  </a:extLst>
                </p14:cNvPr>
                <p14:cNvContentPartPr/>
                <p14:nvPr/>
              </p14:nvContentPartPr>
              <p14:xfrm>
                <a:off x="7348634" y="5883424"/>
                <a:ext cx="206640" cy="1152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F0826FD-FCC1-4BFB-9D4B-6F56F7BAFE7E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339994" y="5874424"/>
                  <a:ext cx="2242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50634A1-BA76-43D9-99F7-6FAB04E59D30}"/>
                    </a:ext>
                  </a:extLst>
                </p14:cNvPr>
                <p14:cNvContentPartPr/>
                <p14:nvPr/>
              </p14:nvContentPartPr>
              <p14:xfrm>
                <a:off x="7554554" y="5793784"/>
                <a:ext cx="153720" cy="2710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50634A1-BA76-43D9-99F7-6FAB04E59D30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545554" y="5784784"/>
                  <a:ext cx="1713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0BED113-5478-499A-8A93-C2B103B2305D}"/>
                    </a:ext>
                  </a:extLst>
                </p14:cNvPr>
                <p14:cNvContentPartPr/>
                <p14:nvPr/>
              </p14:nvContentPartPr>
              <p14:xfrm>
                <a:off x="6742034" y="6206344"/>
                <a:ext cx="678240" cy="986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0BED113-5478-499A-8A93-C2B103B2305D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733034" y="6197704"/>
                  <a:ext cx="6958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21DEECE-A1E1-4886-96B8-7B19BA41C8DA}"/>
                    </a:ext>
                  </a:extLst>
                </p14:cNvPr>
                <p14:cNvContentPartPr/>
                <p14:nvPr/>
              </p14:nvContentPartPr>
              <p14:xfrm>
                <a:off x="7003754" y="6339184"/>
                <a:ext cx="367560" cy="1576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21DEECE-A1E1-4886-96B8-7B19BA41C8D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994754" y="6330544"/>
                  <a:ext cx="385200" cy="17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9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39632B3A-F40A-4E78-90F6-EFF8F76E0A4D}"/>
                  </a:ext>
                </a:extLst>
              </p14:cNvPr>
              <p14:cNvContentPartPr/>
              <p14:nvPr/>
            </p14:nvContentPartPr>
            <p14:xfrm>
              <a:off x="7848674" y="5908624"/>
              <a:ext cx="245160" cy="35388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39632B3A-F40A-4E78-90F6-EFF8F76E0A4D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7840034" y="5899624"/>
                <a:ext cx="262800" cy="37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1" name="Group 320">
            <a:extLst>
              <a:ext uri="{FF2B5EF4-FFF2-40B4-BE49-F238E27FC236}">
                <a16:creationId xmlns:a16="http://schemas.microsoft.com/office/drawing/2014/main" id="{CDC2746D-0FA9-46B7-BFE3-F620FB55B8B1}"/>
              </a:ext>
            </a:extLst>
          </p:cNvPr>
          <p:cNvGrpSpPr/>
          <p:nvPr/>
        </p:nvGrpSpPr>
        <p:grpSpPr>
          <a:xfrm>
            <a:off x="9915434" y="5034184"/>
            <a:ext cx="2113920" cy="1416240"/>
            <a:chOff x="9915434" y="5034184"/>
            <a:chExt cx="2113920" cy="141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5AEBD04-9682-4B64-B9E5-9709D1292801}"/>
                    </a:ext>
                  </a:extLst>
                </p14:cNvPr>
                <p14:cNvContentPartPr/>
                <p14:nvPr/>
              </p14:nvContentPartPr>
              <p14:xfrm>
                <a:off x="9915434" y="5149024"/>
                <a:ext cx="203400" cy="12103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5AEBD04-9682-4B64-B9E5-9709D1292801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9906794" y="5140384"/>
                  <a:ext cx="221040" cy="12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57F2D18-A176-47A9-89DC-A247BDA57F2F}"/>
                    </a:ext>
                  </a:extLst>
                </p14:cNvPr>
                <p14:cNvContentPartPr/>
                <p14:nvPr/>
              </p14:nvContentPartPr>
              <p14:xfrm>
                <a:off x="10334474" y="5422624"/>
                <a:ext cx="95400" cy="2768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57F2D18-A176-47A9-89DC-A247BDA57F2F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0325474" y="5413624"/>
                  <a:ext cx="1130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6B5F66A-47B9-46CB-9B07-90E3ED084A8B}"/>
                    </a:ext>
                  </a:extLst>
                </p14:cNvPr>
                <p14:cNvContentPartPr/>
                <p14:nvPr/>
              </p14:nvContentPartPr>
              <p14:xfrm>
                <a:off x="10383434" y="5238664"/>
                <a:ext cx="233640" cy="2494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6B5F66A-47B9-46CB-9B07-90E3ED084A8B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0374794" y="5230024"/>
                  <a:ext cx="2512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E88653DC-98F6-4AF6-AD0D-EE17638DFBFC}"/>
                    </a:ext>
                  </a:extLst>
                </p14:cNvPr>
                <p14:cNvContentPartPr/>
                <p14:nvPr/>
              </p14:nvContentPartPr>
              <p14:xfrm>
                <a:off x="10619594" y="5282944"/>
                <a:ext cx="167760" cy="1893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E88653DC-98F6-4AF6-AD0D-EE17638DFBF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0610954" y="5274304"/>
                  <a:ext cx="185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7F74FEA2-BF87-4BA7-ADE2-422C98F48C55}"/>
                    </a:ext>
                  </a:extLst>
                </p14:cNvPr>
                <p14:cNvContentPartPr/>
                <p14:nvPr/>
              </p14:nvContentPartPr>
              <p14:xfrm>
                <a:off x="10820834" y="5315704"/>
                <a:ext cx="55440" cy="1231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7F74FEA2-BF87-4BA7-ADE2-422C98F48C55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0812194" y="5307064"/>
                  <a:ext cx="73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FD23F03-FC0B-453E-93C8-7B8A112A8AC6}"/>
                    </a:ext>
                  </a:extLst>
                </p14:cNvPr>
                <p14:cNvContentPartPr/>
                <p14:nvPr/>
              </p14:nvContentPartPr>
              <p14:xfrm>
                <a:off x="10962674" y="5283664"/>
                <a:ext cx="158040" cy="1652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FD23F03-FC0B-453E-93C8-7B8A112A8AC6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0954034" y="5274664"/>
                  <a:ext cx="175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6F498C3-A4C3-4619-90D2-284478C7E5A1}"/>
                    </a:ext>
                  </a:extLst>
                </p14:cNvPr>
                <p14:cNvContentPartPr/>
                <p14:nvPr/>
              </p14:nvContentPartPr>
              <p14:xfrm>
                <a:off x="11121794" y="5277544"/>
                <a:ext cx="124200" cy="1540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6F498C3-A4C3-4619-90D2-284478C7E5A1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1112794" y="5268904"/>
                  <a:ext cx="141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702CAA6-5D2A-4814-8B6D-4465F46CA1D7}"/>
                    </a:ext>
                  </a:extLst>
                </p14:cNvPr>
                <p14:cNvContentPartPr/>
                <p14:nvPr/>
              </p14:nvContentPartPr>
              <p14:xfrm>
                <a:off x="11227274" y="5280064"/>
                <a:ext cx="154080" cy="1382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702CAA6-5D2A-4814-8B6D-4465F46CA1D7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1218274" y="5271424"/>
                  <a:ext cx="171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DB60E4B-DFAA-4887-A0BE-166D763D2A23}"/>
                    </a:ext>
                  </a:extLst>
                </p14:cNvPr>
                <p14:cNvContentPartPr/>
                <p14:nvPr/>
              </p14:nvContentPartPr>
              <p14:xfrm>
                <a:off x="11311514" y="5078104"/>
                <a:ext cx="194760" cy="3304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DB60E4B-DFAA-4887-A0BE-166D763D2A23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1302874" y="5069104"/>
                  <a:ext cx="2124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89F961C-2D44-4F55-A7F1-0E00BAC1E5E8}"/>
                    </a:ext>
                  </a:extLst>
                </p14:cNvPr>
                <p14:cNvContentPartPr/>
                <p14:nvPr/>
              </p14:nvContentPartPr>
              <p14:xfrm>
                <a:off x="11399354" y="5282224"/>
                <a:ext cx="106920" cy="1051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89F961C-2D44-4F55-A7F1-0E00BAC1E5E8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1390714" y="5273584"/>
                  <a:ext cx="1245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F8AE688-847D-4BE4-90C8-42B7A0827867}"/>
                    </a:ext>
                  </a:extLst>
                </p14:cNvPr>
                <p14:cNvContentPartPr/>
                <p14:nvPr/>
              </p14:nvContentPartPr>
              <p14:xfrm>
                <a:off x="11571794" y="5249464"/>
                <a:ext cx="177480" cy="1623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F8AE688-847D-4BE4-90C8-42B7A0827867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1562794" y="5240824"/>
                  <a:ext cx="1951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B0E9FB9-DEA5-4035-9116-79C2E443BB35}"/>
                    </a:ext>
                  </a:extLst>
                </p14:cNvPr>
                <p14:cNvContentPartPr/>
                <p14:nvPr/>
              </p14:nvContentPartPr>
              <p14:xfrm>
                <a:off x="11694914" y="5034184"/>
                <a:ext cx="189000" cy="3783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B0E9FB9-DEA5-4035-9116-79C2E443BB35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1685914" y="5025544"/>
                  <a:ext cx="20664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5A45512-EC1F-4135-89A2-EF949C23A642}"/>
                    </a:ext>
                  </a:extLst>
                </p14:cNvPr>
                <p14:cNvContentPartPr/>
                <p14:nvPr/>
              </p14:nvContentPartPr>
              <p14:xfrm>
                <a:off x="10330514" y="5816104"/>
                <a:ext cx="158760" cy="1497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5A45512-EC1F-4135-89A2-EF949C23A642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0321514" y="5807104"/>
                  <a:ext cx="176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B1665A7-37A2-4478-9052-4C01E4FE513E}"/>
                    </a:ext>
                  </a:extLst>
                </p14:cNvPr>
                <p14:cNvContentPartPr/>
                <p14:nvPr/>
              </p14:nvContentPartPr>
              <p14:xfrm>
                <a:off x="10541834" y="5857504"/>
                <a:ext cx="66960" cy="2318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B1665A7-37A2-4478-9052-4C01E4FE513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0532834" y="5848504"/>
                  <a:ext cx="84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A760AEB-414C-452C-8FD7-4DA48C61A1E5}"/>
                    </a:ext>
                  </a:extLst>
                </p14:cNvPr>
                <p14:cNvContentPartPr/>
                <p14:nvPr/>
              </p14:nvContentPartPr>
              <p14:xfrm>
                <a:off x="10567034" y="5751304"/>
                <a:ext cx="245880" cy="2340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A760AEB-414C-452C-8FD7-4DA48C61A1E5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0558034" y="5742304"/>
                  <a:ext cx="2635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C30CADCF-AC89-472F-8E1E-43AAC60CAE8E}"/>
                    </a:ext>
                  </a:extLst>
                </p14:cNvPr>
                <p14:cNvContentPartPr/>
                <p14:nvPr/>
              </p14:nvContentPartPr>
              <p14:xfrm>
                <a:off x="10180394" y="6229384"/>
                <a:ext cx="194400" cy="1681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C30CADCF-AC89-472F-8E1E-43AAC60CAE8E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0171754" y="6220384"/>
                  <a:ext cx="2120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F25D635E-36A4-40A0-A31B-A881829F9770}"/>
                    </a:ext>
                  </a:extLst>
                </p14:cNvPr>
                <p14:cNvContentPartPr/>
                <p14:nvPr/>
              </p14:nvContentPartPr>
              <p14:xfrm>
                <a:off x="10534994" y="6169624"/>
                <a:ext cx="93600" cy="2116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F25D635E-36A4-40A0-A31B-A881829F977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0526354" y="6160984"/>
                  <a:ext cx="1112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13C5E6B4-48BE-452D-BF6D-C88F586E8B6E}"/>
                    </a:ext>
                  </a:extLst>
                </p14:cNvPr>
                <p14:cNvContentPartPr/>
                <p14:nvPr/>
              </p14:nvContentPartPr>
              <p14:xfrm>
                <a:off x="10707434" y="6187264"/>
                <a:ext cx="46080" cy="15192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13C5E6B4-48BE-452D-BF6D-C88F586E8B6E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0698434" y="6178264"/>
                  <a:ext cx="63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85190FC-EC24-4A49-9F62-91402C05136C}"/>
                    </a:ext>
                  </a:extLst>
                </p14:cNvPr>
                <p14:cNvContentPartPr/>
                <p14:nvPr/>
              </p14:nvContentPartPr>
              <p14:xfrm>
                <a:off x="10857194" y="6255664"/>
                <a:ext cx="86760" cy="1944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85190FC-EC24-4A49-9F62-91402C05136C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0848554" y="6247024"/>
                  <a:ext cx="1044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8AE24C25-C704-4DC0-BC0B-668ED29DED43}"/>
                    </a:ext>
                  </a:extLst>
                </p14:cNvPr>
                <p14:cNvContentPartPr/>
                <p14:nvPr/>
              </p14:nvContentPartPr>
              <p14:xfrm>
                <a:off x="10954034" y="6207784"/>
                <a:ext cx="134640" cy="2426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8AE24C25-C704-4DC0-BC0B-668ED29DED43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0945394" y="6198784"/>
                  <a:ext cx="1522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F633765-837A-4F63-8B96-E4B22BD0E076}"/>
                    </a:ext>
                  </a:extLst>
                </p14:cNvPr>
                <p14:cNvContentPartPr/>
                <p14:nvPr/>
              </p14:nvContentPartPr>
              <p14:xfrm>
                <a:off x="11054474" y="6115984"/>
                <a:ext cx="178560" cy="15840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F633765-837A-4F63-8B96-E4B22BD0E076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1045474" y="6106984"/>
                  <a:ext cx="196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8F8390F3-B528-4904-AA8F-B6232C80387A}"/>
                    </a:ext>
                  </a:extLst>
                </p14:cNvPr>
                <p14:cNvContentPartPr/>
                <p14:nvPr/>
              </p14:nvContentPartPr>
              <p14:xfrm>
                <a:off x="11286314" y="6042184"/>
                <a:ext cx="129240" cy="29052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8F8390F3-B528-4904-AA8F-B6232C80387A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1277674" y="6033544"/>
                  <a:ext cx="1468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2A056E2-90A1-4A7E-B2EC-5F36BD96D92B}"/>
                    </a:ext>
                  </a:extLst>
                </p14:cNvPr>
                <p14:cNvContentPartPr/>
                <p14:nvPr/>
              </p14:nvContentPartPr>
              <p14:xfrm>
                <a:off x="11529674" y="6117424"/>
                <a:ext cx="196560" cy="1393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2A056E2-90A1-4A7E-B2EC-5F36BD96D92B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1521034" y="6108424"/>
                  <a:ext cx="2142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7D8CFA8-CF41-4DE7-9BCB-1775F48EEFE7}"/>
                    </a:ext>
                  </a:extLst>
                </p14:cNvPr>
                <p14:cNvContentPartPr/>
                <p14:nvPr/>
              </p14:nvContentPartPr>
              <p14:xfrm>
                <a:off x="10881314" y="5741944"/>
                <a:ext cx="141840" cy="15984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7D8CFA8-CF41-4DE7-9BCB-1775F48EEFE7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0872314" y="5732944"/>
                  <a:ext cx="159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9C53916E-ED02-40A9-B94D-0E1EC2E9DBEC}"/>
                    </a:ext>
                  </a:extLst>
                </p14:cNvPr>
                <p14:cNvContentPartPr/>
                <p14:nvPr/>
              </p14:nvContentPartPr>
              <p14:xfrm>
                <a:off x="11110634" y="5763904"/>
                <a:ext cx="20520" cy="1141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9C53916E-ED02-40A9-B94D-0E1EC2E9DBEC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1101994" y="5754904"/>
                  <a:ext cx="381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2BBFF9A6-5B65-413F-97EA-879C502FB263}"/>
                    </a:ext>
                  </a:extLst>
                </p14:cNvPr>
                <p14:cNvContentPartPr/>
                <p14:nvPr/>
              </p14:nvContentPartPr>
              <p14:xfrm>
                <a:off x="11201354" y="5749144"/>
                <a:ext cx="155160" cy="1245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2BBFF9A6-5B65-413F-97EA-879C502FB263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1192354" y="5740144"/>
                  <a:ext cx="172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89C80887-D399-417D-82B8-6729261CAB1C}"/>
                    </a:ext>
                  </a:extLst>
                </p14:cNvPr>
                <p14:cNvContentPartPr/>
                <p14:nvPr/>
              </p14:nvContentPartPr>
              <p14:xfrm>
                <a:off x="11468114" y="5736184"/>
                <a:ext cx="128880" cy="918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89C80887-D399-417D-82B8-6729261CAB1C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1459114" y="5727184"/>
                  <a:ext cx="146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A3FE113-66CF-4D18-AA42-0E3E9FFA90A0}"/>
                    </a:ext>
                  </a:extLst>
                </p14:cNvPr>
                <p14:cNvContentPartPr/>
                <p14:nvPr/>
              </p14:nvContentPartPr>
              <p14:xfrm>
                <a:off x="11643794" y="5729704"/>
                <a:ext cx="126360" cy="939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A3FE113-66CF-4D18-AA42-0E3E9FFA90A0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1635154" y="5720704"/>
                  <a:ext cx="144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AA5461-2DD3-40F6-B63B-95C08FD806E2}"/>
                    </a:ext>
                  </a:extLst>
                </p14:cNvPr>
                <p14:cNvContentPartPr/>
                <p14:nvPr/>
              </p14:nvContentPartPr>
              <p14:xfrm>
                <a:off x="11783834" y="5732224"/>
                <a:ext cx="146520" cy="1177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AA5461-2DD3-40F6-B63B-95C08FD806E2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1775194" y="5723224"/>
                  <a:ext cx="164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13B5A3C8-C8CB-4C09-BAA1-C25C0BD85310}"/>
                    </a:ext>
                  </a:extLst>
                </p14:cNvPr>
                <p14:cNvContentPartPr/>
                <p14:nvPr/>
              </p14:nvContentPartPr>
              <p14:xfrm>
                <a:off x="11905514" y="5543944"/>
                <a:ext cx="123840" cy="28152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13B5A3C8-C8CB-4C09-BAA1-C25C0BD85310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1896874" y="5535304"/>
                  <a:ext cx="141480" cy="29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63669BFD-8598-4F94-B5AB-630D4410B783}"/>
              </a:ext>
            </a:extLst>
          </p:cNvPr>
          <p:cNvGrpSpPr/>
          <p:nvPr/>
        </p:nvGrpSpPr>
        <p:grpSpPr>
          <a:xfrm>
            <a:off x="11786714" y="6139384"/>
            <a:ext cx="205200" cy="172440"/>
            <a:chOff x="11786714" y="6139384"/>
            <a:chExt cx="205200" cy="17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579E4A62-F350-4360-898D-7CD5A607301F}"/>
                    </a:ext>
                  </a:extLst>
                </p14:cNvPr>
                <p14:cNvContentPartPr/>
                <p14:nvPr/>
              </p14:nvContentPartPr>
              <p14:xfrm>
                <a:off x="11786714" y="6139384"/>
                <a:ext cx="72000" cy="17244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579E4A62-F350-4360-898D-7CD5A607301F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1777714" y="6130384"/>
                  <a:ext cx="89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46D39610-7BA8-40FD-949F-11AC51035DD2}"/>
                    </a:ext>
                  </a:extLst>
                </p14:cNvPr>
                <p14:cNvContentPartPr/>
                <p14:nvPr/>
              </p14:nvContentPartPr>
              <p14:xfrm>
                <a:off x="11893634" y="6175384"/>
                <a:ext cx="98280" cy="1321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46D39610-7BA8-40FD-949F-11AC51035DD2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1884634" y="6166744"/>
                  <a:ext cx="11592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B759051A-FDCE-483B-B4A3-6BBC51347DC7}"/>
              </a:ext>
            </a:extLst>
          </p:cNvPr>
          <p:cNvGrpSpPr/>
          <p:nvPr/>
        </p:nvGrpSpPr>
        <p:grpSpPr>
          <a:xfrm>
            <a:off x="2281274" y="5916904"/>
            <a:ext cx="1155600" cy="617040"/>
            <a:chOff x="2281274" y="5916904"/>
            <a:chExt cx="1155600" cy="61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B279A997-537E-4C1E-8D8D-52D56337CBCA}"/>
                    </a:ext>
                  </a:extLst>
                </p14:cNvPr>
                <p14:cNvContentPartPr/>
                <p14:nvPr/>
              </p14:nvContentPartPr>
              <p14:xfrm>
                <a:off x="2281274" y="6145864"/>
                <a:ext cx="169920" cy="19116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B279A997-537E-4C1E-8D8D-52D56337CBCA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272634" y="6137224"/>
                  <a:ext cx="187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7A49BAD1-E823-422F-BA47-54C0E1E71C9F}"/>
                    </a:ext>
                  </a:extLst>
                </p14:cNvPr>
                <p14:cNvContentPartPr/>
                <p14:nvPr/>
              </p14:nvContentPartPr>
              <p14:xfrm>
                <a:off x="2462714" y="6180784"/>
                <a:ext cx="161640" cy="1299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7A49BAD1-E823-422F-BA47-54C0E1E71C9F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453714" y="6172144"/>
                  <a:ext cx="179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C30F109E-778A-4309-A6D4-F32BE4AE0868}"/>
                    </a:ext>
                  </a:extLst>
                </p14:cNvPr>
                <p14:cNvContentPartPr/>
                <p14:nvPr/>
              </p14:nvContentPartPr>
              <p14:xfrm>
                <a:off x="2796794" y="6248464"/>
                <a:ext cx="105840" cy="2854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C30F109E-778A-4309-A6D4-F32BE4AE0868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787794" y="6239824"/>
                  <a:ext cx="1234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21BA0A14-378F-4EC1-AB36-780555273146}"/>
                    </a:ext>
                  </a:extLst>
                </p14:cNvPr>
                <p14:cNvContentPartPr/>
                <p14:nvPr/>
              </p14:nvContentPartPr>
              <p14:xfrm>
                <a:off x="2854034" y="6119584"/>
                <a:ext cx="226080" cy="1980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21BA0A14-378F-4EC1-AB36-780555273146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845034" y="6110584"/>
                  <a:ext cx="243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BB2AC3B-F5D4-4DE9-80B2-15E58A639FA7}"/>
                    </a:ext>
                  </a:extLst>
                </p14:cNvPr>
                <p14:cNvContentPartPr/>
                <p14:nvPr/>
              </p14:nvContentPartPr>
              <p14:xfrm>
                <a:off x="2938634" y="5916904"/>
                <a:ext cx="171360" cy="13932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BB2AC3B-F5D4-4DE9-80B2-15E58A639FA7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2929994" y="5908264"/>
                  <a:ext cx="189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4088EBC-95A6-4AD2-B8E9-C4B1480F61B5}"/>
                    </a:ext>
                  </a:extLst>
                </p14:cNvPr>
                <p14:cNvContentPartPr/>
                <p14:nvPr/>
              </p14:nvContentPartPr>
              <p14:xfrm>
                <a:off x="3284954" y="6138664"/>
                <a:ext cx="151920" cy="442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4088EBC-95A6-4AD2-B8E9-C4B1480F61B5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3276314" y="6129664"/>
                  <a:ext cx="169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0C5FB8A0-6692-40DE-9B54-4B7FD184AEEE}"/>
                    </a:ext>
                  </a:extLst>
                </p14:cNvPr>
                <p14:cNvContentPartPr/>
                <p14:nvPr/>
              </p14:nvContentPartPr>
              <p14:xfrm>
                <a:off x="3306194" y="6254944"/>
                <a:ext cx="122400" cy="223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0C5FB8A0-6692-40DE-9B54-4B7FD184AEEE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3297194" y="6246304"/>
                  <a:ext cx="14004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9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E9FFBE1D-DF75-4E69-89C2-0A2928CE1092}"/>
                  </a:ext>
                </a:extLst>
              </p14:cNvPr>
              <p14:cNvContentPartPr/>
              <p14:nvPr/>
            </p14:nvContentPartPr>
            <p14:xfrm>
              <a:off x="3227354" y="5131024"/>
              <a:ext cx="3303000" cy="12888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E9FFBE1D-DF75-4E69-89C2-0A2928CE1092}"/>
                  </a:ext>
                </a:extLst>
              </p:cNvPr>
              <p:cNvPicPr/>
              <p:nvPr/>
            </p:nvPicPr>
            <p:blipFill>
              <a:blip r:embed="rId510"/>
              <a:stretch>
                <a:fillRect/>
              </a:stretch>
            </p:blipFill>
            <p:spPr>
              <a:xfrm>
                <a:off x="3218354" y="5122384"/>
                <a:ext cx="33206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1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4D2FF73F-B1D8-471F-A2BA-FE08EFCB94DE}"/>
                  </a:ext>
                </a:extLst>
              </p14:cNvPr>
              <p14:cNvContentPartPr/>
              <p14:nvPr/>
            </p14:nvContentPartPr>
            <p14:xfrm>
              <a:off x="5089994" y="6589744"/>
              <a:ext cx="2837160" cy="111960"/>
            </p14:xfrm>
          </p:contentPart>
        </mc:Choice>
        <mc:Fallback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4D2FF73F-B1D8-471F-A2BA-FE08EFCB94DE}"/>
                  </a:ext>
                </a:extLst>
              </p:cNvPr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5080994" y="6581104"/>
                <a:ext cx="2854800" cy="12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025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8DAFEFA-2C41-4E56-A2D3-E1DA317341A1}"/>
                  </a:ext>
                </a:extLst>
              </p14:cNvPr>
              <p14:cNvContentPartPr/>
              <p14:nvPr/>
            </p14:nvContentPartPr>
            <p14:xfrm>
              <a:off x="9825794" y="308824"/>
              <a:ext cx="326160" cy="198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8DAFEFA-2C41-4E56-A2D3-E1DA317341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16794" y="299824"/>
                <a:ext cx="3438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" name="Group 296">
            <a:extLst>
              <a:ext uri="{FF2B5EF4-FFF2-40B4-BE49-F238E27FC236}">
                <a16:creationId xmlns:a16="http://schemas.microsoft.com/office/drawing/2014/main" id="{35B4EA1B-7EA9-4F77-A130-79A58470188C}"/>
              </a:ext>
            </a:extLst>
          </p:cNvPr>
          <p:cNvGrpSpPr/>
          <p:nvPr/>
        </p:nvGrpSpPr>
        <p:grpSpPr>
          <a:xfrm>
            <a:off x="425834" y="11824"/>
            <a:ext cx="11437920" cy="4690800"/>
            <a:chOff x="425834" y="11824"/>
            <a:chExt cx="11437920" cy="469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1231EC3-DF63-435D-8761-C22CB539BD47}"/>
                    </a:ext>
                  </a:extLst>
                </p14:cNvPr>
                <p14:cNvContentPartPr/>
                <p14:nvPr/>
              </p14:nvContentPartPr>
              <p14:xfrm>
                <a:off x="4272434" y="358504"/>
                <a:ext cx="267840" cy="178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1231EC3-DF63-435D-8761-C22CB539BD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63434" y="349504"/>
                  <a:ext cx="285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51123C-C7FC-4932-BD92-E26A2641E56C}"/>
                    </a:ext>
                  </a:extLst>
                </p14:cNvPr>
                <p14:cNvContentPartPr/>
                <p14:nvPr/>
              </p14:nvContentPartPr>
              <p14:xfrm>
                <a:off x="4598234" y="393424"/>
                <a:ext cx="115200" cy="136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51123C-C7FC-4932-BD92-E26A2641E5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89594" y="384784"/>
                  <a:ext cx="132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6CE6C0C-759D-4F57-9ECD-5E28C3524BCA}"/>
                    </a:ext>
                  </a:extLst>
                </p14:cNvPr>
                <p14:cNvContentPartPr/>
                <p14:nvPr/>
              </p14:nvContentPartPr>
              <p14:xfrm>
                <a:off x="4776434" y="387304"/>
                <a:ext cx="263520" cy="142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6CE6C0C-759D-4F57-9ECD-5E28C3524BC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67434" y="378664"/>
                  <a:ext cx="2811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DB24AA2-4158-4D14-B2EB-8CB3666ED308}"/>
                    </a:ext>
                  </a:extLst>
                </p14:cNvPr>
                <p14:cNvContentPartPr/>
                <p14:nvPr/>
              </p14:nvContentPartPr>
              <p14:xfrm>
                <a:off x="5119874" y="88504"/>
                <a:ext cx="287280" cy="442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DB24AA2-4158-4D14-B2EB-8CB3666ED30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10874" y="79504"/>
                  <a:ext cx="30492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9605164-80CE-4054-B3AC-C1E896330270}"/>
                    </a:ext>
                  </a:extLst>
                </p14:cNvPr>
                <p14:cNvContentPartPr/>
                <p14:nvPr/>
              </p14:nvContentPartPr>
              <p14:xfrm>
                <a:off x="5395274" y="332224"/>
                <a:ext cx="173160" cy="154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9605164-80CE-4054-B3AC-C1E89633027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86274" y="323224"/>
                  <a:ext cx="1908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7F1354E-F4F6-446B-9D3A-F8B03F5DA911}"/>
                    </a:ext>
                  </a:extLst>
                </p14:cNvPr>
                <p14:cNvContentPartPr/>
                <p14:nvPr/>
              </p14:nvContentPartPr>
              <p14:xfrm>
                <a:off x="5604074" y="306304"/>
                <a:ext cx="255600" cy="204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7F1354E-F4F6-446B-9D3A-F8B03F5DA91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95074" y="297304"/>
                  <a:ext cx="2732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EE8EFDD-925C-4B2C-BB64-9EA2C87B8F83}"/>
                    </a:ext>
                  </a:extLst>
                </p14:cNvPr>
                <p14:cNvContentPartPr/>
                <p14:nvPr/>
              </p14:nvContentPartPr>
              <p14:xfrm>
                <a:off x="6082154" y="388744"/>
                <a:ext cx="194760" cy="151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EE8EFDD-925C-4B2C-BB64-9EA2C87B8F8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73514" y="380104"/>
                  <a:ext cx="212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149331E-0B1B-45C8-A5F9-A8EBEE9F6DAD}"/>
                    </a:ext>
                  </a:extLst>
                </p14:cNvPr>
                <p14:cNvContentPartPr/>
                <p14:nvPr/>
              </p14:nvContentPartPr>
              <p14:xfrm>
                <a:off x="6351074" y="11824"/>
                <a:ext cx="390600" cy="561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149331E-0B1B-45C8-A5F9-A8EBEE9F6DA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42074" y="3184"/>
                  <a:ext cx="40824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12B36FD-1C8F-4DB5-8F5E-2674461EDC31}"/>
                    </a:ext>
                  </a:extLst>
                </p14:cNvPr>
                <p14:cNvContentPartPr/>
                <p14:nvPr/>
              </p14:nvContentPartPr>
              <p14:xfrm>
                <a:off x="6383114" y="364264"/>
                <a:ext cx="221760" cy="59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12B36FD-1C8F-4DB5-8F5E-2674461EDC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74114" y="355624"/>
                  <a:ext cx="2394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DE22278-D91C-435C-8D59-9DCA621C2827}"/>
                    </a:ext>
                  </a:extLst>
                </p14:cNvPr>
                <p14:cNvContentPartPr/>
                <p14:nvPr/>
              </p14:nvContentPartPr>
              <p14:xfrm>
                <a:off x="6864434" y="305584"/>
                <a:ext cx="247320" cy="200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DE22278-D91C-435C-8D59-9DCA621C282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55794" y="296944"/>
                  <a:ext cx="264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55B8818-1877-4152-B160-DED9FD68F6F2}"/>
                    </a:ext>
                  </a:extLst>
                </p14:cNvPr>
                <p14:cNvContentPartPr/>
                <p14:nvPr/>
              </p14:nvContentPartPr>
              <p14:xfrm>
                <a:off x="7126514" y="365704"/>
                <a:ext cx="169200" cy="152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55B8818-1877-4152-B160-DED9FD68F6F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17514" y="356704"/>
                  <a:ext cx="1868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1F5A628-5FFD-40D7-90AB-1C1A99225EF4}"/>
                    </a:ext>
                  </a:extLst>
                </p14:cNvPr>
                <p14:cNvContentPartPr/>
                <p14:nvPr/>
              </p14:nvContentPartPr>
              <p14:xfrm>
                <a:off x="7356554" y="326464"/>
                <a:ext cx="135000" cy="195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1F5A628-5FFD-40D7-90AB-1C1A99225EF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347914" y="317464"/>
                  <a:ext cx="152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76F3A5-C0F8-4CA6-8F95-12DA7D10555D}"/>
                    </a:ext>
                  </a:extLst>
                </p14:cNvPr>
                <p14:cNvContentPartPr/>
                <p14:nvPr/>
              </p14:nvContentPartPr>
              <p14:xfrm>
                <a:off x="7557074" y="321784"/>
                <a:ext cx="148320" cy="174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76F3A5-C0F8-4CA6-8F95-12DA7D10555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48074" y="312784"/>
                  <a:ext cx="165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CACD396-CEA7-4031-B867-3CE364B88E37}"/>
                    </a:ext>
                  </a:extLst>
                </p14:cNvPr>
                <p14:cNvContentPartPr/>
                <p14:nvPr/>
              </p14:nvContentPartPr>
              <p14:xfrm>
                <a:off x="7758674" y="343384"/>
                <a:ext cx="182520" cy="138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CACD396-CEA7-4031-B867-3CE364B88E3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49674" y="334744"/>
                  <a:ext cx="200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9AADFEF-EBE0-4EC3-9A4F-097BE823775A}"/>
                    </a:ext>
                  </a:extLst>
                </p14:cNvPr>
                <p14:cNvContentPartPr/>
                <p14:nvPr/>
              </p14:nvContentPartPr>
              <p14:xfrm>
                <a:off x="7975754" y="287944"/>
                <a:ext cx="183600" cy="176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9AADFEF-EBE0-4EC3-9A4F-097BE823775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66754" y="279304"/>
                  <a:ext cx="201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5DCEB5C-E468-40DF-AF1B-4ADEC5155371}"/>
                    </a:ext>
                  </a:extLst>
                </p14:cNvPr>
                <p14:cNvContentPartPr/>
                <p14:nvPr/>
              </p14:nvContentPartPr>
              <p14:xfrm>
                <a:off x="8146034" y="298024"/>
                <a:ext cx="209160" cy="229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5DCEB5C-E468-40DF-AF1B-4ADEC515537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37034" y="289384"/>
                  <a:ext cx="2268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8F362B5-AB2B-4F65-9770-9F0DEBC63CD0}"/>
                    </a:ext>
                  </a:extLst>
                </p14:cNvPr>
                <p14:cNvContentPartPr/>
                <p14:nvPr/>
              </p14:nvContentPartPr>
              <p14:xfrm>
                <a:off x="8426474" y="345544"/>
                <a:ext cx="204480" cy="127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8F362B5-AB2B-4F65-9770-9F0DEBC63CD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417834" y="336544"/>
                  <a:ext cx="2221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6F21A18-5296-467F-AC07-D54FA7472351}"/>
                    </a:ext>
                  </a:extLst>
                </p14:cNvPr>
                <p14:cNvContentPartPr/>
                <p14:nvPr/>
              </p14:nvContentPartPr>
              <p14:xfrm>
                <a:off x="8663714" y="252664"/>
                <a:ext cx="187200" cy="2685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6F21A18-5296-467F-AC07-D54FA747235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654714" y="243664"/>
                  <a:ext cx="204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AD96A73-1938-43E0-8AFC-63536EA36CB1}"/>
                    </a:ext>
                  </a:extLst>
                </p14:cNvPr>
                <p14:cNvContentPartPr/>
                <p14:nvPr/>
              </p14:nvContentPartPr>
              <p14:xfrm>
                <a:off x="9147914" y="379384"/>
                <a:ext cx="81000" cy="109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AD96A73-1938-43E0-8AFC-63536EA36CB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38914" y="370384"/>
                  <a:ext cx="986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FDEC257-9AB4-44AB-94EC-363700DA58B7}"/>
                    </a:ext>
                  </a:extLst>
                </p14:cNvPr>
                <p14:cNvContentPartPr/>
                <p14:nvPr/>
              </p14:nvContentPartPr>
              <p14:xfrm>
                <a:off x="9278954" y="348784"/>
                <a:ext cx="227880" cy="160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FDEC257-9AB4-44AB-94EC-363700DA58B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270314" y="340144"/>
                  <a:ext cx="2455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76A783D-9E2B-4BB8-AAED-1122A5CFC8FD}"/>
                    </a:ext>
                  </a:extLst>
                </p14:cNvPr>
                <p14:cNvContentPartPr/>
                <p14:nvPr/>
              </p14:nvContentPartPr>
              <p14:xfrm>
                <a:off x="487394" y="389464"/>
                <a:ext cx="260280" cy="377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76A783D-9E2B-4BB8-AAED-1122A5CFC8F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8394" y="380824"/>
                  <a:ext cx="2779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CC9238B-4D37-41F0-A2DA-992038CAEAA3}"/>
                    </a:ext>
                  </a:extLst>
                </p14:cNvPr>
                <p14:cNvContentPartPr/>
                <p14:nvPr/>
              </p14:nvContentPartPr>
              <p14:xfrm>
                <a:off x="799154" y="559744"/>
                <a:ext cx="186120" cy="156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CC9238B-4D37-41F0-A2DA-992038CAEAA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0514" y="551104"/>
                  <a:ext cx="2037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DA138D2-3309-48F5-971B-ECA382470DD6}"/>
                    </a:ext>
                  </a:extLst>
                </p14:cNvPr>
                <p14:cNvContentPartPr/>
                <p14:nvPr/>
              </p14:nvContentPartPr>
              <p14:xfrm>
                <a:off x="1111274" y="284704"/>
                <a:ext cx="240480" cy="465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DA138D2-3309-48F5-971B-ECA382470DD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02634" y="276064"/>
                  <a:ext cx="25812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019369-8C95-4406-A3EE-B6B976004242}"/>
                    </a:ext>
                  </a:extLst>
                </p14:cNvPr>
                <p14:cNvContentPartPr/>
                <p14:nvPr/>
              </p14:nvContentPartPr>
              <p14:xfrm>
                <a:off x="1070954" y="489904"/>
                <a:ext cx="266040" cy="73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019369-8C95-4406-A3EE-B6B97600424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62314" y="480904"/>
                  <a:ext cx="283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032889F-92F0-46BC-9E41-FE67A1AC0244}"/>
                    </a:ext>
                  </a:extLst>
                </p14:cNvPr>
                <p14:cNvContentPartPr/>
                <p14:nvPr/>
              </p14:nvContentPartPr>
              <p14:xfrm>
                <a:off x="1652714" y="387664"/>
                <a:ext cx="204480" cy="305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032889F-92F0-46BC-9E41-FE67A1AC024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43714" y="378664"/>
                  <a:ext cx="2221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84C7396-88AA-4843-81A2-F4C281111909}"/>
                    </a:ext>
                  </a:extLst>
                </p14:cNvPr>
                <p14:cNvContentPartPr/>
                <p14:nvPr/>
              </p14:nvContentPartPr>
              <p14:xfrm>
                <a:off x="1582874" y="307384"/>
                <a:ext cx="305280" cy="357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84C7396-88AA-4843-81A2-F4C28111190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74234" y="298744"/>
                  <a:ext cx="3229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CFF1C1A-5E68-4405-AA10-A6DF8757B466}"/>
                    </a:ext>
                  </a:extLst>
                </p14:cNvPr>
                <p14:cNvContentPartPr/>
                <p14:nvPr/>
              </p14:nvContentPartPr>
              <p14:xfrm>
                <a:off x="2383154" y="182824"/>
                <a:ext cx="232920" cy="448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CFF1C1A-5E68-4405-AA10-A6DF8757B46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74154" y="173824"/>
                  <a:ext cx="25056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40E722-1748-4D94-8D4D-4E5CDAC80390}"/>
                    </a:ext>
                  </a:extLst>
                </p14:cNvPr>
                <p14:cNvContentPartPr/>
                <p14:nvPr/>
              </p14:nvContentPartPr>
              <p14:xfrm>
                <a:off x="2635154" y="451024"/>
                <a:ext cx="223920" cy="149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40E722-1748-4D94-8D4D-4E5CDAC8039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26154" y="442384"/>
                  <a:ext cx="241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F98DFA1-90B0-4A0E-BA55-0ABDFDE41530}"/>
                    </a:ext>
                  </a:extLst>
                </p14:cNvPr>
                <p14:cNvContentPartPr/>
                <p14:nvPr/>
              </p14:nvContentPartPr>
              <p14:xfrm>
                <a:off x="3289634" y="165544"/>
                <a:ext cx="214560" cy="428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F98DFA1-90B0-4A0E-BA55-0ABDFDE4153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80994" y="156904"/>
                  <a:ext cx="2322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039C7BE-1DEC-4801-B00D-3AA1A88D962C}"/>
                    </a:ext>
                  </a:extLst>
                </p14:cNvPr>
                <p14:cNvContentPartPr/>
                <p14:nvPr/>
              </p14:nvContentPartPr>
              <p14:xfrm>
                <a:off x="3199994" y="374704"/>
                <a:ext cx="330120" cy="93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039C7BE-1DEC-4801-B00D-3AA1A88D962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91354" y="365704"/>
                  <a:ext cx="3477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CA10769-79A8-49DB-B5EF-D9882FE489D5}"/>
                    </a:ext>
                  </a:extLst>
                </p14:cNvPr>
                <p14:cNvContentPartPr/>
                <p14:nvPr/>
              </p14:nvContentPartPr>
              <p14:xfrm>
                <a:off x="3532634" y="146464"/>
                <a:ext cx="217800" cy="374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CA10769-79A8-49DB-B5EF-D9882FE489D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23994" y="137824"/>
                  <a:ext cx="2354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F09218-0496-400C-83AE-B44DBE51C038}"/>
                    </a:ext>
                  </a:extLst>
                </p14:cNvPr>
                <p14:cNvContentPartPr/>
                <p14:nvPr/>
              </p14:nvContentPartPr>
              <p14:xfrm>
                <a:off x="3738914" y="396664"/>
                <a:ext cx="180000" cy="194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F09218-0496-400C-83AE-B44DBE51C03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30274" y="388024"/>
                  <a:ext cx="197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2B23BCE-CA2B-4C2B-B6EA-7010BEF2016F}"/>
                    </a:ext>
                  </a:extLst>
                </p14:cNvPr>
                <p14:cNvContentPartPr/>
                <p14:nvPr/>
              </p14:nvContentPartPr>
              <p14:xfrm>
                <a:off x="574874" y="1178224"/>
                <a:ext cx="116280" cy="159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2B23BCE-CA2B-4C2B-B6EA-7010BEF2016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5874" y="1169584"/>
                  <a:ext cx="133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3E1ADE9-F006-4FEF-A9E6-3CBE433A1E02}"/>
                    </a:ext>
                  </a:extLst>
                </p14:cNvPr>
                <p14:cNvContentPartPr/>
                <p14:nvPr/>
              </p14:nvContentPartPr>
              <p14:xfrm>
                <a:off x="702674" y="1127824"/>
                <a:ext cx="360" cy="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3E1ADE9-F006-4FEF-A9E6-3CBE433A1E0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3674" y="11188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8704BCF-6DFE-4C92-BD1F-A197F1302AEE}"/>
                    </a:ext>
                  </a:extLst>
                </p14:cNvPr>
                <p14:cNvContentPartPr/>
                <p14:nvPr/>
              </p14:nvContentPartPr>
              <p14:xfrm>
                <a:off x="744074" y="1160584"/>
                <a:ext cx="168120" cy="144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8704BCF-6DFE-4C92-BD1F-A197F1302AE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5434" y="1151584"/>
                  <a:ext cx="185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4E4D0C4-C38C-49B0-BFB3-B9AFDCD00FED}"/>
                    </a:ext>
                  </a:extLst>
                </p14:cNvPr>
                <p14:cNvContentPartPr/>
                <p14:nvPr/>
              </p14:nvContentPartPr>
              <p14:xfrm>
                <a:off x="964394" y="1121704"/>
                <a:ext cx="268200" cy="192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4E4D0C4-C38C-49B0-BFB3-B9AFDCD00FE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55394" y="1112704"/>
                  <a:ext cx="2858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D9A2C74-BDFD-42BC-840C-D5E41C6B5FC8}"/>
                    </a:ext>
                  </a:extLst>
                </p14:cNvPr>
                <p14:cNvContentPartPr/>
                <p14:nvPr/>
              </p14:nvContentPartPr>
              <p14:xfrm>
                <a:off x="1165994" y="904624"/>
                <a:ext cx="178200" cy="305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D9A2C74-BDFD-42BC-840C-D5E41C6B5FC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57354" y="895984"/>
                  <a:ext cx="1958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E6231AD-B758-4B7F-BAED-CEC91337CB25}"/>
                    </a:ext>
                  </a:extLst>
                </p14:cNvPr>
                <p14:cNvContentPartPr/>
                <p14:nvPr/>
              </p14:nvContentPartPr>
              <p14:xfrm>
                <a:off x="1226114" y="1125664"/>
                <a:ext cx="227160" cy="1490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E6231AD-B758-4B7F-BAED-CEC91337CB2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17474" y="1117024"/>
                  <a:ext cx="2448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B389852-1D3A-446D-8F85-7D0ED8C28E17}"/>
                    </a:ext>
                  </a:extLst>
                </p14:cNvPr>
                <p14:cNvContentPartPr/>
                <p14:nvPr/>
              </p14:nvContentPartPr>
              <p14:xfrm>
                <a:off x="1299914" y="1174984"/>
                <a:ext cx="232560" cy="361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B389852-1D3A-446D-8F85-7D0ED8C28E1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90914" y="1165984"/>
                  <a:ext cx="25020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FAD0A77-D560-4335-A8DC-0473AD459076}"/>
                    </a:ext>
                  </a:extLst>
                </p14:cNvPr>
                <p14:cNvContentPartPr/>
                <p14:nvPr/>
              </p14:nvContentPartPr>
              <p14:xfrm>
                <a:off x="1461914" y="1103344"/>
                <a:ext cx="273240" cy="164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FAD0A77-D560-4335-A8DC-0473AD45907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53274" y="1094704"/>
                  <a:ext cx="2908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219E6BB-DBF3-475A-BEA4-21DB1C0C8A57}"/>
                    </a:ext>
                  </a:extLst>
                </p14:cNvPr>
                <p14:cNvContentPartPr/>
                <p14:nvPr/>
              </p14:nvContentPartPr>
              <p14:xfrm>
                <a:off x="1766834" y="1083544"/>
                <a:ext cx="352800" cy="152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219E6BB-DBF3-475A-BEA4-21DB1C0C8A5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57834" y="1074904"/>
                  <a:ext cx="3704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A81966C-C08E-4541-A47A-1709696BABA1}"/>
                    </a:ext>
                  </a:extLst>
                </p14:cNvPr>
                <p14:cNvContentPartPr/>
                <p14:nvPr/>
              </p14:nvContentPartPr>
              <p14:xfrm>
                <a:off x="2164634" y="1079584"/>
                <a:ext cx="244800" cy="177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A81966C-C08E-4541-A47A-1709696BABA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55634" y="1070944"/>
                  <a:ext cx="262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5AA3340-FBA3-4043-B5E9-4502035C7E94}"/>
                    </a:ext>
                  </a:extLst>
                </p14:cNvPr>
                <p14:cNvContentPartPr/>
                <p14:nvPr/>
              </p14:nvContentPartPr>
              <p14:xfrm>
                <a:off x="2298554" y="872944"/>
                <a:ext cx="276480" cy="368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5AA3340-FBA3-4043-B5E9-4502035C7E9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89554" y="864304"/>
                  <a:ext cx="2941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95C0441-0907-4949-AA3B-2FF79C3BE47F}"/>
                    </a:ext>
                  </a:extLst>
                </p14:cNvPr>
                <p14:cNvContentPartPr/>
                <p14:nvPr/>
              </p14:nvContentPartPr>
              <p14:xfrm>
                <a:off x="2557754" y="1079944"/>
                <a:ext cx="143280" cy="143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95C0441-0907-4949-AA3B-2FF79C3BE47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49114" y="1071304"/>
                  <a:ext cx="160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4EEF9D9-24C9-439F-89BA-DE1C876E55B1}"/>
                    </a:ext>
                  </a:extLst>
                </p14:cNvPr>
                <p14:cNvContentPartPr/>
                <p14:nvPr/>
              </p14:nvContentPartPr>
              <p14:xfrm>
                <a:off x="2669354" y="1131784"/>
                <a:ext cx="199800" cy="110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4EEF9D9-24C9-439F-89BA-DE1C876E55B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60714" y="1122784"/>
                  <a:ext cx="217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D74891B-C723-42F7-B74C-7546EA68A692}"/>
                    </a:ext>
                  </a:extLst>
                </p14:cNvPr>
                <p14:cNvContentPartPr/>
                <p14:nvPr/>
              </p14:nvContentPartPr>
              <p14:xfrm>
                <a:off x="3013874" y="812104"/>
                <a:ext cx="250200" cy="423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D74891B-C723-42F7-B74C-7546EA68A69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05234" y="803464"/>
                  <a:ext cx="26784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46B93F0-5153-46C0-AF99-ACC00E922259}"/>
                    </a:ext>
                  </a:extLst>
                </p14:cNvPr>
                <p14:cNvContentPartPr/>
                <p14:nvPr/>
              </p14:nvContentPartPr>
              <p14:xfrm>
                <a:off x="2946194" y="1032064"/>
                <a:ext cx="358920" cy="72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46B93F0-5153-46C0-AF99-ACC00E92225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37194" y="1023424"/>
                  <a:ext cx="3765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18EBF85-48F4-4079-A359-17239C17DB87}"/>
                    </a:ext>
                  </a:extLst>
                </p14:cNvPr>
                <p14:cNvContentPartPr/>
                <p14:nvPr/>
              </p14:nvContentPartPr>
              <p14:xfrm>
                <a:off x="3546314" y="965464"/>
                <a:ext cx="161280" cy="218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18EBF85-48F4-4079-A359-17239C17DB8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37674" y="956464"/>
                  <a:ext cx="1789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9F65699-6412-4A06-B025-FF4FAF4AD487}"/>
                    </a:ext>
                  </a:extLst>
                </p14:cNvPr>
                <p14:cNvContentPartPr/>
                <p14:nvPr/>
              </p14:nvContentPartPr>
              <p14:xfrm>
                <a:off x="3549554" y="876544"/>
                <a:ext cx="337680" cy="313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9F65699-6412-4A06-B025-FF4FAF4AD48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540914" y="867544"/>
                  <a:ext cx="3553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1299F32-C0FA-45E4-B409-FAB91783AB04}"/>
                    </a:ext>
                  </a:extLst>
                </p14:cNvPr>
                <p14:cNvContentPartPr/>
                <p14:nvPr/>
              </p14:nvContentPartPr>
              <p14:xfrm>
                <a:off x="3886154" y="1009024"/>
                <a:ext cx="172080" cy="147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1299F32-C0FA-45E4-B409-FAB91783AB0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77514" y="1000024"/>
                  <a:ext cx="189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F9DD05F-9442-4685-A220-39F3BE2E6942}"/>
                    </a:ext>
                  </a:extLst>
                </p14:cNvPr>
                <p14:cNvContentPartPr/>
                <p14:nvPr/>
              </p14:nvContentPartPr>
              <p14:xfrm>
                <a:off x="4089554" y="1011544"/>
                <a:ext cx="179280" cy="155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F9DD05F-9442-4685-A220-39F3BE2E694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80554" y="1002544"/>
                  <a:ext cx="196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389F7EA-9762-4300-A267-55F37C054EA1}"/>
                    </a:ext>
                  </a:extLst>
                </p14:cNvPr>
                <p14:cNvContentPartPr/>
                <p14:nvPr/>
              </p14:nvContentPartPr>
              <p14:xfrm>
                <a:off x="4275314" y="1021264"/>
                <a:ext cx="196920" cy="113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389F7EA-9762-4300-A267-55F37C054EA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66314" y="1012264"/>
                  <a:ext cx="214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FCBE611-61C8-479D-98AA-C8498AD989AB}"/>
                    </a:ext>
                  </a:extLst>
                </p14:cNvPr>
                <p14:cNvContentPartPr/>
                <p14:nvPr/>
              </p14:nvContentPartPr>
              <p14:xfrm>
                <a:off x="4555034" y="987424"/>
                <a:ext cx="120960" cy="1587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FCBE611-61C8-479D-98AA-C8498AD989A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46034" y="978424"/>
                  <a:ext cx="138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E32F97C-63B0-491C-9676-0DC6AC080F2C}"/>
                    </a:ext>
                  </a:extLst>
                </p14:cNvPr>
                <p14:cNvContentPartPr/>
                <p14:nvPr/>
              </p14:nvContentPartPr>
              <p14:xfrm>
                <a:off x="4751234" y="974464"/>
                <a:ext cx="168840" cy="156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E32F97C-63B0-491C-9676-0DC6AC080F2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742594" y="965824"/>
                  <a:ext cx="186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BEF67F0-450D-4D32-A095-E17521959113}"/>
                    </a:ext>
                  </a:extLst>
                </p14:cNvPr>
                <p14:cNvContentPartPr/>
                <p14:nvPr/>
              </p14:nvContentPartPr>
              <p14:xfrm>
                <a:off x="5001434" y="849184"/>
                <a:ext cx="116640" cy="255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BEF67F0-450D-4D32-A095-E1752195911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92434" y="840184"/>
                  <a:ext cx="1342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2CF8A99-9A81-4DBA-A2F9-9630D02976D7}"/>
                    </a:ext>
                  </a:extLst>
                </p14:cNvPr>
                <p14:cNvContentPartPr/>
                <p14:nvPr/>
              </p14:nvContentPartPr>
              <p14:xfrm>
                <a:off x="5209154" y="748384"/>
                <a:ext cx="124560" cy="3848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2CF8A99-9A81-4DBA-A2F9-9630D02976D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00514" y="739384"/>
                  <a:ext cx="1422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3FAD45E-DA7E-4485-9323-668A77F37529}"/>
                    </a:ext>
                  </a:extLst>
                </p14:cNvPr>
                <p14:cNvContentPartPr/>
                <p14:nvPr/>
              </p14:nvContentPartPr>
              <p14:xfrm>
                <a:off x="5380514" y="1036024"/>
                <a:ext cx="63360" cy="131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3FAD45E-DA7E-4485-9323-668A77F3752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71874" y="1027024"/>
                  <a:ext cx="81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8260916-B4F4-42B2-8E3F-D8C74D939091}"/>
                    </a:ext>
                  </a:extLst>
                </p14:cNvPr>
                <p14:cNvContentPartPr/>
                <p14:nvPr/>
              </p14:nvContentPartPr>
              <p14:xfrm>
                <a:off x="5524154" y="835504"/>
                <a:ext cx="22320" cy="133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8260916-B4F4-42B2-8E3F-D8C74D93909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15514" y="826864"/>
                  <a:ext cx="3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03414ED-82D3-4CF6-A9ED-F7421EFBC2ED}"/>
                    </a:ext>
                  </a:extLst>
                </p14:cNvPr>
                <p14:cNvContentPartPr/>
                <p14:nvPr/>
              </p14:nvContentPartPr>
              <p14:xfrm>
                <a:off x="5914394" y="714184"/>
                <a:ext cx="252720" cy="4888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03414ED-82D3-4CF6-A9ED-F7421EFBC2E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905754" y="705184"/>
                  <a:ext cx="27036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7422627-110E-40F9-9F16-8AE28DD2B86C}"/>
                    </a:ext>
                  </a:extLst>
                </p14:cNvPr>
                <p14:cNvContentPartPr/>
                <p14:nvPr/>
              </p14:nvContentPartPr>
              <p14:xfrm>
                <a:off x="5849954" y="951784"/>
                <a:ext cx="385200" cy="57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7422627-110E-40F9-9F16-8AE28DD2B86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40954" y="943144"/>
                  <a:ext cx="4028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FF2CCCE-5CEB-429B-8953-517F8A7A3E22}"/>
                    </a:ext>
                  </a:extLst>
                </p14:cNvPr>
                <p14:cNvContentPartPr/>
                <p14:nvPr/>
              </p14:nvContentPartPr>
              <p14:xfrm>
                <a:off x="6199154" y="982744"/>
                <a:ext cx="172800" cy="169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FF2CCCE-5CEB-429B-8953-517F8A7A3E2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90154" y="974104"/>
                  <a:ext cx="1904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28852BC-A928-4DFA-9E69-BCBB295B1D8F}"/>
                    </a:ext>
                  </a:extLst>
                </p14:cNvPr>
                <p14:cNvContentPartPr/>
                <p14:nvPr/>
              </p14:nvContentPartPr>
              <p14:xfrm>
                <a:off x="6418754" y="835504"/>
                <a:ext cx="237600" cy="2862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28852BC-A928-4DFA-9E69-BCBB295B1D8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10114" y="826864"/>
                  <a:ext cx="2552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950609A-5028-42A8-B1DA-70DCDFAC91BC}"/>
                    </a:ext>
                  </a:extLst>
                </p14:cNvPr>
                <p14:cNvContentPartPr/>
                <p14:nvPr/>
              </p14:nvContentPartPr>
              <p14:xfrm>
                <a:off x="6593354" y="974464"/>
                <a:ext cx="155520" cy="134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950609A-5028-42A8-B1DA-70DCDFAC91B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584354" y="965824"/>
                  <a:ext cx="1731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910DA2A-B70C-48D2-9CA6-0F8B97BE737F}"/>
                    </a:ext>
                  </a:extLst>
                </p14:cNvPr>
                <p14:cNvContentPartPr/>
                <p14:nvPr/>
              </p14:nvContentPartPr>
              <p14:xfrm>
                <a:off x="6908714" y="742264"/>
                <a:ext cx="173520" cy="358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910DA2A-B70C-48D2-9CA6-0F8B97BE737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00074" y="733624"/>
                  <a:ext cx="1911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B6E551A-784E-4AD3-BE88-89DF9B8697EA}"/>
                    </a:ext>
                  </a:extLst>
                </p14:cNvPr>
                <p14:cNvContentPartPr/>
                <p14:nvPr/>
              </p14:nvContentPartPr>
              <p14:xfrm>
                <a:off x="7021034" y="935584"/>
                <a:ext cx="212040" cy="181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B6E551A-784E-4AD3-BE88-89DF9B8697E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12394" y="926944"/>
                  <a:ext cx="229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9BDB280-AD31-4D31-87CB-38B644DFCE8B}"/>
                    </a:ext>
                  </a:extLst>
                </p14:cNvPr>
                <p14:cNvContentPartPr/>
                <p14:nvPr/>
              </p14:nvContentPartPr>
              <p14:xfrm>
                <a:off x="7359074" y="1143304"/>
                <a:ext cx="98640" cy="230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9BDB280-AD31-4D31-87CB-38B644DFCE8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350434" y="1134304"/>
                  <a:ext cx="116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3787A65-6087-4CD1-9912-B86B9640A8B5}"/>
                    </a:ext>
                  </a:extLst>
                </p14:cNvPr>
                <p14:cNvContentPartPr/>
                <p14:nvPr/>
              </p14:nvContentPartPr>
              <p14:xfrm>
                <a:off x="7602794" y="964744"/>
                <a:ext cx="303480" cy="2059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3787A65-6087-4CD1-9912-B86B9640A8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94154" y="955744"/>
                  <a:ext cx="3211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076963A-A0B3-40C3-99CB-0B542738AB37}"/>
                    </a:ext>
                  </a:extLst>
                </p14:cNvPr>
                <p14:cNvContentPartPr/>
                <p14:nvPr/>
              </p14:nvContentPartPr>
              <p14:xfrm>
                <a:off x="7912394" y="1001104"/>
                <a:ext cx="229320" cy="1530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076963A-A0B3-40C3-99CB-0B542738AB3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903754" y="992104"/>
                  <a:ext cx="2469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A0CB4B6-5C5F-439C-8520-60FC90055743}"/>
                    </a:ext>
                  </a:extLst>
                </p14:cNvPr>
                <p14:cNvContentPartPr/>
                <p14:nvPr/>
              </p14:nvContentPartPr>
              <p14:xfrm>
                <a:off x="8211914" y="954304"/>
                <a:ext cx="155520" cy="179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A0CB4B6-5C5F-439C-8520-60FC9005574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202914" y="945664"/>
                  <a:ext cx="1731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22333E8-52AA-4875-9FDE-E9E2C13725A4}"/>
                    </a:ext>
                  </a:extLst>
                </p14:cNvPr>
                <p14:cNvContentPartPr/>
                <p14:nvPr/>
              </p14:nvContentPartPr>
              <p14:xfrm>
                <a:off x="8430074" y="750184"/>
                <a:ext cx="210960" cy="3826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22333E8-52AA-4875-9FDE-E9E2C13725A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421434" y="741544"/>
                  <a:ext cx="2286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884F42D-41DF-40F0-92AE-297804880EFA}"/>
                    </a:ext>
                  </a:extLst>
                </p14:cNvPr>
                <p14:cNvContentPartPr/>
                <p14:nvPr/>
              </p14:nvContentPartPr>
              <p14:xfrm>
                <a:off x="8929754" y="977704"/>
                <a:ext cx="262080" cy="135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884F42D-41DF-40F0-92AE-297804880EF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921114" y="969064"/>
                  <a:ext cx="2797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2741F9D-E0A5-4AC9-ABDF-5285CF1D8DDD}"/>
                    </a:ext>
                  </a:extLst>
                </p14:cNvPr>
                <p14:cNvContentPartPr/>
                <p14:nvPr/>
              </p14:nvContentPartPr>
              <p14:xfrm>
                <a:off x="9240794" y="1012624"/>
                <a:ext cx="57240" cy="99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2741F9D-E0A5-4AC9-ABDF-5285CF1D8DD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231794" y="1003624"/>
                  <a:ext cx="748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7D03FA6-9C10-455D-98E0-C99612D2DE8B}"/>
                    </a:ext>
                  </a:extLst>
                </p14:cNvPr>
                <p14:cNvContentPartPr/>
                <p14:nvPr/>
              </p14:nvContentPartPr>
              <p14:xfrm>
                <a:off x="9461114" y="732904"/>
                <a:ext cx="209880" cy="370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7D03FA6-9C10-455D-98E0-C99612D2DE8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452474" y="723904"/>
                  <a:ext cx="2275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48F4C09-AC02-4382-A030-B8BAF66CCE50}"/>
                    </a:ext>
                  </a:extLst>
                </p14:cNvPr>
                <p14:cNvContentPartPr/>
                <p14:nvPr/>
              </p14:nvContentPartPr>
              <p14:xfrm>
                <a:off x="9343034" y="931264"/>
                <a:ext cx="341640" cy="658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48F4C09-AC02-4382-A030-B8BAF66CCE5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334034" y="922264"/>
                  <a:ext cx="3592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BE15C53-E8F2-4CA7-8D7B-13B31F6848B0}"/>
                    </a:ext>
                  </a:extLst>
                </p14:cNvPr>
                <p14:cNvContentPartPr/>
                <p14:nvPr/>
              </p14:nvContentPartPr>
              <p14:xfrm>
                <a:off x="9722834" y="669544"/>
                <a:ext cx="212400" cy="459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BE15C53-E8F2-4CA7-8D7B-13B31F6848B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714194" y="660544"/>
                  <a:ext cx="23004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41B6642-D769-4543-83ED-4DE04DC293A7}"/>
                    </a:ext>
                  </a:extLst>
                </p14:cNvPr>
                <p14:cNvContentPartPr/>
                <p14:nvPr/>
              </p14:nvContentPartPr>
              <p14:xfrm>
                <a:off x="10034954" y="866464"/>
                <a:ext cx="214200" cy="231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41B6642-D769-4543-83ED-4DE04DC293A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026314" y="857824"/>
                  <a:ext cx="2318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A840CC0-3576-4C4E-B3C5-E4EF613B8280}"/>
                    </a:ext>
                  </a:extLst>
                </p14:cNvPr>
                <p14:cNvContentPartPr/>
                <p14:nvPr/>
              </p14:nvContentPartPr>
              <p14:xfrm>
                <a:off x="10316114" y="925504"/>
                <a:ext cx="111960" cy="1602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A840CC0-3576-4C4E-B3C5-E4EF613B828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307114" y="916504"/>
                  <a:ext cx="1296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2FEFEB2-B7F7-4FDC-BE0E-A9D8EC351452}"/>
                    </a:ext>
                  </a:extLst>
                </p14:cNvPr>
                <p14:cNvContentPartPr/>
                <p14:nvPr/>
              </p14:nvContentPartPr>
              <p14:xfrm>
                <a:off x="10561634" y="899584"/>
                <a:ext cx="155160" cy="1695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2FEFEB2-B7F7-4FDC-BE0E-A9D8EC35145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552634" y="890584"/>
                  <a:ext cx="1728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0C7B319-4304-4894-8C54-A13C494E8238}"/>
                    </a:ext>
                  </a:extLst>
                </p14:cNvPr>
                <p14:cNvContentPartPr/>
                <p14:nvPr/>
              </p14:nvContentPartPr>
              <p14:xfrm>
                <a:off x="10684394" y="919384"/>
                <a:ext cx="152280" cy="1915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0C7B319-4304-4894-8C54-A13C494E823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675754" y="910744"/>
                  <a:ext cx="1699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F94A729-7C5C-4A2C-9D3B-1F6E13DCF630}"/>
                    </a:ext>
                  </a:extLst>
                </p14:cNvPr>
                <p14:cNvContentPartPr/>
                <p14:nvPr/>
              </p14:nvContentPartPr>
              <p14:xfrm>
                <a:off x="10862954" y="951424"/>
                <a:ext cx="178920" cy="1098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F94A729-7C5C-4A2C-9D3B-1F6E13DCF63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854314" y="942424"/>
                  <a:ext cx="196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A5A971C-41E7-4FD6-9AF1-E1670585CFDF}"/>
                    </a:ext>
                  </a:extLst>
                </p14:cNvPr>
                <p14:cNvContentPartPr/>
                <p14:nvPr/>
              </p14:nvContentPartPr>
              <p14:xfrm>
                <a:off x="11009834" y="874744"/>
                <a:ext cx="201960" cy="223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A5A971C-41E7-4FD6-9AF1-E1670585CFD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000834" y="865744"/>
                  <a:ext cx="2196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A6F402E-1A33-404D-9D8E-F8300C55F7F7}"/>
                    </a:ext>
                  </a:extLst>
                </p14:cNvPr>
                <p14:cNvContentPartPr/>
                <p14:nvPr/>
              </p14:nvContentPartPr>
              <p14:xfrm>
                <a:off x="11232674" y="859984"/>
                <a:ext cx="201240" cy="2383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A6F402E-1A33-404D-9D8E-F8300C55F7F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224034" y="850984"/>
                  <a:ext cx="2188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CD7F219-C060-4E7E-A07D-DCC8F0B989F6}"/>
                    </a:ext>
                  </a:extLst>
                </p14:cNvPr>
                <p14:cNvContentPartPr/>
                <p14:nvPr/>
              </p14:nvContentPartPr>
              <p14:xfrm>
                <a:off x="555074" y="1782304"/>
                <a:ext cx="162720" cy="3430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CD7F219-C060-4E7E-A07D-DCC8F0B989F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46434" y="1773664"/>
                  <a:ext cx="1803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68A11B0-48E5-4D51-842D-6630BBBE8EBC}"/>
                    </a:ext>
                  </a:extLst>
                </p14:cNvPr>
                <p14:cNvContentPartPr/>
                <p14:nvPr/>
              </p14:nvContentPartPr>
              <p14:xfrm>
                <a:off x="676394" y="1584304"/>
                <a:ext cx="248760" cy="2545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68A11B0-48E5-4D51-842D-6630BBBE8EB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67754" y="1575664"/>
                  <a:ext cx="2664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EB1CF72-BF8B-4E24-81E1-2155B1A7D9FD}"/>
                    </a:ext>
                  </a:extLst>
                </p14:cNvPr>
                <p14:cNvContentPartPr/>
                <p14:nvPr/>
              </p14:nvContentPartPr>
              <p14:xfrm>
                <a:off x="1003994" y="1576744"/>
                <a:ext cx="237240" cy="2386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EB1CF72-BF8B-4E24-81E1-2155B1A7D9F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4994" y="1568104"/>
                  <a:ext cx="254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432942A-2EFF-42A6-A64F-D6CE7F9C753E}"/>
                    </a:ext>
                  </a:extLst>
                </p14:cNvPr>
                <p14:cNvContentPartPr/>
                <p14:nvPr/>
              </p14:nvContentPartPr>
              <p14:xfrm>
                <a:off x="1213154" y="1642264"/>
                <a:ext cx="117720" cy="1663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432942A-2EFF-42A6-A64F-D6CE7F9C753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204514" y="1633264"/>
                  <a:ext cx="135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8F8C92E-B30F-4926-A539-67CFBC31AB39}"/>
                    </a:ext>
                  </a:extLst>
                </p14:cNvPr>
                <p14:cNvContentPartPr/>
                <p14:nvPr/>
              </p14:nvContentPartPr>
              <p14:xfrm>
                <a:off x="1463354" y="1355344"/>
                <a:ext cx="243360" cy="458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8F8C92E-B30F-4926-A539-67CFBC31AB3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454714" y="1346704"/>
                  <a:ext cx="2610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8F81871-F63B-46BC-866B-CDD49BBC3A99}"/>
                    </a:ext>
                  </a:extLst>
                </p14:cNvPr>
                <p14:cNvContentPartPr/>
                <p14:nvPr/>
              </p14:nvContentPartPr>
              <p14:xfrm>
                <a:off x="1776554" y="1597264"/>
                <a:ext cx="165600" cy="1908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8F81871-F63B-46BC-866B-CDD49BBC3A9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767554" y="1588264"/>
                  <a:ext cx="183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96865CE-8D88-4E00-B150-30DB8410FABA}"/>
                    </a:ext>
                  </a:extLst>
                </p14:cNvPr>
                <p14:cNvContentPartPr/>
                <p14:nvPr/>
              </p14:nvContentPartPr>
              <p14:xfrm>
                <a:off x="2068514" y="1345624"/>
                <a:ext cx="217080" cy="432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96865CE-8D88-4E00-B150-30DB8410FAB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059874" y="1336624"/>
                  <a:ext cx="2347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FF13396-2A16-4843-BDD9-6ABBA98B3810}"/>
                    </a:ext>
                  </a:extLst>
                </p14:cNvPr>
                <p14:cNvContentPartPr/>
                <p14:nvPr/>
              </p14:nvContentPartPr>
              <p14:xfrm>
                <a:off x="2379914" y="1642264"/>
                <a:ext cx="28800" cy="1198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FF13396-2A16-4843-BDD9-6ABBA98B381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370914" y="1633264"/>
                  <a:ext cx="464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CA80E65-A0E9-4C0D-BCA5-EE079834ACE4}"/>
                    </a:ext>
                  </a:extLst>
                </p14:cNvPr>
                <p14:cNvContentPartPr/>
                <p14:nvPr/>
              </p14:nvContentPartPr>
              <p14:xfrm>
                <a:off x="2578634" y="1361464"/>
                <a:ext cx="199800" cy="441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CA80E65-A0E9-4C0D-BCA5-EE079834ACE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569634" y="1352824"/>
                  <a:ext cx="2174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A1D53EF-3629-4AB8-B311-C03F15D373EA}"/>
                    </a:ext>
                  </a:extLst>
                </p14:cNvPr>
                <p14:cNvContentPartPr/>
                <p14:nvPr/>
              </p14:nvContentPartPr>
              <p14:xfrm>
                <a:off x="2761154" y="1685464"/>
                <a:ext cx="47520" cy="1166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A1D53EF-3629-4AB8-B311-C03F15D373E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752514" y="1676464"/>
                  <a:ext cx="65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7141505-0096-4465-88C6-D5CFD3A61F9E}"/>
                    </a:ext>
                  </a:extLst>
                </p14:cNvPr>
                <p14:cNvContentPartPr/>
                <p14:nvPr/>
              </p14:nvContentPartPr>
              <p14:xfrm>
                <a:off x="2946554" y="1379824"/>
                <a:ext cx="173520" cy="4003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7141505-0096-4465-88C6-D5CFD3A61F9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937914" y="1370824"/>
                  <a:ext cx="1911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FE8FF11-71CE-4DE7-8725-42D392E7456C}"/>
                    </a:ext>
                  </a:extLst>
                </p14:cNvPr>
                <p14:cNvContentPartPr/>
                <p14:nvPr/>
              </p14:nvContentPartPr>
              <p14:xfrm>
                <a:off x="3151034" y="1640104"/>
                <a:ext cx="90360" cy="90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FE8FF11-71CE-4DE7-8725-42D392E7456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142034" y="1631464"/>
                  <a:ext cx="1080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B8D8271-5EEE-47DB-BCC1-678158AA90CF}"/>
                    </a:ext>
                  </a:extLst>
                </p14:cNvPr>
                <p14:cNvContentPartPr/>
                <p14:nvPr/>
              </p14:nvContentPartPr>
              <p14:xfrm>
                <a:off x="3154634" y="1545064"/>
                <a:ext cx="219960" cy="4874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B8D8271-5EEE-47DB-BCC1-678158AA90C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145994" y="1536424"/>
                  <a:ext cx="23760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7E4322B-25A6-4368-A2F1-875171A71577}"/>
                    </a:ext>
                  </a:extLst>
                </p14:cNvPr>
                <p14:cNvContentPartPr/>
                <p14:nvPr/>
              </p14:nvContentPartPr>
              <p14:xfrm>
                <a:off x="3706874" y="1667824"/>
                <a:ext cx="140760" cy="3114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7E4322B-25A6-4368-A2F1-875171A7157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697874" y="1658824"/>
                  <a:ext cx="1584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8C99D56-9BFE-411F-919C-4AD297C25FED}"/>
                    </a:ext>
                  </a:extLst>
                </p14:cNvPr>
                <p14:cNvContentPartPr/>
                <p14:nvPr/>
              </p14:nvContentPartPr>
              <p14:xfrm>
                <a:off x="3825314" y="1541824"/>
                <a:ext cx="270360" cy="2376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8C99D56-9BFE-411F-919C-4AD297C25F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816314" y="1533184"/>
                  <a:ext cx="2880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B127764-F06E-4B4A-88DA-6A853A5BE375}"/>
                    </a:ext>
                  </a:extLst>
                </p14:cNvPr>
                <p14:cNvContentPartPr/>
                <p14:nvPr/>
              </p14:nvContentPartPr>
              <p14:xfrm>
                <a:off x="7292114" y="1517704"/>
                <a:ext cx="302760" cy="177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B127764-F06E-4B4A-88DA-6A853A5BE37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83114" y="1509064"/>
                  <a:ext cx="3204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21477AC-922E-435B-B795-7CBD42396DCF}"/>
                    </a:ext>
                  </a:extLst>
                </p14:cNvPr>
                <p14:cNvContentPartPr/>
                <p14:nvPr/>
              </p14:nvContentPartPr>
              <p14:xfrm>
                <a:off x="7640954" y="1568464"/>
                <a:ext cx="133560" cy="1126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21477AC-922E-435B-B795-7CBD42396DC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632314" y="1559464"/>
                  <a:ext cx="151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83C0AD2-61CF-4270-BC2C-FE859F1687E0}"/>
                    </a:ext>
                  </a:extLst>
                </p14:cNvPr>
                <p14:cNvContentPartPr/>
                <p14:nvPr/>
              </p14:nvContentPartPr>
              <p14:xfrm>
                <a:off x="7827434" y="1582864"/>
                <a:ext cx="93240" cy="1191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83C0AD2-61CF-4270-BC2C-FE859F1687E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818794" y="1574224"/>
                  <a:ext cx="110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6030574-45E8-497D-81B0-66344ADDF1A2}"/>
                    </a:ext>
                  </a:extLst>
                </p14:cNvPr>
                <p14:cNvContentPartPr/>
                <p14:nvPr/>
              </p14:nvContentPartPr>
              <p14:xfrm>
                <a:off x="8043434" y="1558744"/>
                <a:ext cx="233640" cy="1346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6030574-45E8-497D-81B0-66344ADDF1A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034434" y="1550104"/>
                  <a:ext cx="251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E246A37-C5A0-48ED-BA01-EB17987B6E6E}"/>
                    </a:ext>
                  </a:extLst>
                </p14:cNvPr>
                <p14:cNvContentPartPr/>
                <p14:nvPr/>
              </p14:nvContentPartPr>
              <p14:xfrm>
                <a:off x="8234234" y="1315024"/>
                <a:ext cx="174960" cy="3546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E246A37-C5A0-48ED-BA01-EB17987B6E6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225594" y="1306384"/>
                  <a:ext cx="1926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CA35091-57D3-4125-8B58-03803A20284D}"/>
                    </a:ext>
                  </a:extLst>
                </p14:cNvPr>
                <p14:cNvContentPartPr/>
                <p14:nvPr/>
              </p14:nvContentPartPr>
              <p14:xfrm>
                <a:off x="8391554" y="1509064"/>
                <a:ext cx="179280" cy="1785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CA35091-57D3-4125-8B58-03803A20284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82554" y="1500424"/>
                  <a:ext cx="1969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4786D98-A32E-4F98-B7C0-6E2F6D477A4B}"/>
                    </a:ext>
                  </a:extLst>
                </p14:cNvPr>
                <p14:cNvContentPartPr/>
                <p14:nvPr/>
              </p14:nvContentPartPr>
              <p14:xfrm>
                <a:off x="8773514" y="1736584"/>
                <a:ext cx="91080" cy="162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4786D98-A32E-4F98-B7C0-6E2F6D477A4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64514" y="1727584"/>
                  <a:ext cx="108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2E15762-A15A-46CD-8646-7125715CE211}"/>
                    </a:ext>
                  </a:extLst>
                </p14:cNvPr>
                <p14:cNvContentPartPr/>
                <p14:nvPr/>
              </p14:nvContentPartPr>
              <p14:xfrm>
                <a:off x="9127034" y="1470904"/>
                <a:ext cx="226800" cy="2754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2E15762-A15A-46CD-8646-7125715CE21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118394" y="1461904"/>
                  <a:ext cx="2444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51C1DCE-F85F-430D-8293-6AF70D8B8006}"/>
                    </a:ext>
                  </a:extLst>
                </p14:cNvPr>
                <p14:cNvContentPartPr/>
                <p14:nvPr/>
              </p14:nvContentPartPr>
              <p14:xfrm>
                <a:off x="9088874" y="1467304"/>
                <a:ext cx="299880" cy="2448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51C1DCE-F85F-430D-8293-6AF70D8B800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79874" y="1458304"/>
                  <a:ext cx="3175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DF1E32D-2285-49A3-8841-476FF1FDF924}"/>
                    </a:ext>
                  </a:extLst>
                </p14:cNvPr>
                <p14:cNvContentPartPr/>
                <p14:nvPr/>
              </p14:nvContentPartPr>
              <p14:xfrm>
                <a:off x="9470114" y="1532824"/>
                <a:ext cx="305640" cy="1141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DF1E32D-2285-49A3-8841-476FF1FDF92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461114" y="1524184"/>
                  <a:ext cx="3232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0AB9B3B-260C-408B-8BA1-470D1E85AA6F}"/>
                    </a:ext>
                  </a:extLst>
                </p14:cNvPr>
                <p14:cNvContentPartPr/>
                <p14:nvPr/>
              </p14:nvContentPartPr>
              <p14:xfrm>
                <a:off x="9925874" y="1501144"/>
                <a:ext cx="126360" cy="1789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0AB9B3B-260C-408B-8BA1-470D1E85AA6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916874" y="1492504"/>
                  <a:ext cx="1440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0CDDFE0-77EC-4E72-8858-6AA9235F87B9}"/>
                    </a:ext>
                  </a:extLst>
                </p14:cNvPr>
                <p14:cNvContentPartPr/>
                <p14:nvPr/>
              </p14:nvContentPartPr>
              <p14:xfrm>
                <a:off x="9884474" y="1380904"/>
                <a:ext cx="404640" cy="3290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0CDDFE0-77EC-4E72-8858-6AA9235F87B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875834" y="1371904"/>
                  <a:ext cx="4222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0BA18A7-7D76-4388-9512-00D88D6B396B}"/>
                    </a:ext>
                  </a:extLst>
                </p14:cNvPr>
                <p14:cNvContentPartPr/>
                <p14:nvPr/>
              </p14:nvContentPartPr>
              <p14:xfrm>
                <a:off x="10234034" y="1587904"/>
                <a:ext cx="69480" cy="799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0BA18A7-7D76-4388-9512-00D88D6B396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225394" y="1578904"/>
                  <a:ext cx="87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65D76FE-3F05-4C8D-9970-9641D1D7690C}"/>
                    </a:ext>
                  </a:extLst>
                </p14:cNvPr>
                <p14:cNvContentPartPr/>
                <p14:nvPr/>
              </p14:nvContentPartPr>
              <p14:xfrm>
                <a:off x="10364714" y="1542904"/>
                <a:ext cx="181440" cy="1461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65D76FE-3F05-4C8D-9970-9641D1D7690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355714" y="1533904"/>
                  <a:ext cx="1990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7B915E5-9D3A-4276-B98B-7FACF4B624D6}"/>
                    </a:ext>
                  </a:extLst>
                </p14:cNvPr>
                <p14:cNvContentPartPr/>
                <p14:nvPr/>
              </p14:nvContentPartPr>
              <p14:xfrm>
                <a:off x="10686194" y="1415104"/>
                <a:ext cx="202320" cy="2736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7B915E5-9D3A-4276-B98B-7FACF4B624D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677194" y="1406464"/>
                  <a:ext cx="2199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23D6B8A-EFC2-4769-9960-6E25DDCF2589}"/>
                    </a:ext>
                  </a:extLst>
                </p14:cNvPr>
                <p14:cNvContentPartPr/>
                <p14:nvPr/>
              </p14:nvContentPartPr>
              <p14:xfrm>
                <a:off x="10857194" y="1527784"/>
                <a:ext cx="209160" cy="1746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23D6B8A-EFC2-4769-9960-6E25DDCF258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848554" y="1518784"/>
                  <a:ext cx="2268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01ACABB-4224-4E06-B0D1-14064150C826}"/>
                    </a:ext>
                  </a:extLst>
                </p14:cNvPr>
                <p14:cNvContentPartPr/>
                <p14:nvPr/>
              </p14:nvContentPartPr>
              <p14:xfrm>
                <a:off x="11104874" y="1734064"/>
                <a:ext cx="122400" cy="1872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01ACABB-4224-4E06-B0D1-14064150C82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095874" y="1725064"/>
                  <a:ext cx="140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25D8D0C-9137-4E9C-94DB-25CE5512FC35}"/>
                    </a:ext>
                  </a:extLst>
                </p14:cNvPr>
                <p14:cNvContentPartPr/>
                <p14:nvPr/>
              </p14:nvContentPartPr>
              <p14:xfrm>
                <a:off x="11347154" y="1482064"/>
                <a:ext cx="255600" cy="3826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25D8D0C-9137-4E9C-94DB-25CE5512FC3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338154" y="1473064"/>
                  <a:ext cx="27324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927F5BD-211A-424B-9A27-602AD00F7DCD}"/>
                    </a:ext>
                  </a:extLst>
                </p14:cNvPr>
                <p14:cNvContentPartPr/>
                <p14:nvPr/>
              </p14:nvContentPartPr>
              <p14:xfrm>
                <a:off x="11630114" y="1342744"/>
                <a:ext cx="233640" cy="4564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927F5BD-211A-424B-9A27-602AD00F7DC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621474" y="1334104"/>
                  <a:ext cx="25128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B53868B-03A7-4FCF-B1E3-CEF3AFB0B74D}"/>
                    </a:ext>
                  </a:extLst>
                </p14:cNvPr>
                <p14:cNvContentPartPr/>
                <p14:nvPr/>
              </p14:nvContentPartPr>
              <p14:xfrm>
                <a:off x="623834" y="2313664"/>
                <a:ext cx="107640" cy="2127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B53868B-03A7-4FCF-B1E3-CEF3AFB0B74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14834" y="2304664"/>
                  <a:ext cx="1252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EB86EBC-D38D-481A-86C3-A4C214B1E08C}"/>
                    </a:ext>
                  </a:extLst>
                </p14:cNvPr>
                <p14:cNvContentPartPr/>
                <p14:nvPr/>
              </p14:nvContentPartPr>
              <p14:xfrm>
                <a:off x="425834" y="2190904"/>
                <a:ext cx="596160" cy="1029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EB86EBC-D38D-481A-86C3-A4C214B1E08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17194" y="2182264"/>
                  <a:ext cx="613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DC0F4A3-9C33-4001-8778-D6C132BB296E}"/>
                    </a:ext>
                  </a:extLst>
                </p14:cNvPr>
                <p14:cNvContentPartPr/>
                <p14:nvPr/>
              </p14:nvContentPartPr>
              <p14:xfrm>
                <a:off x="906794" y="2413744"/>
                <a:ext cx="176040" cy="1504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DC0F4A3-9C33-4001-8778-D6C132BB296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98154" y="2405104"/>
                  <a:ext cx="193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B28CDF5-A6C9-4383-A43B-5881AEAECCA0}"/>
                    </a:ext>
                  </a:extLst>
                </p14:cNvPr>
                <p14:cNvContentPartPr/>
                <p14:nvPr/>
              </p14:nvContentPartPr>
              <p14:xfrm>
                <a:off x="1723634" y="2082904"/>
                <a:ext cx="222120" cy="4946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B28CDF5-A6C9-4383-A43B-5881AEAECCA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14994" y="2074264"/>
                  <a:ext cx="23976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57A30C3-9329-41B3-A922-E691BDA70173}"/>
                    </a:ext>
                  </a:extLst>
                </p14:cNvPr>
                <p14:cNvContentPartPr/>
                <p14:nvPr/>
              </p14:nvContentPartPr>
              <p14:xfrm>
                <a:off x="1643354" y="2252824"/>
                <a:ext cx="465840" cy="1288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57A30C3-9329-41B3-A922-E691BDA7017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634714" y="2244184"/>
                  <a:ext cx="4834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41B6593-B8C5-4E20-AC0A-C3938C64A7D0}"/>
                    </a:ext>
                  </a:extLst>
                </p14:cNvPr>
                <p14:cNvContentPartPr/>
                <p14:nvPr/>
              </p14:nvContentPartPr>
              <p14:xfrm>
                <a:off x="1951514" y="2345704"/>
                <a:ext cx="195840" cy="1839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41B6593-B8C5-4E20-AC0A-C3938C64A7D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942874" y="2337064"/>
                  <a:ext cx="2134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66B2E83-81B2-4863-838D-3D108123F91E}"/>
                    </a:ext>
                  </a:extLst>
                </p14:cNvPr>
                <p14:cNvContentPartPr/>
                <p14:nvPr/>
              </p14:nvContentPartPr>
              <p14:xfrm>
                <a:off x="2166794" y="2324824"/>
                <a:ext cx="211320" cy="2239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66B2E83-81B2-4863-838D-3D108123F91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158154" y="2315824"/>
                  <a:ext cx="2289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46049A9-E5F4-4297-9A92-53B26AA2BF1D}"/>
                    </a:ext>
                  </a:extLst>
                </p14:cNvPr>
                <p14:cNvContentPartPr/>
                <p14:nvPr/>
              </p14:nvContentPartPr>
              <p14:xfrm>
                <a:off x="2535074" y="2068144"/>
                <a:ext cx="175680" cy="4424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46049A9-E5F4-4297-9A92-53B26AA2BF1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526074" y="2059144"/>
                  <a:ext cx="19332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8A976D2-9333-4BC1-BAB0-8327D1AC6A91}"/>
                    </a:ext>
                  </a:extLst>
                </p14:cNvPr>
                <p14:cNvContentPartPr/>
                <p14:nvPr/>
              </p14:nvContentPartPr>
              <p14:xfrm>
                <a:off x="2484674" y="2303224"/>
                <a:ext cx="322920" cy="579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8A976D2-9333-4BC1-BAB0-8327D1AC6A9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475674" y="2294584"/>
                  <a:ext cx="3405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E43EA3E-B14B-4224-BA2F-1DBD37996C0B}"/>
                    </a:ext>
                  </a:extLst>
                </p14:cNvPr>
                <p14:cNvContentPartPr/>
                <p14:nvPr/>
              </p14:nvContentPartPr>
              <p14:xfrm>
                <a:off x="3147794" y="2100544"/>
                <a:ext cx="254520" cy="4719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E43EA3E-B14B-4224-BA2F-1DBD37996C0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138794" y="2091904"/>
                  <a:ext cx="27216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235FCB0-F931-42FF-9152-4B1EE8F36B76}"/>
                    </a:ext>
                  </a:extLst>
                </p14:cNvPr>
                <p14:cNvContentPartPr/>
                <p14:nvPr/>
              </p14:nvContentPartPr>
              <p14:xfrm>
                <a:off x="3080474" y="2327344"/>
                <a:ext cx="368280" cy="691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235FCB0-F931-42FF-9152-4B1EE8F36B7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071474" y="2318344"/>
                  <a:ext cx="385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9732EBE-2DD3-4FFC-BEF6-0A1A8FD677D7}"/>
                    </a:ext>
                  </a:extLst>
                </p14:cNvPr>
                <p14:cNvContentPartPr/>
                <p14:nvPr/>
              </p14:nvContentPartPr>
              <p14:xfrm>
                <a:off x="3495914" y="2053744"/>
                <a:ext cx="230760" cy="4089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9732EBE-2DD3-4FFC-BEF6-0A1A8FD677D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86914" y="2045104"/>
                  <a:ext cx="24840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D1C163E-3BCD-414A-973B-1249B678392B}"/>
                    </a:ext>
                  </a:extLst>
                </p14:cNvPr>
                <p14:cNvContentPartPr/>
                <p14:nvPr/>
              </p14:nvContentPartPr>
              <p14:xfrm>
                <a:off x="3667634" y="2306104"/>
                <a:ext cx="217080" cy="1926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D1C163E-3BCD-414A-973B-1249B678392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658994" y="2297104"/>
                  <a:ext cx="234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4211522-5E55-433D-87A8-46EE83A5012D}"/>
                    </a:ext>
                  </a:extLst>
                </p14:cNvPr>
                <p14:cNvContentPartPr/>
                <p14:nvPr/>
              </p14:nvContentPartPr>
              <p14:xfrm>
                <a:off x="4310594" y="1574224"/>
                <a:ext cx="24120" cy="190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4211522-5E55-433D-87A8-46EE83A5012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301594" y="1565584"/>
                  <a:ext cx="417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6D4B0A5-4EDD-4380-9E8A-EED831D7658B}"/>
                    </a:ext>
                  </a:extLst>
                </p14:cNvPr>
                <p14:cNvContentPartPr/>
                <p14:nvPr/>
              </p14:nvContentPartPr>
              <p14:xfrm>
                <a:off x="4256954" y="1739104"/>
                <a:ext cx="23760" cy="216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6D4B0A5-4EDD-4380-9E8A-EED831D7658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247954" y="1730104"/>
                  <a:ext cx="41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B99E536-1A9C-42A4-8110-CF724FED8A9A}"/>
                    </a:ext>
                  </a:extLst>
                </p14:cNvPr>
                <p14:cNvContentPartPr/>
                <p14:nvPr/>
              </p14:nvContentPartPr>
              <p14:xfrm>
                <a:off x="4891994" y="1528864"/>
                <a:ext cx="123840" cy="185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B99E536-1A9C-42A4-8110-CF724FED8A9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883354" y="1520224"/>
                  <a:ext cx="141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ABDDE6A-0C1F-4C8F-9E5C-7B84BFD13D8E}"/>
                    </a:ext>
                  </a:extLst>
                </p14:cNvPr>
                <p14:cNvContentPartPr/>
                <p14:nvPr/>
              </p14:nvContentPartPr>
              <p14:xfrm>
                <a:off x="4704074" y="1748104"/>
                <a:ext cx="308520" cy="44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ABDDE6A-0C1F-4C8F-9E5C-7B84BFD13D8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695074" y="1739104"/>
                  <a:ext cx="3261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CB1F5BF-CF0C-492A-A447-F92089332562}"/>
                    </a:ext>
                  </a:extLst>
                </p14:cNvPr>
                <p14:cNvContentPartPr/>
                <p14:nvPr/>
              </p14:nvContentPartPr>
              <p14:xfrm>
                <a:off x="4703354" y="1466224"/>
                <a:ext cx="567720" cy="734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CB1F5BF-CF0C-492A-A447-F9208933256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694714" y="1457584"/>
                  <a:ext cx="585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90BEF6E-C544-4219-BC1B-A3E5BF56236A}"/>
                    </a:ext>
                  </a:extLst>
                </p14:cNvPr>
                <p14:cNvContentPartPr/>
                <p14:nvPr/>
              </p14:nvContentPartPr>
              <p14:xfrm>
                <a:off x="5100794" y="1662064"/>
                <a:ext cx="243000" cy="146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90BEF6E-C544-4219-BC1B-A3E5BF56236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092154" y="1653424"/>
                  <a:ext cx="2606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E49A681-1B61-4C31-A6B8-D9F14FE0F5D3}"/>
                    </a:ext>
                  </a:extLst>
                </p14:cNvPr>
                <p14:cNvContentPartPr/>
                <p14:nvPr/>
              </p14:nvContentPartPr>
              <p14:xfrm>
                <a:off x="5730074" y="1603384"/>
                <a:ext cx="142200" cy="1760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E49A681-1B61-4C31-A6B8-D9F14FE0F5D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721074" y="1594384"/>
                  <a:ext cx="159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2D7BF98-699B-4FA2-BC5E-709969E8404D}"/>
                    </a:ext>
                  </a:extLst>
                </p14:cNvPr>
                <p14:cNvContentPartPr/>
                <p14:nvPr/>
              </p14:nvContentPartPr>
              <p14:xfrm>
                <a:off x="6006914" y="1356424"/>
                <a:ext cx="292680" cy="4442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2D7BF98-699B-4FA2-BC5E-709969E8404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997914" y="1347784"/>
                  <a:ext cx="31032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D9DDF02-7D59-4082-BA98-61F39DEC0C44}"/>
                    </a:ext>
                  </a:extLst>
                </p14:cNvPr>
                <p14:cNvContentPartPr/>
                <p14:nvPr/>
              </p14:nvContentPartPr>
              <p14:xfrm>
                <a:off x="5899274" y="1538584"/>
                <a:ext cx="387360" cy="101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D9DDF02-7D59-4082-BA98-61F39DEC0C4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890274" y="1529944"/>
                  <a:ext cx="4050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4FB55FC-8C25-4149-9787-7AC0C1741C2E}"/>
                    </a:ext>
                  </a:extLst>
                </p14:cNvPr>
                <p14:cNvContentPartPr/>
                <p14:nvPr/>
              </p14:nvContentPartPr>
              <p14:xfrm>
                <a:off x="6267554" y="1349944"/>
                <a:ext cx="224640" cy="3985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4FB55FC-8C25-4149-9787-7AC0C1741C2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258914" y="1341304"/>
                  <a:ext cx="24228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CB47A10-9D8D-4755-A98C-735E8931C0CE}"/>
                    </a:ext>
                  </a:extLst>
                </p14:cNvPr>
                <p14:cNvContentPartPr/>
                <p14:nvPr/>
              </p14:nvContentPartPr>
              <p14:xfrm>
                <a:off x="6555194" y="1574584"/>
                <a:ext cx="151920" cy="1562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CB47A10-9D8D-4755-A98C-735E8931C0C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546194" y="1565584"/>
                  <a:ext cx="1695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325EC6C-1EF3-491F-8151-B0943F2D0AF7}"/>
                    </a:ext>
                  </a:extLst>
                </p14:cNvPr>
                <p14:cNvContentPartPr/>
                <p14:nvPr/>
              </p14:nvContentPartPr>
              <p14:xfrm>
                <a:off x="6703154" y="1536784"/>
                <a:ext cx="347400" cy="197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325EC6C-1EF3-491F-8151-B0943F2D0AF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694514" y="1527784"/>
                  <a:ext cx="365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4B27AEC-14F1-4D99-AE36-52BA72A1A6A3}"/>
                    </a:ext>
                  </a:extLst>
                </p14:cNvPr>
                <p14:cNvContentPartPr/>
                <p14:nvPr/>
              </p14:nvContentPartPr>
              <p14:xfrm>
                <a:off x="4201874" y="2038984"/>
                <a:ext cx="216720" cy="4237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4B27AEC-14F1-4D99-AE36-52BA72A1A6A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193234" y="2029984"/>
                  <a:ext cx="23436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BD733F3-30BF-49D8-BA8A-C1D94BC1A063}"/>
                    </a:ext>
                  </a:extLst>
                </p14:cNvPr>
                <p14:cNvContentPartPr/>
                <p14:nvPr/>
              </p14:nvContentPartPr>
              <p14:xfrm>
                <a:off x="4470074" y="2352544"/>
                <a:ext cx="48960" cy="579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BD733F3-30BF-49D8-BA8A-C1D94BC1A06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461434" y="2343544"/>
                  <a:ext cx="666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84B51FC-FC87-48FD-9C57-131FB47BBB8E}"/>
                    </a:ext>
                  </a:extLst>
                </p14:cNvPr>
                <p14:cNvContentPartPr/>
                <p14:nvPr/>
              </p14:nvContentPartPr>
              <p14:xfrm>
                <a:off x="4403834" y="2264704"/>
                <a:ext cx="220680" cy="3708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84B51FC-FC87-48FD-9C57-131FB47BBB8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394834" y="2255704"/>
                  <a:ext cx="2383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DDC0CED-EDBA-420A-B895-E3598DC622D8}"/>
                    </a:ext>
                  </a:extLst>
                </p14:cNvPr>
                <p14:cNvContentPartPr/>
                <p14:nvPr/>
              </p14:nvContentPartPr>
              <p14:xfrm>
                <a:off x="4449914" y="2327704"/>
                <a:ext cx="272520" cy="5209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DDC0CED-EDBA-420A-B895-E3598DC622D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441274" y="2319064"/>
                  <a:ext cx="29016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871F3D1-91A3-46F4-B215-BF6EC143047C}"/>
                    </a:ext>
                  </a:extLst>
                </p14:cNvPr>
                <p14:cNvContentPartPr/>
                <p14:nvPr/>
              </p14:nvContentPartPr>
              <p14:xfrm>
                <a:off x="4673834" y="2247784"/>
                <a:ext cx="273600" cy="1825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871F3D1-91A3-46F4-B215-BF6EC143047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664834" y="2239144"/>
                  <a:ext cx="2912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5D0814A-3548-46BB-92F1-EF5D4380176B}"/>
                    </a:ext>
                  </a:extLst>
                </p14:cNvPr>
                <p14:cNvContentPartPr/>
                <p14:nvPr/>
              </p14:nvContentPartPr>
              <p14:xfrm>
                <a:off x="4960394" y="2291704"/>
                <a:ext cx="85320" cy="1184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5D0814A-3548-46BB-92F1-EF5D4380176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951754" y="2282704"/>
                  <a:ext cx="102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71ECFEA-2F07-4CD6-A357-4BE6386569F7}"/>
                    </a:ext>
                  </a:extLst>
                </p14:cNvPr>
                <p14:cNvContentPartPr/>
                <p14:nvPr/>
              </p14:nvContentPartPr>
              <p14:xfrm>
                <a:off x="5148314" y="1983544"/>
                <a:ext cx="315720" cy="4460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71ECFEA-2F07-4CD6-A357-4BE6386569F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139314" y="1974544"/>
                  <a:ext cx="3333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0480021-D2AE-4E32-91D9-C6281425C890}"/>
                    </a:ext>
                  </a:extLst>
                </p14:cNvPr>
                <p14:cNvContentPartPr/>
                <p14:nvPr/>
              </p14:nvContentPartPr>
              <p14:xfrm>
                <a:off x="5385554" y="1919464"/>
                <a:ext cx="230400" cy="4752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0480021-D2AE-4E32-91D9-C6281425C89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376554" y="1910464"/>
                  <a:ext cx="24804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2D26FBE-42A0-4992-9B74-9CCB4C883FB9}"/>
                    </a:ext>
                  </a:extLst>
                </p14:cNvPr>
                <p14:cNvContentPartPr/>
                <p14:nvPr/>
              </p14:nvContentPartPr>
              <p14:xfrm>
                <a:off x="5632514" y="2241304"/>
                <a:ext cx="140760" cy="1231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2D26FBE-42A0-4992-9B74-9CCB4C883FB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623514" y="2232304"/>
                  <a:ext cx="158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0DDA5FD-FE14-4026-BA02-AE202D3C7326}"/>
                    </a:ext>
                  </a:extLst>
                </p14:cNvPr>
                <p14:cNvContentPartPr/>
                <p14:nvPr/>
              </p14:nvContentPartPr>
              <p14:xfrm>
                <a:off x="5785514" y="2162104"/>
                <a:ext cx="122400" cy="2347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0DDA5FD-FE14-4026-BA02-AE202D3C732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776514" y="2153464"/>
                  <a:ext cx="1400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9DD9E59-CB62-43A3-9F3C-18E1F793E6CF}"/>
                    </a:ext>
                  </a:extLst>
                </p14:cNvPr>
                <p14:cNvContentPartPr/>
                <p14:nvPr/>
              </p14:nvContentPartPr>
              <p14:xfrm>
                <a:off x="5982074" y="2249224"/>
                <a:ext cx="145080" cy="1263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9DD9E59-CB62-43A3-9F3C-18E1F793E6C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973434" y="2240224"/>
                  <a:ext cx="1627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193F703-811D-4A0B-9ED1-F849EA3CB85C}"/>
                    </a:ext>
                  </a:extLst>
                </p14:cNvPr>
                <p14:cNvContentPartPr/>
                <p14:nvPr/>
              </p14:nvContentPartPr>
              <p14:xfrm>
                <a:off x="6176114" y="2179024"/>
                <a:ext cx="214920" cy="1951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193F703-811D-4A0B-9ED1-F849EA3CB85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167114" y="2170024"/>
                  <a:ext cx="232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EB5CA5F-096C-41E6-AD25-094B8DB8EC92}"/>
                    </a:ext>
                  </a:extLst>
                </p14:cNvPr>
                <p14:cNvContentPartPr/>
                <p14:nvPr/>
              </p14:nvContentPartPr>
              <p14:xfrm>
                <a:off x="3240314" y="2840344"/>
                <a:ext cx="156960" cy="2844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EB5CA5F-096C-41E6-AD25-094B8DB8EC9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231674" y="2831704"/>
                  <a:ext cx="1746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2EFA090-8AE0-477C-AEF9-80679EFB01D3}"/>
                    </a:ext>
                  </a:extLst>
                </p14:cNvPr>
                <p14:cNvContentPartPr/>
                <p14:nvPr/>
              </p14:nvContentPartPr>
              <p14:xfrm>
                <a:off x="3390074" y="2698144"/>
                <a:ext cx="252360" cy="4629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2EFA090-8AE0-477C-AEF9-80679EFB01D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381074" y="2689504"/>
                  <a:ext cx="27000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5B7C1F4-BB15-4452-8A34-5F2107E67205}"/>
                    </a:ext>
                  </a:extLst>
                </p14:cNvPr>
                <p14:cNvContentPartPr/>
                <p14:nvPr/>
              </p14:nvContentPartPr>
              <p14:xfrm>
                <a:off x="3256874" y="2995144"/>
                <a:ext cx="202320" cy="403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5B7C1F4-BB15-4452-8A34-5F2107E6720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248234" y="2986144"/>
                  <a:ext cx="219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9322987-2AFC-4AD7-9333-4D5A159A3F45}"/>
                    </a:ext>
                  </a:extLst>
                </p14:cNvPr>
                <p14:cNvContentPartPr/>
                <p14:nvPr/>
              </p14:nvContentPartPr>
              <p14:xfrm>
                <a:off x="3473234" y="3081544"/>
                <a:ext cx="117360" cy="1386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9322987-2AFC-4AD7-9333-4D5A159A3F4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464594" y="3072544"/>
                  <a:ext cx="135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9FD7E08-AB5F-4E29-9B84-BDBE259B9EDD}"/>
                    </a:ext>
                  </a:extLst>
                </p14:cNvPr>
                <p14:cNvContentPartPr/>
                <p14:nvPr/>
              </p14:nvContentPartPr>
              <p14:xfrm>
                <a:off x="3881114" y="2932864"/>
                <a:ext cx="54360" cy="93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9FD7E08-AB5F-4E29-9B84-BDBE259B9ED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872114" y="2924224"/>
                  <a:ext cx="72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5B60D97-A90D-4941-80B0-48DDF15D1B53}"/>
                    </a:ext>
                  </a:extLst>
                </p14:cNvPr>
                <p14:cNvContentPartPr/>
                <p14:nvPr/>
              </p14:nvContentPartPr>
              <p14:xfrm>
                <a:off x="3880754" y="3075784"/>
                <a:ext cx="63720" cy="547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5B60D97-A90D-4941-80B0-48DDF15D1B5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871754" y="3066784"/>
                  <a:ext cx="813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7D08E54-CFCF-4A2F-9DDB-A5DCB3A0952C}"/>
                    </a:ext>
                  </a:extLst>
                </p14:cNvPr>
                <p14:cNvContentPartPr/>
                <p14:nvPr/>
              </p14:nvContentPartPr>
              <p14:xfrm>
                <a:off x="4232834" y="3052384"/>
                <a:ext cx="191520" cy="2962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7D08E54-CFCF-4A2F-9DDB-A5DCB3A0952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224194" y="3043744"/>
                  <a:ext cx="2091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CDB1DFF-648D-407C-B60A-7CDF9E70D857}"/>
                    </a:ext>
                  </a:extLst>
                </p14:cNvPr>
                <p14:cNvContentPartPr/>
                <p14:nvPr/>
              </p14:nvContentPartPr>
              <p14:xfrm>
                <a:off x="4389794" y="2896504"/>
                <a:ext cx="283680" cy="1969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CDB1DFF-648D-407C-B60A-7CDF9E70D85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381154" y="2887864"/>
                  <a:ext cx="301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5E3D944-00CE-4D7B-B9D7-B7002E9731CC}"/>
                    </a:ext>
                  </a:extLst>
                </p14:cNvPr>
                <p14:cNvContentPartPr/>
                <p14:nvPr/>
              </p14:nvContentPartPr>
              <p14:xfrm>
                <a:off x="4907114" y="2929264"/>
                <a:ext cx="90360" cy="82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5E3D944-00CE-4D7B-B9D7-B7002E9731C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898114" y="2920624"/>
                  <a:ext cx="108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419D53E-B1A9-4F4B-A5D0-50AAB3E63634}"/>
                    </a:ext>
                  </a:extLst>
                </p14:cNvPr>
                <p14:cNvContentPartPr/>
                <p14:nvPr/>
              </p14:nvContentPartPr>
              <p14:xfrm>
                <a:off x="4846274" y="2994424"/>
                <a:ext cx="209880" cy="298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419D53E-B1A9-4F4B-A5D0-50AAB3E6363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837274" y="2985424"/>
                  <a:ext cx="2275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3DA3FB0-4A37-46D0-ADF6-B0140EB09827}"/>
                    </a:ext>
                  </a:extLst>
                </p14:cNvPr>
                <p14:cNvContentPartPr/>
                <p14:nvPr/>
              </p14:nvContentPartPr>
              <p14:xfrm>
                <a:off x="5186834" y="2956624"/>
                <a:ext cx="160560" cy="2671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3DA3FB0-4A37-46D0-ADF6-B0140EB0982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178194" y="2947984"/>
                  <a:ext cx="1782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3A08E03-35B4-47FC-85CB-EBAF1EA3650A}"/>
                    </a:ext>
                  </a:extLst>
                </p14:cNvPr>
                <p14:cNvContentPartPr/>
                <p14:nvPr/>
              </p14:nvContentPartPr>
              <p14:xfrm>
                <a:off x="5311034" y="2783104"/>
                <a:ext cx="257760" cy="2361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3A08E03-35B4-47FC-85CB-EBAF1EA3650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302394" y="2774104"/>
                  <a:ext cx="2754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D442465-3202-4781-A7C2-1C3B84787A0E}"/>
                    </a:ext>
                  </a:extLst>
                </p14:cNvPr>
                <p14:cNvContentPartPr/>
                <p14:nvPr/>
              </p14:nvContentPartPr>
              <p14:xfrm>
                <a:off x="5518394" y="3043384"/>
                <a:ext cx="115200" cy="1065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D442465-3202-4781-A7C2-1C3B84787A0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509754" y="3034384"/>
                  <a:ext cx="1328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5780C51-2BE5-4212-BBE9-539C10BF3692}"/>
                    </a:ext>
                  </a:extLst>
                </p14:cNvPr>
                <p14:cNvContentPartPr/>
                <p14:nvPr/>
              </p14:nvContentPartPr>
              <p14:xfrm>
                <a:off x="6230114" y="2862664"/>
                <a:ext cx="208080" cy="2023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5780C51-2BE5-4212-BBE9-539C10BF369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221114" y="2854024"/>
                  <a:ext cx="2257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93D0CCB-F5E3-45C6-AE9C-2C9BAEC61054}"/>
                    </a:ext>
                  </a:extLst>
                </p14:cNvPr>
                <p14:cNvContentPartPr/>
                <p14:nvPr/>
              </p14:nvContentPartPr>
              <p14:xfrm>
                <a:off x="6457994" y="2818384"/>
                <a:ext cx="216360" cy="2167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93D0CCB-F5E3-45C6-AE9C-2C9BAEC6105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449354" y="2809744"/>
                  <a:ext cx="2340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6F846A6-06E7-4883-B333-033F7B5E9A0F}"/>
                    </a:ext>
                  </a:extLst>
                </p14:cNvPr>
                <p14:cNvContentPartPr/>
                <p14:nvPr/>
              </p14:nvContentPartPr>
              <p14:xfrm>
                <a:off x="6820514" y="3015664"/>
                <a:ext cx="21240" cy="248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6F846A6-06E7-4883-B333-033F7B5E9A0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811514" y="3006664"/>
                  <a:ext cx="38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BD39032-FC17-4151-9B1C-36FEE210577D}"/>
                    </a:ext>
                  </a:extLst>
                </p14:cNvPr>
                <p14:cNvContentPartPr/>
                <p14:nvPr/>
              </p14:nvContentPartPr>
              <p14:xfrm>
                <a:off x="7245314" y="2735584"/>
                <a:ext cx="192240" cy="3304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BD39032-FC17-4151-9B1C-36FEE210577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236674" y="2726944"/>
                  <a:ext cx="20988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5C22DD9-E267-47DB-8D40-6EB09A470A16}"/>
                    </a:ext>
                  </a:extLst>
                </p14:cNvPr>
                <p14:cNvContentPartPr/>
                <p14:nvPr/>
              </p14:nvContentPartPr>
              <p14:xfrm>
                <a:off x="7401194" y="2641264"/>
                <a:ext cx="204120" cy="4244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5C22DD9-E267-47DB-8D40-6EB09A470A1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392554" y="2632624"/>
                  <a:ext cx="22176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034AEE8-DFA2-49D5-AADF-0F357C4E0D13}"/>
                    </a:ext>
                  </a:extLst>
                </p14:cNvPr>
                <p14:cNvContentPartPr/>
                <p14:nvPr/>
              </p14:nvContentPartPr>
              <p14:xfrm>
                <a:off x="7253954" y="2897224"/>
                <a:ext cx="263520" cy="511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034AEE8-DFA2-49D5-AADF-0F357C4E0D1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244954" y="2888224"/>
                  <a:ext cx="2811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B5E122F-AA44-4731-860A-A5443799A134}"/>
                    </a:ext>
                  </a:extLst>
                </p14:cNvPr>
                <p14:cNvContentPartPr/>
                <p14:nvPr/>
              </p14:nvContentPartPr>
              <p14:xfrm>
                <a:off x="7540874" y="3021424"/>
                <a:ext cx="46080" cy="1501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B5E122F-AA44-4731-860A-A5443799A13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532234" y="3012424"/>
                  <a:ext cx="63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EADEEDD-1D77-4AB0-882E-7A0AE6C2192F}"/>
                    </a:ext>
                  </a:extLst>
                </p14:cNvPr>
                <p14:cNvContentPartPr/>
                <p14:nvPr/>
              </p14:nvContentPartPr>
              <p14:xfrm>
                <a:off x="7851914" y="2803984"/>
                <a:ext cx="38880" cy="324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EADEEDD-1D77-4AB0-882E-7A0AE6C2192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842914" y="2794984"/>
                  <a:ext cx="565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364AFBD-7CC0-4CB1-8F36-DAE16C6EB27D}"/>
                    </a:ext>
                  </a:extLst>
                </p14:cNvPr>
                <p14:cNvContentPartPr/>
                <p14:nvPr/>
              </p14:nvContentPartPr>
              <p14:xfrm>
                <a:off x="7865954" y="2962384"/>
                <a:ext cx="9360" cy="302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364AFBD-7CC0-4CB1-8F36-DAE16C6EB27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857314" y="2953744"/>
                  <a:ext cx="270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8653AA4-00C7-4CC1-86A8-160B77B30C9B}"/>
                    </a:ext>
                  </a:extLst>
                </p14:cNvPr>
                <p14:cNvContentPartPr/>
                <p14:nvPr/>
              </p14:nvContentPartPr>
              <p14:xfrm>
                <a:off x="8030834" y="2924584"/>
                <a:ext cx="183240" cy="3171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8653AA4-00C7-4CC1-86A8-160B77B30C9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021834" y="2915584"/>
                  <a:ext cx="2008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EFDC032-E672-4B3C-8DC2-A24A45D2C12A}"/>
                    </a:ext>
                  </a:extLst>
                </p14:cNvPr>
                <p14:cNvContentPartPr/>
                <p14:nvPr/>
              </p14:nvContentPartPr>
              <p14:xfrm>
                <a:off x="8110394" y="2755384"/>
                <a:ext cx="325080" cy="2091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EFDC032-E672-4B3C-8DC2-A24A45D2C12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101394" y="2746384"/>
                  <a:ext cx="342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B5EFFF5-F7E3-42A5-A176-3B9F59D0986B}"/>
                    </a:ext>
                  </a:extLst>
                </p14:cNvPr>
                <p14:cNvContentPartPr/>
                <p14:nvPr/>
              </p14:nvContentPartPr>
              <p14:xfrm>
                <a:off x="8523674" y="2798584"/>
                <a:ext cx="207720" cy="1612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B5EFFF5-F7E3-42A5-A176-3B9F59D0986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514674" y="2789584"/>
                  <a:ext cx="225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3B9F119-19B0-4CC9-B2E7-6574778B99D7}"/>
                    </a:ext>
                  </a:extLst>
                </p14:cNvPr>
                <p14:cNvContentPartPr/>
                <p14:nvPr/>
              </p14:nvContentPartPr>
              <p14:xfrm>
                <a:off x="8784314" y="2870224"/>
                <a:ext cx="136080" cy="2700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3B9F119-19B0-4CC9-B2E7-6574778B99D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775674" y="2861224"/>
                  <a:ext cx="1537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09664CC-0655-41C2-AC3E-829B175E6E05}"/>
                    </a:ext>
                  </a:extLst>
                </p14:cNvPr>
                <p14:cNvContentPartPr/>
                <p14:nvPr/>
              </p14:nvContentPartPr>
              <p14:xfrm>
                <a:off x="8884394" y="2728024"/>
                <a:ext cx="262800" cy="2199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09664CC-0655-41C2-AC3E-829B175E6E0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875754" y="2719024"/>
                  <a:ext cx="2804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AF254DC-F2EC-4300-A460-59D5155E08CE}"/>
                    </a:ext>
                  </a:extLst>
                </p14:cNvPr>
                <p14:cNvContentPartPr/>
                <p14:nvPr/>
              </p14:nvContentPartPr>
              <p14:xfrm>
                <a:off x="9110114" y="2944384"/>
                <a:ext cx="132120" cy="1166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AF254DC-F2EC-4300-A460-59D5155E08C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101114" y="2935744"/>
                  <a:ext cx="149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8214718-F1D8-4AB3-B5D0-A16E00EC42CA}"/>
                    </a:ext>
                  </a:extLst>
                </p14:cNvPr>
                <p14:cNvContentPartPr/>
                <p14:nvPr/>
              </p14:nvContentPartPr>
              <p14:xfrm>
                <a:off x="3269114" y="3552064"/>
                <a:ext cx="140040" cy="3369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8214718-F1D8-4AB3-B5D0-A16E00EC42C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260474" y="3543064"/>
                  <a:ext cx="1576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EDA4C56-34CE-4E2B-AC84-4411CCF426D0}"/>
                    </a:ext>
                  </a:extLst>
                </p14:cNvPr>
                <p14:cNvContentPartPr/>
                <p14:nvPr/>
              </p14:nvContentPartPr>
              <p14:xfrm>
                <a:off x="3423914" y="3480424"/>
                <a:ext cx="129960" cy="4302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EDA4C56-34CE-4E2B-AC84-4411CCF426D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415274" y="3471424"/>
                  <a:ext cx="14760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C7D0DA3-10CB-4DA6-B8A7-9761CA63F566}"/>
                    </a:ext>
                  </a:extLst>
                </p14:cNvPr>
                <p14:cNvContentPartPr/>
                <p14:nvPr/>
              </p14:nvContentPartPr>
              <p14:xfrm>
                <a:off x="3308714" y="3713704"/>
                <a:ext cx="234360" cy="871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C7D0DA3-10CB-4DA6-B8A7-9761CA63F56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299714" y="3704704"/>
                  <a:ext cx="252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08607A9-BE9C-4EF2-AF30-2EF19790B278}"/>
                    </a:ext>
                  </a:extLst>
                </p14:cNvPr>
                <p14:cNvContentPartPr/>
                <p14:nvPr/>
              </p14:nvContentPartPr>
              <p14:xfrm>
                <a:off x="3496274" y="3833224"/>
                <a:ext cx="117360" cy="1497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08607A9-BE9C-4EF2-AF30-2EF19790B27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487634" y="3824224"/>
                  <a:ext cx="135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28381E6-8EC0-49FF-A7BE-488E0392E447}"/>
                    </a:ext>
                  </a:extLst>
                </p14:cNvPr>
                <p14:cNvContentPartPr/>
                <p14:nvPr/>
              </p14:nvContentPartPr>
              <p14:xfrm>
                <a:off x="3907034" y="3639184"/>
                <a:ext cx="5040" cy="3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28381E6-8EC0-49FF-A7BE-488E0392E44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898394" y="3630544"/>
                  <a:ext cx="22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B5F74BC-4041-466D-99B1-D7C9421015BE}"/>
                    </a:ext>
                  </a:extLst>
                </p14:cNvPr>
                <p14:cNvContentPartPr/>
                <p14:nvPr/>
              </p14:nvContentPartPr>
              <p14:xfrm>
                <a:off x="3871034" y="3792544"/>
                <a:ext cx="39960" cy="360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B5F74BC-4041-466D-99B1-D7C9421015BE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862034" y="3783544"/>
                  <a:ext cx="576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2E9F5FC-4A01-41F4-B1C5-7663BA211A9C}"/>
                    </a:ext>
                  </a:extLst>
                </p14:cNvPr>
                <p14:cNvContentPartPr/>
                <p14:nvPr/>
              </p14:nvContentPartPr>
              <p14:xfrm>
                <a:off x="4230314" y="3747904"/>
                <a:ext cx="153000" cy="3337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2E9F5FC-4A01-41F4-B1C5-7663BA211A9C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221314" y="3738904"/>
                  <a:ext cx="1706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D204441-4212-4E83-890F-74313AEEA944}"/>
                    </a:ext>
                  </a:extLst>
                </p14:cNvPr>
                <p14:cNvContentPartPr/>
                <p14:nvPr/>
              </p14:nvContentPartPr>
              <p14:xfrm>
                <a:off x="4334714" y="3558904"/>
                <a:ext cx="336240" cy="2523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D204441-4212-4E83-890F-74313AEEA944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325714" y="3550264"/>
                  <a:ext cx="3538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ED9D780-FCA3-4E16-84C2-30D442E6D4FD}"/>
                    </a:ext>
                  </a:extLst>
                </p14:cNvPr>
                <p14:cNvContentPartPr/>
                <p14:nvPr/>
              </p14:nvContentPartPr>
              <p14:xfrm>
                <a:off x="4813874" y="3659344"/>
                <a:ext cx="145800" cy="194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ED9D780-FCA3-4E16-84C2-30D442E6D4F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805234" y="3650344"/>
                  <a:ext cx="163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9B065E9-5BC8-4370-B06C-454C4725AC00}"/>
                    </a:ext>
                  </a:extLst>
                </p14:cNvPr>
                <p14:cNvContentPartPr/>
                <p14:nvPr/>
              </p14:nvContentPartPr>
              <p14:xfrm>
                <a:off x="4806674" y="3705784"/>
                <a:ext cx="406440" cy="3240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9B065E9-5BC8-4370-B06C-454C4725AC00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798034" y="3697144"/>
                  <a:ext cx="4240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5B4C463-3A40-4486-B7FC-C905CDDD6DE9}"/>
                    </a:ext>
                  </a:extLst>
                </p14:cNvPr>
                <p14:cNvContentPartPr/>
                <p14:nvPr/>
              </p14:nvContentPartPr>
              <p14:xfrm>
                <a:off x="5237594" y="3517504"/>
                <a:ext cx="293040" cy="2268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5B4C463-3A40-4486-B7FC-C905CDDD6DE9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228594" y="3508504"/>
                  <a:ext cx="3106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9E9AD84-A5FA-43DF-A9B9-96AE1A9722E9}"/>
                    </a:ext>
                  </a:extLst>
                </p14:cNvPr>
                <p14:cNvContentPartPr/>
                <p14:nvPr/>
              </p14:nvContentPartPr>
              <p14:xfrm>
                <a:off x="5498234" y="3731704"/>
                <a:ext cx="72360" cy="1098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9E9AD84-A5FA-43DF-A9B9-96AE1A9722E9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489594" y="3723064"/>
                  <a:ext cx="90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9A9B826-960E-478E-8B76-6932234459FA}"/>
                    </a:ext>
                  </a:extLst>
                </p14:cNvPr>
                <p14:cNvContentPartPr/>
                <p14:nvPr/>
              </p14:nvContentPartPr>
              <p14:xfrm>
                <a:off x="6271154" y="3541624"/>
                <a:ext cx="182520" cy="1922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9A9B826-960E-478E-8B76-6932234459F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262514" y="3532984"/>
                  <a:ext cx="200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69F1A90-06E1-48DF-ADFB-76A0C27619DA}"/>
                    </a:ext>
                  </a:extLst>
                </p14:cNvPr>
                <p14:cNvContentPartPr/>
                <p14:nvPr/>
              </p14:nvContentPartPr>
              <p14:xfrm>
                <a:off x="6509114" y="3533704"/>
                <a:ext cx="173160" cy="2012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69F1A90-06E1-48DF-ADFB-76A0C27619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500474" y="3524704"/>
                  <a:ext cx="1908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F3677DC-E160-46AA-8FFF-3D96533EC876}"/>
                    </a:ext>
                  </a:extLst>
                </p14:cNvPr>
                <p14:cNvContentPartPr/>
                <p14:nvPr/>
              </p14:nvContentPartPr>
              <p14:xfrm>
                <a:off x="7279874" y="3412384"/>
                <a:ext cx="153720" cy="3078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F3677DC-E160-46AA-8FFF-3D96533EC87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270874" y="3403744"/>
                  <a:ext cx="1713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67A4F63-4F9E-4A37-AA3C-F0246AC248E2}"/>
                    </a:ext>
                  </a:extLst>
                </p14:cNvPr>
                <p14:cNvContentPartPr/>
                <p14:nvPr/>
              </p14:nvContentPartPr>
              <p14:xfrm>
                <a:off x="7447634" y="3287104"/>
                <a:ext cx="231840" cy="4215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67A4F63-4F9E-4A37-AA3C-F0246AC248E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438994" y="3278104"/>
                  <a:ext cx="24948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73CC3B1-861E-4623-A62B-C3EF8EFC3957}"/>
                    </a:ext>
                  </a:extLst>
                </p14:cNvPr>
                <p14:cNvContentPartPr/>
                <p14:nvPr/>
              </p14:nvContentPartPr>
              <p14:xfrm>
                <a:off x="7267994" y="3540184"/>
                <a:ext cx="244800" cy="648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73CC3B1-861E-4623-A62B-C3EF8EFC395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259354" y="3531184"/>
                  <a:ext cx="2624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68FF39C-46D2-41B6-9E83-1FF48132C864}"/>
                    </a:ext>
                  </a:extLst>
                </p14:cNvPr>
                <p14:cNvContentPartPr/>
                <p14:nvPr/>
              </p14:nvContentPartPr>
              <p14:xfrm>
                <a:off x="7624394" y="3701464"/>
                <a:ext cx="32760" cy="1407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68FF39C-46D2-41B6-9E83-1FF48132C86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615394" y="3692464"/>
                  <a:ext cx="50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C95206A-0276-4E4C-999B-8658E1D717A7}"/>
                    </a:ext>
                  </a:extLst>
                </p14:cNvPr>
                <p14:cNvContentPartPr/>
                <p14:nvPr/>
              </p14:nvContentPartPr>
              <p14:xfrm>
                <a:off x="7867394" y="3519664"/>
                <a:ext cx="61200" cy="68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C95206A-0276-4E4C-999B-8658E1D717A7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858394" y="3511024"/>
                  <a:ext cx="788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9077ABE-B461-482F-9DD2-857B98EFEDC6}"/>
                    </a:ext>
                  </a:extLst>
                </p14:cNvPr>
                <p14:cNvContentPartPr/>
                <p14:nvPr/>
              </p14:nvContentPartPr>
              <p14:xfrm>
                <a:off x="7878194" y="3718024"/>
                <a:ext cx="22320" cy="118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9077ABE-B461-482F-9DD2-857B98EFEDC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869554" y="3709384"/>
                  <a:ext cx="39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DCEAC81-F611-43A3-9D72-9D2CEC24BB88}"/>
                    </a:ext>
                  </a:extLst>
                </p14:cNvPr>
                <p14:cNvContentPartPr/>
                <p14:nvPr/>
              </p14:nvContentPartPr>
              <p14:xfrm>
                <a:off x="8156834" y="3594544"/>
                <a:ext cx="144000" cy="2995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DCEAC81-F611-43A3-9D72-9D2CEC24BB8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147834" y="3585904"/>
                  <a:ext cx="1616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DCDA4EA-72E2-4190-9F60-DCB1BAA4CBE9}"/>
                    </a:ext>
                  </a:extLst>
                </p14:cNvPr>
                <p14:cNvContentPartPr/>
                <p14:nvPr/>
              </p14:nvContentPartPr>
              <p14:xfrm>
                <a:off x="8291114" y="3436864"/>
                <a:ext cx="259920" cy="2030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DCDA4EA-72E2-4190-9F60-DCB1BAA4CBE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282474" y="3428224"/>
                  <a:ext cx="2775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F3D7CF6-9FFB-4211-8815-49E502A28048}"/>
                    </a:ext>
                  </a:extLst>
                </p14:cNvPr>
                <p14:cNvContentPartPr/>
                <p14:nvPr/>
              </p14:nvContentPartPr>
              <p14:xfrm>
                <a:off x="8692514" y="3412744"/>
                <a:ext cx="293760" cy="1548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F3D7CF6-9FFB-4211-8815-49E502A2804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683874" y="3403744"/>
                  <a:ext cx="3114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A663CBF-2C18-4483-9F1F-7B04126CD10F}"/>
                    </a:ext>
                  </a:extLst>
                </p14:cNvPr>
                <p14:cNvContentPartPr/>
                <p14:nvPr/>
              </p14:nvContentPartPr>
              <p14:xfrm>
                <a:off x="8952434" y="3484744"/>
                <a:ext cx="250560" cy="3402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A663CBF-2C18-4483-9F1F-7B04126CD10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943794" y="3476104"/>
                  <a:ext cx="2682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469678C-8C05-4A6C-B4C4-0BB0D92939DE}"/>
                    </a:ext>
                  </a:extLst>
                </p14:cNvPr>
                <p14:cNvContentPartPr/>
                <p14:nvPr/>
              </p14:nvContentPartPr>
              <p14:xfrm>
                <a:off x="9075914" y="3362344"/>
                <a:ext cx="329400" cy="2487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469678C-8C05-4A6C-B4C4-0BB0D92939D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067274" y="3353704"/>
                  <a:ext cx="3470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F3B7F1D-2316-4D96-8296-9D6D8144D934}"/>
                    </a:ext>
                  </a:extLst>
                </p14:cNvPr>
                <p14:cNvContentPartPr/>
                <p14:nvPr/>
              </p14:nvContentPartPr>
              <p14:xfrm>
                <a:off x="9353114" y="3660064"/>
                <a:ext cx="101880" cy="997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F3B7F1D-2316-4D96-8296-9D6D8144D93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344474" y="3651064"/>
                  <a:ext cx="119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3374DEB-492B-4FEF-8031-B3FF1051DC34}"/>
                    </a:ext>
                  </a:extLst>
                </p14:cNvPr>
                <p14:cNvContentPartPr/>
                <p14:nvPr/>
              </p14:nvContentPartPr>
              <p14:xfrm>
                <a:off x="3390794" y="4268824"/>
                <a:ext cx="158760" cy="3416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3374DEB-492B-4FEF-8031-B3FF1051DC3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381794" y="4259824"/>
                  <a:ext cx="1764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76D4C5D-2D06-4BFC-BACC-ABE9ACCF550C}"/>
                    </a:ext>
                  </a:extLst>
                </p14:cNvPr>
                <p14:cNvContentPartPr/>
                <p14:nvPr/>
              </p14:nvContentPartPr>
              <p14:xfrm>
                <a:off x="3574394" y="4195384"/>
                <a:ext cx="144360" cy="3988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76D4C5D-2D06-4BFC-BACC-ABE9ACCF550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565394" y="4186384"/>
                  <a:ext cx="1620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091F49A-F8CA-4225-B5E5-B7A5192BB669}"/>
                    </a:ext>
                  </a:extLst>
                </p14:cNvPr>
                <p14:cNvContentPartPr/>
                <p14:nvPr/>
              </p14:nvContentPartPr>
              <p14:xfrm>
                <a:off x="3431474" y="4428664"/>
                <a:ext cx="207360" cy="442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091F49A-F8CA-4225-B5E5-B7A5192BB66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422474" y="4419664"/>
                  <a:ext cx="2250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D4547ED-BAE7-4015-A74B-D999E4C98E15}"/>
                    </a:ext>
                  </a:extLst>
                </p14:cNvPr>
                <p14:cNvContentPartPr/>
                <p14:nvPr/>
              </p14:nvContentPartPr>
              <p14:xfrm>
                <a:off x="3678074" y="4522264"/>
                <a:ext cx="100440" cy="1137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D4547ED-BAE7-4015-A74B-D999E4C98E1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669074" y="4513264"/>
                  <a:ext cx="118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C6077EE-2310-4281-871E-B937A1D3B149}"/>
                    </a:ext>
                  </a:extLst>
                </p14:cNvPr>
                <p14:cNvContentPartPr/>
                <p14:nvPr/>
              </p14:nvContentPartPr>
              <p14:xfrm>
                <a:off x="3971834" y="4332904"/>
                <a:ext cx="20520" cy="198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C6077EE-2310-4281-871E-B937A1D3B14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962834" y="4323904"/>
                  <a:ext cx="38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CFA3A13-C964-419B-BD28-7D684E89E042}"/>
                    </a:ext>
                  </a:extLst>
                </p14:cNvPr>
                <p14:cNvContentPartPr/>
                <p14:nvPr/>
              </p14:nvContentPartPr>
              <p14:xfrm>
                <a:off x="3927194" y="4472944"/>
                <a:ext cx="59760" cy="500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CFA3A13-C964-419B-BD28-7D684E89E04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918194" y="4464304"/>
                  <a:ext cx="774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9377E41-A2B0-4B64-A8E7-7268E4385A6A}"/>
                    </a:ext>
                  </a:extLst>
                </p14:cNvPr>
                <p14:cNvContentPartPr/>
                <p14:nvPr/>
              </p14:nvContentPartPr>
              <p14:xfrm>
                <a:off x="4218074" y="4397344"/>
                <a:ext cx="157680" cy="3052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9377E41-A2B0-4B64-A8E7-7268E4385A6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209074" y="4388704"/>
                  <a:ext cx="1753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3A37389-E9A8-4CFE-8227-E339ED0E8458}"/>
                    </a:ext>
                  </a:extLst>
                </p14:cNvPr>
                <p14:cNvContentPartPr/>
                <p14:nvPr/>
              </p14:nvContentPartPr>
              <p14:xfrm>
                <a:off x="4324994" y="4246144"/>
                <a:ext cx="330120" cy="2174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3A37389-E9A8-4CFE-8227-E339ED0E845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316354" y="4237144"/>
                  <a:ext cx="347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2AEAA40-2DF1-493D-BDD9-FB2FCB76B826}"/>
                    </a:ext>
                  </a:extLst>
                </p14:cNvPr>
                <p14:cNvContentPartPr/>
                <p14:nvPr/>
              </p14:nvContentPartPr>
              <p14:xfrm>
                <a:off x="4779674" y="4315264"/>
                <a:ext cx="125280" cy="208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2AEAA40-2DF1-493D-BDD9-FB2FCB76B82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770674" y="4306624"/>
                  <a:ext cx="142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96305D6-07F4-4B5F-BD0C-6D11A36CD507}"/>
                    </a:ext>
                  </a:extLst>
                </p14:cNvPr>
                <p14:cNvContentPartPr/>
                <p14:nvPr/>
              </p14:nvContentPartPr>
              <p14:xfrm>
                <a:off x="4759154" y="4379344"/>
                <a:ext cx="185760" cy="363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96305D6-07F4-4B5F-BD0C-6D11A36CD50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750154" y="4370344"/>
                  <a:ext cx="2034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58AD87E-29C9-42A6-AC67-CC90A797BE74}"/>
                    </a:ext>
                  </a:extLst>
                </p14:cNvPr>
                <p14:cNvContentPartPr/>
                <p14:nvPr/>
              </p14:nvContentPartPr>
              <p14:xfrm>
                <a:off x="5052914" y="4334704"/>
                <a:ext cx="135000" cy="2865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58AD87E-29C9-42A6-AC67-CC90A797BE7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044274" y="4326064"/>
                  <a:ext cx="1526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37D374E-1721-4C55-85FD-18F19E9CCBEE}"/>
                    </a:ext>
                  </a:extLst>
                </p14:cNvPr>
                <p14:cNvContentPartPr/>
                <p14:nvPr/>
              </p14:nvContentPartPr>
              <p14:xfrm>
                <a:off x="5093954" y="4192864"/>
                <a:ext cx="308520" cy="2574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37D374E-1721-4C55-85FD-18F19E9CCBE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084954" y="4184224"/>
                  <a:ext cx="3261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6DA4634-D37A-492D-B021-8FF8AC4DF249}"/>
                    </a:ext>
                  </a:extLst>
                </p14:cNvPr>
                <p14:cNvContentPartPr/>
                <p14:nvPr/>
              </p14:nvContentPartPr>
              <p14:xfrm>
                <a:off x="5388794" y="4455664"/>
                <a:ext cx="97200" cy="1018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6DA4634-D37A-492D-B021-8FF8AC4DF24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379794" y="4446664"/>
                  <a:ext cx="1148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82EE344-96E8-4825-AC7B-F33B26917E33}"/>
                    </a:ext>
                  </a:extLst>
                </p14:cNvPr>
                <p14:cNvContentPartPr/>
                <p14:nvPr/>
              </p14:nvContentPartPr>
              <p14:xfrm>
                <a:off x="6244154" y="4205464"/>
                <a:ext cx="187200" cy="1897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82EE344-96E8-4825-AC7B-F33B26917E3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235514" y="4196464"/>
                  <a:ext cx="204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A6FB14D-F1C0-4E27-A7A1-C0E05668A0AC}"/>
                    </a:ext>
                  </a:extLst>
                </p14:cNvPr>
                <p14:cNvContentPartPr/>
                <p14:nvPr/>
              </p14:nvContentPartPr>
              <p14:xfrm>
                <a:off x="6505874" y="4169104"/>
                <a:ext cx="187200" cy="1990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A6FB14D-F1C0-4E27-A7A1-C0E05668A0A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496874" y="4160104"/>
                  <a:ext cx="2048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B71A3A9-4937-48C7-A8A7-A5B985B19657}"/>
                    </a:ext>
                  </a:extLst>
                </p14:cNvPr>
                <p14:cNvContentPartPr/>
                <p14:nvPr/>
              </p14:nvContentPartPr>
              <p14:xfrm>
                <a:off x="6895754" y="4384024"/>
                <a:ext cx="360" cy="3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B71A3A9-4937-48C7-A8A7-A5B985B1965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87114" y="43750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9D26F015-89B8-4F00-8996-FACFEBE5F083}"/>
                    </a:ext>
                  </a:extLst>
                </p14:cNvPr>
                <p14:cNvContentPartPr/>
                <p14:nvPr/>
              </p14:nvContentPartPr>
              <p14:xfrm>
                <a:off x="7394714" y="4061824"/>
                <a:ext cx="90720" cy="2970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9D26F015-89B8-4F00-8996-FACFEBE5F083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386074" y="4053184"/>
                  <a:ext cx="1083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B8D7E54-EE57-4F69-9E8A-95A43C44512B}"/>
                    </a:ext>
                  </a:extLst>
                </p14:cNvPr>
                <p14:cNvContentPartPr/>
                <p14:nvPr/>
              </p14:nvContentPartPr>
              <p14:xfrm>
                <a:off x="7528634" y="3968944"/>
                <a:ext cx="174600" cy="4222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B8D7E54-EE57-4F69-9E8A-95A43C44512B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519994" y="3959944"/>
                  <a:ext cx="19224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10CEFA5C-94C2-46F2-B900-659FB3ECA9C7}"/>
                    </a:ext>
                  </a:extLst>
                </p14:cNvPr>
                <p14:cNvContentPartPr/>
                <p14:nvPr/>
              </p14:nvContentPartPr>
              <p14:xfrm>
                <a:off x="7421354" y="4186024"/>
                <a:ext cx="171000" cy="248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10CEFA5C-94C2-46F2-B900-659FB3ECA9C7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412714" y="4177384"/>
                  <a:ext cx="188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F942EC6-D181-4178-BA1A-33C9197F16E8}"/>
                    </a:ext>
                  </a:extLst>
                </p14:cNvPr>
                <p14:cNvContentPartPr/>
                <p14:nvPr/>
              </p14:nvContentPartPr>
              <p14:xfrm>
                <a:off x="7770914" y="4341184"/>
                <a:ext cx="26280" cy="1126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F942EC6-D181-4178-BA1A-33C9197F16E8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761914" y="4332544"/>
                  <a:ext cx="439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9C47A1A-6B3C-491E-B7B7-05EC890BFFDF}"/>
                    </a:ext>
                  </a:extLst>
                </p14:cNvPr>
                <p14:cNvContentPartPr/>
                <p14:nvPr/>
              </p14:nvContentPartPr>
              <p14:xfrm>
                <a:off x="7991234" y="4117624"/>
                <a:ext cx="18360" cy="1188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9C47A1A-6B3C-491E-B7B7-05EC890BFFDF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982594" y="4108624"/>
                  <a:ext cx="360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E0D822D-A775-43B6-8DB5-EB986A5F9BF2}"/>
                    </a:ext>
                  </a:extLst>
                </p14:cNvPr>
                <p14:cNvContentPartPr/>
                <p14:nvPr/>
              </p14:nvContentPartPr>
              <p14:xfrm>
                <a:off x="8015714" y="4276024"/>
                <a:ext cx="33840" cy="428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E0D822D-A775-43B6-8DB5-EB986A5F9BF2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007074" y="4267024"/>
                  <a:ext cx="514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E5B2FB7-381C-4A29-945F-E61A3EF3AE92}"/>
                    </a:ext>
                  </a:extLst>
                </p14:cNvPr>
                <p14:cNvContentPartPr/>
                <p14:nvPr/>
              </p14:nvContentPartPr>
              <p14:xfrm>
                <a:off x="8280314" y="4188184"/>
                <a:ext cx="193680" cy="3474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E5B2FB7-381C-4A29-945F-E61A3EF3AE92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271314" y="4179184"/>
                  <a:ext cx="21132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E2A7C49-03C9-4831-9097-8956CEEE9973}"/>
                    </a:ext>
                  </a:extLst>
                </p14:cNvPr>
                <p14:cNvContentPartPr/>
                <p14:nvPr/>
              </p14:nvContentPartPr>
              <p14:xfrm>
                <a:off x="8407754" y="4069744"/>
                <a:ext cx="210960" cy="2275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E2A7C49-03C9-4831-9097-8956CEEE9973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398754" y="4060744"/>
                  <a:ext cx="22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CD8533F-E80A-42B1-A275-CE5DCD46BD64}"/>
                    </a:ext>
                  </a:extLst>
                </p14:cNvPr>
                <p14:cNvContentPartPr/>
                <p14:nvPr/>
              </p14:nvContentPartPr>
              <p14:xfrm>
                <a:off x="8779994" y="4081984"/>
                <a:ext cx="254520" cy="831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CD8533F-E80A-42B1-A275-CE5DCD46BD64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770994" y="4072984"/>
                  <a:ext cx="2721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7E38327-4C5F-4FBF-ABDA-F16509885FCF}"/>
                    </a:ext>
                  </a:extLst>
                </p14:cNvPr>
                <p14:cNvContentPartPr/>
                <p14:nvPr/>
              </p14:nvContentPartPr>
              <p14:xfrm>
                <a:off x="8742914" y="4176304"/>
                <a:ext cx="280800" cy="669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7E38327-4C5F-4FBF-ABDA-F16509885FCF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734274" y="4167664"/>
                  <a:ext cx="2984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1F93ACF-46F8-48B8-885A-56F1CBD9DAEC}"/>
                    </a:ext>
                  </a:extLst>
                </p14:cNvPr>
                <p14:cNvContentPartPr/>
                <p14:nvPr/>
              </p14:nvContentPartPr>
              <p14:xfrm>
                <a:off x="8852354" y="4003144"/>
                <a:ext cx="72360" cy="3117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1F93ACF-46F8-48B8-885A-56F1CBD9DAEC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843354" y="3994504"/>
                  <a:ext cx="900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2A9E7F1-140F-490A-948E-2D91B27DF661}"/>
                    </a:ext>
                  </a:extLst>
                </p14:cNvPr>
                <p14:cNvContentPartPr/>
                <p14:nvPr/>
              </p14:nvContentPartPr>
              <p14:xfrm>
                <a:off x="9091394" y="4142824"/>
                <a:ext cx="204480" cy="3772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2A9E7F1-140F-490A-948E-2D91B27DF661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082754" y="4133824"/>
                  <a:ext cx="2221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265F86F-8306-4C5D-9E5D-4793A47CFAC0}"/>
                    </a:ext>
                  </a:extLst>
                </p14:cNvPr>
                <p14:cNvContentPartPr/>
                <p14:nvPr/>
              </p14:nvContentPartPr>
              <p14:xfrm>
                <a:off x="9223874" y="4004584"/>
                <a:ext cx="291600" cy="2372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265F86F-8306-4C5D-9E5D-4793A47CFAC0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215234" y="3995944"/>
                  <a:ext cx="3092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2D2A7AE-4E43-468E-B56A-3BD76296F5BA}"/>
                    </a:ext>
                  </a:extLst>
                </p14:cNvPr>
                <p14:cNvContentPartPr/>
                <p14:nvPr/>
              </p14:nvContentPartPr>
              <p14:xfrm>
                <a:off x="9504314" y="4250104"/>
                <a:ext cx="88920" cy="1137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2D2A7AE-4E43-468E-B56A-3BD76296F5BA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9495674" y="4241104"/>
                  <a:ext cx="1065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2B2F731-32C8-45C7-BD9A-DE26D7946957}"/>
                    </a:ext>
                  </a:extLst>
                </p14:cNvPr>
                <p14:cNvContentPartPr/>
                <p14:nvPr/>
              </p14:nvContentPartPr>
              <p14:xfrm>
                <a:off x="6535394" y="1982464"/>
                <a:ext cx="337320" cy="4528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2B2F731-32C8-45C7-BD9A-DE26D7946957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6526754" y="1973824"/>
                  <a:ext cx="3549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8062205-563F-4AC0-B184-F07AAC2F91C7}"/>
                    </a:ext>
                  </a:extLst>
                </p14:cNvPr>
                <p14:cNvContentPartPr/>
                <p14:nvPr/>
              </p14:nvContentPartPr>
              <p14:xfrm>
                <a:off x="6730154" y="2182264"/>
                <a:ext cx="216720" cy="1861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8062205-563F-4AC0-B184-F07AAC2F91C7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721154" y="2173264"/>
                  <a:ext cx="2343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766A695-09F5-4418-BAE6-BAFC9DCD5822}"/>
                    </a:ext>
                  </a:extLst>
                </p14:cNvPr>
                <p14:cNvContentPartPr/>
                <p14:nvPr/>
              </p14:nvContentPartPr>
              <p14:xfrm>
                <a:off x="6906554" y="2117104"/>
                <a:ext cx="219960" cy="2541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766A695-09F5-4418-BAE6-BAFC9DCD5822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897554" y="2108464"/>
                  <a:ext cx="2376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68485EAA-77DD-47CC-97C7-1A55A187C6AB}"/>
                    </a:ext>
                  </a:extLst>
                </p14:cNvPr>
                <p14:cNvContentPartPr/>
                <p14:nvPr/>
              </p14:nvContentPartPr>
              <p14:xfrm>
                <a:off x="7066754" y="2135104"/>
                <a:ext cx="182160" cy="2066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68485EAA-77DD-47CC-97C7-1A55A187C6A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058114" y="2126464"/>
                  <a:ext cx="1998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F4C0F04-E3B8-4ECD-9864-2AE628E74C38}"/>
                    </a:ext>
                  </a:extLst>
                </p14:cNvPr>
                <p14:cNvContentPartPr/>
                <p14:nvPr/>
              </p14:nvContentPartPr>
              <p14:xfrm>
                <a:off x="7281674" y="2179384"/>
                <a:ext cx="158040" cy="1404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F4C0F04-E3B8-4ECD-9864-2AE628E74C38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7273034" y="2170384"/>
                  <a:ext cx="1756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05DBCC3-DFF4-472A-94B1-37DFC5F00172}"/>
                    </a:ext>
                  </a:extLst>
                </p14:cNvPr>
                <p14:cNvContentPartPr/>
                <p14:nvPr/>
              </p14:nvContentPartPr>
              <p14:xfrm>
                <a:off x="7411634" y="2187664"/>
                <a:ext cx="234720" cy="1371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05DBCC3-DFF4-472A-94B1-37DFC5F00172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402634" y="2179024"/>
                  <a:ext cx="252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F4AE708-6331-49B0-8B63-15819E4D93D3}"/>
                    </a:ext>
                  </a:extLst>
                </p14:cNvPr>
                <p14:cNvContentPartPr/>
                <p14:nvPr/>
              </p14:nvContentPartPr>
              <p14:xfrm>
                <a:off x="7726634" y="2183704"/>
                <a:ext cx="42120" cy="1404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F4AE708-6331-49B0-8B63-15819E4D93D3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717634" y="2175064"/>
                  <a:ext cx="597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59603EF-4565-42FD-9A3B-BA1D6B2DB6EE}"/>
                    </a:ext>
                  </a:extLst>
                </p14:cNvPr>
                <p14:cNvContentPartPr/>
                <p14:nvPr/>
              </p14:nvContentPartPr>
              <p14:xfrm>
                <a:off x="7792154" y="2206384"/>
                <a:ext cx="128880" cy="1288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59603EF-4565-42FD-9A3B-BA1D6B2DB6EE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783514" y="2197384"/>
                  <a:ext cx="1465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38EE257-2EF0-4E38-9372-BCB3406CEF24}"/>
                    </a:ext>
                  </a:extLst>
                </p14:cNvPr>
                <p14:cNvContentPartPr/>
                <p14:nvPr/>
              </p14:nvContentPartPr>
              <p14:xfrm>
                <a:off x="7859474" y="2224384"/>
                <a:ext cx="217080" cy="4320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38EE257-2EF0-4E38-9372-BCB3406CEF24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850474" y="2215744"/>
                  <a:ext cx="2347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EE36D6B-0CEE-4550-99DF-D67C8C6F4B94}"/>
                    </a:ext>
                  </a:extLst>
                </p14:cNvPr>
                <p14:cNvContentPartPr/>
                <p14:nvPr/>
              </p14:nvContentPartPr>
              <p14:xfrm>
                <a:off x="8247914" y="2147344"/>
                <a:ext cx="202320" cy="2095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EE36D6B-0CEE-4550-99DF-D67C8C6F4B94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238914" y="2138344"/>
                  <a:ext cx="21996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AE88FBCD-8632-4D0E-A98E-F0285D33D27B}"/>
              </a:ext>
            </a:extLst>
          </p:cNvPr>
          <p:cNvGrpSpPr/>
          <p:nvPr/>
        </p:nvGrpSpPr>
        <p:grpSpPr>
          <a:xfrm>
            <a:off x="8441234" y="2052664"/>
            <a:ext cx="3633840" cy="441720"/>
            <a:chOff x="8441234" y="2052664"/>
            <a:chExt cx="3633840" cy="4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D575CFE-497F-4244-AE37-2EDAA5CBAA6F}"/>
                    </a:ext>
                  </a:extLst>
                </p14:cNvPr>
                <p14:cNvContentPartPr/>
                <p14:nvPr/>
              </p14:nvContentPartPr>
              <p14:xfrm>
                <a:off x="8441234" y="2256064"/>
                <a:ext cx="109440" cy="2181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D575CFE-497F-4244-AE37-2EDAA5CBAA6F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432234" y="2247424"/>
                  <a:ext cx="1270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B2CE0E1B-7858-46B2-B247-95AA86A7FC6F}"/>
                    </a:ext>
                  </a:extLst>
                </p14:cNvPr>
                <p14:cNvContentPartPr/>
                <p14:nvPr/>
              </p14:nvContentPartPr>
              <p14:xfrm>
                <a:off x="8499194" y="2123944"/>
                <a:ext cx="231120" cy="1962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B2CE0E1B-7858-46B2-B247-95AA86A7FC6F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490554" y="2115304"/>
                  <a:ext cx="248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63F56E2-2523-424C-B6F7-FBA44F750346}"/>
                    </a:ext>
                  </a:extLst>
                </p14:cNvPr>
                <p14:cNvContentPartPr/>
                <p14:nvPr/>
              </p14:nvContentPartPr>
              <p14:xfrm>
                <a:off x="8667314" y="2329864"/>
                <a:ext cx="88200" cy="1062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63F56E2-2523-424C-B6F7-FBA44F750346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658674" y="2320864"/>
                  <a:ext cx="1058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DBC3D58-46E8-47CB-B24F-0AFF57E4B622}"/>
                    </a:ext>
                  </a:extLst>
                </p14:cNvPr>
                <p14:cNvContentPartPr/>
                <p14:nvPr/>
              </p14:nvContentPartPr>
              <p14:xfrm>
                <a:off x="8868554" y="2166784"/>
                <a:ext cx="206640" cy="1681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DBC3D58-46E8-47CB-B24F-0AFF57E4B622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859554" y="2157784"/>
                  <a:ext cx="2242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2832254-4C45-4E0B-B473-60E4F250FD7A}"/>
                    </a:ext>
                  </a:extLst>
                </p14:cNvPr>
                <p14:cNvContentPartPr/>
                <p14:nvPr/>
              </p14:nvContentPartPr>
              <p14:xfrm>
                <a:off x="9163754" y="2163184"/>
                <a:ext cx="80640" cy="16524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2832254-4C45-4E0B-B473-60E4F250FD7A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9155114" y="2154544"/>
                  <a:ext cx="98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D33F6DBA-A1BB-4CED-940F-44BEBDBC3559}"/>
                    </a:ext>
                  </a:extLst>
                </p14:cNvPr>
                <p14:cNvContentPartPr/>
                <p14:nvPr/>
              </p14:nvContentPartPr>
              <p14:xfrm>
                <a:off x="9282194" y="2171464"/>
                <a:ext cx="173160" cy="17604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D33F6DBA-A1BB-4CED-940F-44BEBDBC3559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9273194" y="2162824"/>
                  <a:ext cx="1908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0B80DADF-3D47-40E2-960F-83E67494193E}"/>
                    </a:ext>
                  </a:extLst>
                </p14:cNvPr>
                <p14:cNvContentPartPr/>
                <p14:nvPr/>
              </p14:nvContentPartPr>
              <p14:xfrm>
                <a:off x="9609074" y="2238424"/>
                <a:ext cx="156600" cy="1108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0B80DADF-3D47-40E2-960F-83E67494193E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9600434" y="2229424"/>
                  <a:ext cx="174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BFA031F-1FE7-41ED-B7BC-703F66B7A285}"/>
                    </a:ext>
                  </a:extLst>
                </p14:cNvPr>
                <p14:cNvContentPartPr/>
                <p14:nvPr/>
              </p14:nvContentPartPr>
              <p14:xfrm>
                <a:off x="9772514" y="2236624"/>
                <a:ext cx="140400" cy="1051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BFA031F-1FE7-41ED-B7BC-703F66B7A285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9763874" y="2227984"/>
                  <a:ext cx="1580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50BED9BC-9A98-4C03-AED0-D99ECCF70923}"/>
                    </a:ext>
                  </a:extLst>
                </p14:cNvPr>
                <p14:cNvContentPartPr/>
                <p14:nvPr/>
              </p14:nvContentPartPr>
              <p14:xfrm>
                <a:off x="9975914" y="2232304"/>
                <a:ext cx="182520" cy="1224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50BED9BC-9A98-4C03-AED0-D99ECCF70923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9966914" y="2223304"/>
                  <a:ext cx="200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53F4ADC-0D85-405F-8099-DB406D814849}"/>
                    </a:ext>
                  </a:extLst>
                </p14:cNvPr>
                <p14:cNvContentPartPr/>
                <p14:nvPr/>
              </p14:nvContentPartPr>
              <p14:xfrm>
                <a:off x="10124234" y="2052664"/>
                <a:ext cx="136800" cy="2469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53F4ADC-0D85-405F-8099-DB406D814849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0115594" y="2044024"/>
                  <a:ext cx="1544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6092516-1D87-4BDE-AC24-1577D1C412CB}"/>
                    </a:ext>
                  </a:extLst>
                </p14:cNvPr>
                <p14:cNvContentPartPr/>
                <p14:nvPr/>
              </p14:nvContentPartPr>
              <p14:xfrm>
                <a:off x="10308554" y="2174344"/>
                <a:ext cx="235080" cy="2037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6092516-1D87-4BDE-AC24-1577D1C412CB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0299554" y="2165704"/>
                  <a:ext cx="252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AD2C039C-A7C5-4697-BEF4-B8113EC7FD59}"/>
                    </a:ext>
                  </a:extLst>
                </p14:cNvPr>
                <p14:cNvContentPartPr/>
                <p14:nvPr/>
              </p14:nvContentPartPr>
              <p14:xfrm>
                <a:off x="10573514" y="2141584"/>
                <a:ext cx="132120" cy="24840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AD2C039C-A7C5-4697-BEF4-B8113EC7FD59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0564514" y="2132944"/>
                  <a:ext cx="1497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42B96F82-1228-427B-87A9-00D7BE932CBD}"/>
                    </a:ext>
                  </a:extLst>
                </p14:cNvPr>
                <p14:cNvContentPartPr/>
                <p14:nvPr/>
              </p14:nvContentPartPr>
              <p14:xfrm>
                <a:off x="10690514" y="2163184"/>
                <a:ext cx="115920" cy="21492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42B96F82-1228-427B-87A9-00D7BE932CBD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0681514" y="2154184"/>
                  <a:ext cx="1335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A828245D-3B90-44F3-B66E-50D614E90C06}"/>
                    </a:ext>
                  </a:extLst>
                </p14:cNvPr>
                <p14:cNvContentPartPr/>
                <p14:nvPr/>
              </p14:nvContentPartPr>
              <p14:xfrm>
                <a:off x="10843514" y="2267224"/>
                <a:ext cx="137880" cy="190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A828245D-3B90-44F3-B66E-50D614E90C06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0834874" y="2258584"/>
                  <a:ext cx="155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6F451DC4-145D-445B-A0D9-F6B273BC1A37}"/>
                    </a:ext>
                  </a:extLst>
                </p14:cNvPr>
                <p14:cNvContentPartPr/>
                <p14:nvPr/>
              </p14:nvContentPartPr>
              <p14:xfrm>
                <a:off x="11006594" y="2249584"/>
                <a:ext cx="131040" cy="2448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6F451DC4-145D-445B-A0D9-F6B273BC1A37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0997594" y="2240944"/>
                  <a:ext cx="1486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8BFE14FF-B2E5-4F22-9CB8-CFE741156F8E}"/>
                    </a:ext>
                  </a:extLst>
                </p14:cNvPr>
                <p14:cNvContentPartPr/>
                <p14:nvPr/>
              </p14:nvContentPartPr>
              <p14:xfrm>
                <a:off x="11078234" y="2121784"/>
                <a:ext cx="244800" cy="2127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8BFE14FF-B2E5-4F22-9CB8-CFE741156F8E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1069594" y="2112784"/>
                  <a:ext cx="262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F3CF5591-DFCC-41A4-BD12-BAF8F2EE25DD}"/>
                    </a:ext>
                  </a:extLst>
                </p14:cNvPr>
                <p14:cNvContentPartPr/>
                <p14:nvPr/>
              </p14:nvContentPartPr>
              <p14:xfrm>
                <a:off x="11207834" y="2385304"/>
                <a:ext cx="85680" cy="8028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F3CF5591-DFCC-41A4-BD12-BAF8F2EE25DD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1198834" y="2376664"/>
                  <a:ext cx="1033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FDAA2832-0F27-4A14-936C-CCB16037E870}"/>
                    </a:ext>
                  </a:extLst>
                </p14:cNvPr>
                <p14:cNvContentPartPr/>
                <p14:nvPr/>
              </p14:nvContentPartPr>
              <p14:xfrm>
                <a:off x="11382794" y="2095144"/>
                <a:ext cx="112320" cy="34236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FDAA2832-0F27-4A14-936C-CCB16037E870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1373794" y="2086504"/>
                  <a:ext cx="1299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9F4D93C-F2B2-4BEB-AEB0-E1F75665F769}"/>
                    </a:ext>
                  </a:extLst>
                </p14:cNvPr>
                <p14:cNvContentPartPr/>
                <p14:nvPr/>
              </p14:nvContentPartPr>
              <p14:xfrm>
                <a:off x="11584394" y="2200624"/>
                <a:ext cx="172440" cy="17604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9F4D93C-F2B2-4BEB-AEB0-E1F75665F769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1575394" y="2191624"/>
                  <a:ext cx="190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15CCBF32-79C9-4866-91ED-9F8B0838A188}"/>
                    </a:ext>
                  </a:extLst>
                </p14:cNvPr>
                <p14:cNvContentPartPr/>
                <p14:nvPr/>
              </p14:nvContentPartPr>
              <p14:xfrm>
                <a:off x="11844674" y="2229784"/>
                <a:ext cx="94680" cy="18252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15CCBF32-79C9-4866-91ED-9F8B0838A188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1836034" y="2220784"/>
                  <a:ext cx="1123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8FE9C2A-150B-433E-BDBB-11C417D2032C}"/>
                    </a:ext>
                  </a:extLst>
                </p14:cNvPr>
                <p14:cNvContentPartPr/>
                <p14:nvPr/>
              </p14:nvContentPartPr>
              <p14:xfrm>
                <a:off x="11937554" y="2261464"/>
                <a:ext cx="137520" cy="1587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8FE9C2A-150B-433E-BDBB-11C417D2032C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1928554" y="2252464"/>
                  <a:ext cx="15516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4AF11674-6456-4DFB-ACA0-BE8A1C60C9C6}"/>
              </a:ext>
            </a:extLst>
          </p:cNvPr>
          <p:cNvGrpSpPr/>
          <p:nvPr/>
        </p:nvGrpSpPr>
        <p:grpSpPr>
          <a:xfrm>
            <a:off x="595034" y="4826464"/>
            <a:ext cx="1612800" cy="637200"/>
            <a:chOff x="595034" y="4826464"/>
            <a:chExt cx="1612800" cy="63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9D61FCCC-9924-4DB8-80C7-A8F9D71A16DA}"/>
                    </a:ext>
                  </a:extLst>
                </p14:cNvPr>
                <p14:cNvContentPartPr/>
                <p14:nvPr/>
              </p14:nvContentPartPr>
              <p14:xfrm>
                <a:off x="595034" y="4869664"/>
                <a:ext cx="351720" cy="3798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9D61FCCC-9924-4DB8-80C7-A8F9D71A16DA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586034" y="4861024"/>
                  <a:ext cx="3693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897494E3-749F-4587-94B4-F11C8A659BAD}"/>
                    </a:ext>
                  </a:extLst>
                </p14:cNvPr>
                <p14:cNvContentPartPr/>
                <p14:nvPr/>
              </p14:nvContentPartPr>
              <p14:xfrm>
                <a:off x="844514" y="5083504"/>
                <a:ext cx="147960" cy="1465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897494E3-749F-4587-94B4-F11C8A659BAD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835874" y="5074504"/>
                  <a:ext cx="165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C741F35-DE19-448D-8901-8B44B85CD873}"/>
                    </a:ext>
                  </a:extLst>
                </p14:cNvPr>
                <p14:cNvContentPartPr/>
                <p14:nvPr/>
              </p14:nvContentPartPr>
              <p14:xfrm>
                <a:off x="1061954" y="5123824"/>
                <a:ext cx="224280" cy="9576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C741F35-DE19-448D-8901-8B44B85CD873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052954" y="5115184"/>
                  <a:ext cx="241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0F17FCF-3DA3-46FE-A6A8-8BFA9DC61EF2}"/>
                    </a:ext>
                  </a:extLst>
                </p14:cNvPr>
                <p14:cNvContentPartPr/>
                <p14:nvPr/>
              </p14:nvContentPartPr>
              <p14:xfrm>
                <a:off x="1270754" y="5144704"/>
                <a:ext cx="146520" cy="31896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0F17FCF-3DA3-46FE-A6A8-8BFA9DC61EF2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261754" y="5135704"/>
                  <a:ext cx="1641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5E8FE5FF-ABED-4E25-B97A-1D4ED7CC9BD7}"/>
                    </a:ext>
                  </a:extLst>
                </p14:cNvPr>
                <p14:cNvContentPartPr/>
                <p14:nvPr/>
              </p14:nvContentPartPr>
              <p14:xfrm>
                <a:off x="1369034" y="5019784"/>
                <a:ext cx="256320" cy="20772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5E8FE5FF-ABED-4E25-B97A-1D4ED7CC9BD7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360394" y="5011144"/>
                  <a:ext cx="2739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085B3750-AF2C-4A43-8A44-2478E2257F0F}"/>
                    </a:ext>
                  </a:extLst>
                </p14:cNvPr>
                <p14:cNvContentPartPr/>
                <p14:nvPr/>
              </p14:nvContentPartPr>
              <p14:xfrm>
                <a:off x="1599074" y="5088904"/>
                <a:ext cx="174240" cy="1306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085B3750-AF2C-4A43-8A44-2478E2257F0F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590074" y="5080264"/>
                  <a:ext cx="191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3DB5AC1-858B-4009-AECA-01AB2957D9AD}"/>
                    </a:ext>
                  </a:extLst>
                </p14:cNvPr>
                <p14:cNvContentPartPr/>
                <p14:nvPr/>
              </p14:nvContentPartPr>
              <p14:xfrm>
                <a:off x="1799954" y="4826464"/>
                <a:ext cx="333360" cy="4024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23DB5AC1-858B-4009-AECA-01AB2957D9AD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790954" y="4817824"/>
                  <a:ext cx="3510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769983A1-477C-4CEB-8001-1961F968EFC3}"/>
                    </a:ext>
                  </a:extLst>
                </p14:cNvPr>
                <p14:cNvContentPartPr/>
                <p14:nvPr/>
              </p14:nvContentPartPr>
              <p14:xfrm>
                <a:off x="2053394" y="5059384"/>
                <a:ext cx="154440" cy="1810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769983A1-477C-4CEB-8001-1961F968EFC3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2044394" y="5050744"/>
                  <a:ext cx="17208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CAB56A5B-9430-4425-A7CF-7B4909ABA675}"/>
              </a:ext>
            </a:extLst>
          </p:cNvPr>
          <p:cNvGrpSpPr/>
          <p:nvPr/>
        </p:nvGrpSpPr>
        <p:grpSpPr>
          <a:xfrm>
            <a:off x="2655674" y="4810264"/>
            <a:ext cx="796320" cy="470880"/>
            <a:chOff x="2655674" y="4810264"/>
            <a:chExt cx="796320" cy="47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2557933-ECD9-4031-89A0-484B7576AA7B}"/>
                    </a:ext>
                  </a:extLst>
                </p14:cNvPr>
                <p14:cNvContentPartPr/>
                <p14:nvPr/>
              </p14:nvContentPartPr>
              <p14:xfrm>
                <a:off x="2701034" y="4826104"/>
                <a:ext cx="245520" cy="45504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2557933-ECD9-4031-89A0-484B7576AA7B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2692034" y="4817104"/>
                  <a:ext cx="26316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21D21B49-A293-4B46-B77B-EC049B23BB5C}"/>
                    </a:ext>
                  </a:extLst>
                </p14:cNvPr>
                <p14:cNvContentPartPr/>
                <p14:nvPr/>
              </p14:nvContentPartPr>
              <p14:xfrm>
                <a:off x="2655674" y="5009344"/>
                <a:ext cx="358920" cy="7020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21D21B49-A293-4B46-B77B-EC049B23BB5C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647034" y="5000704"/>
                  <a:ext cx="3765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5F0E718A-F13D-463A-A101-D97516DBF1D4}"/>
                    </a:ext>
                  </a:extLst>
                </p14:cNvPr>
                <p14:cNvContentPartPr/>
                <p14:nvPr/>
              </p14:nvContentPartPr>
              <p14:xfrm>
                <a:off x="3048794" y="4810264"/>
                <a:ext cx="255960" cy="39384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5F0E718A-F13D-463A-A101-D97516DBF1D4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3039794" y="4801624"/>
                  <a:ext cx="2736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9D47B287-5152-4478-BE77-9800D9B2D860}"/>
                    </a:ext>
                  </a:extLst>
                </p14:cNvPr>
                <p14:cNvContentPartPr/>
                <p14:nvPr/>
              </p14:nvContentPartPr>
              <p14:xfrm>
                <a:off x="3304394" y="5005744"/>
                <a:ext cx="147600" cy="18144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9D47B287-5152-4478-BE77-9800D9B2D860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3295754" y="4997104"/>
                  <a:ext cx="16524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290C713D-EDCC-4D5B-BCF9-C235C7881B69}"/>
              </a:ext>
            </a:extLst>
          </p:cNvPr>
          <p:cNvGrpSpPr/>
          <p:nvPr/>
        </p:nvGrpSpPr>
        <p:grpSpPr>
          <a:xfrm>
            <a:off x="3779234" y="4954624"/>
            <a:ext cx="374760" cy="258120"/>
            <a:chOff x="3779234" y="4954624"/>
            <a:chExt cx="374760" cy="25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1E56A7C-9D23-4A63-8C30-B22115ECA621}"/>
                    </a:ext>
                  </a:extLst>
                </p14:cNvPr>
                <p14:cNvContentPartPr/>
                <p14:nvPr/>
              </p14:nvContentPartPr>
              <p14:xfrm>
                <a:off x="3779234" y="4954624"/>
                <a:ext cx="374760" cy="25812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1E56A7C-9D23-4A63-8C30-B22115ECA621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3770234" y="4945624"/>
                  <a:ext cx="3924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4077423E-1D93-4E1E-A34C-F619835F3EC8}"/>
                    </a:ext>
                  </a:extLst>
                </p14:cNvPr>
                <p14:cNvContentPartPr/>
                <p14:nvPr/>
              </p14:nvContentPartPr>
              <p14:xfrm>
                <a:off x="3838634" y="5071624"/>
                <a:ext cx="254520" cy="4608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4077423E-1D93-4E1E-A34C-F619835F3EC8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3829634" y="5062624"/>
                  <a:ext cx="27216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47FA3374-5B14-4A4E-B03E-0C85D5804036}"/>
              </a:ext>
            </a:extLst>
          </p:cNvPr>
          <p:cNvGrpSpPr/>
          <p:nvPr/>
        </p:nvGrpSpPr>
        <p:grpSpPr>
          <a:xfrm>
            <a:off x="4369994" y="4949944"/>
            <a:ext cx="1168200" cy="229320"/>
            <a:chOff x="4369994" y="4949944"/>
            <a:chExt cx="1168200" cy="22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7411A803-F84A-4BC6-8041-2D545DC9E7F3}"/>
                    </a:ext>
                  </a:extLst>
                </p14:cNvPr>
                <p14:cNvContentPartPr/>
                <p14:nvPr/>
              </p14:nvContentPartPr>
              <p14:xfrm>
                <a:off x="4369994" y="4949944"/>
                <a:ext cx="247320" cy="2073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7411A803-F84A-4BC6-8041-2D545DC9E7F3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4360994" y="4941304"/>
                  <a:ext cx="2649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B74F52E1-D2CC-4D82-8576-20DCA043FC18}"/>
                    </a:ext>
                  </a:extLst>
                </p14:cNvPr>
                <p14:cNvContentPartPr/>
                <p14:nvPr/>
              </p14:nvContentPartPr>
              <p14:xfrm>
                <a:off x="4697594" y="4990264"/>
                <a:ext cx="115920" cy="1429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B74F52E1-D2CC-4D82-8576-20DCA043FC18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4688954" y="4981264"/>
                  <a:ext cx="133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23F3CFC9-34DC-4051-AC67-0F4DCDF6C083}"/>
                    </a:ext>
                  </a:extLst>
                </p14:cNvPr>
                <p14:cNvContentPartPr/>
                <p14:nvPr/>
              </p14:nvContentPartPr>
              <p14:xfrm>
                <a:off x="4877954" y="5021224"/>
                <a:ext cx="129960" cy="12600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23F3CFC9-34DC-4051-AC67-0F4DCDF6C083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4868954" y="5012224"/>
                  <a:ext cx="147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CC9D90C-E99C-4D62-AEE8-BA05CADBAE9E}"/>
                    </a:ext>
                  </a:extLst>
                </p14:cNvPr>
                <p14:cNvContentPartPr/>
                <p14:nvPr/>
              </p14:nvContentPartPr>
              <p14:xfrm>
                <a:off x="5102234" y="4992784"/>
                <a:ext cx="188280" cy="18000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CC9D90C-E99C-4D62-AEE8-BA05CADBAE9E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5093234" y="4983784"/>
                  <a:ext cx="205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781A5E58-611E-4095-91CF-E14BD521B0DB}"/>
                    </a:ext>
                  </a:extLst>
                </p14:cNvPr>
                <p14:cNvContentPartPr/>
                <p14:nvPr/>
              </p14:nvContentPartPr>
              <p14:xfrm>
                <a:off x="5324714" y="4987024"/>
                <a:ext cx="213480" cy="1922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781A5E58-611E-4095-91CF-E14BD521B0DB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5315714" y="4978024"/>
                  <a:ext cx="23112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71A876E-96AA-4796-8CC5-EFF0D0490D1B}"/>
              </a:ext>
            </a:extLst>
          </p:cNvPr>
          <p:cNvGrpSpPr/>
          <p:nvPr/>
        </p:nvGrpSpPr>
        <p:grpSpPr>
          <a:xfrm>
            <a:off x="6010874" y="4910704"/>
            <a:ext cx="740520" cy="309240"/>
            <a:chOff x="6010874" y="4910704"/>
            <a:chExt cx="740520" cy="30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A56EDCBF-2936-4918-9DC1-E39435F16578}"/>
                    </a:ext>
                  </a:extLst>
                </p14:cNvPr>
                <p14:cNvContentPartPr/>
                <p14:nvPr/>
              </p14:nvContentPartPr>
              <p14:xfrm>
                <a:off x="6010874" y="4910704"/>
                <a:ext cx="394560" cy="30924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A56EDCBF-2936-4918-9DC1-E39435F16578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6002234" y="4901704"/>
                  <a:ext cx="4122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71F0C18-CA85-4157-82C2-D51CEDE2AAB3}"/>
                    </a:ext>
                  </a:extLst>
                </p14:cNvPr>
                <p14:cNvContentPartPr/>
                <p14:nvPr/>
              </p14:nvContentPartPr>
              <p14:xfrm>
                <a:off x="6059474" y="5008984"/>
                <a:ext cx="330480" cy="6552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971F0C18-CA85-4157-82C2-D51CEDE2AAB3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6050474" y="4999984"/>
                  <a:ext cx="3481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B81CD0C1-1877-4EDE-9DEC-AD41A2FBAEEC}"/>
                    </a:ext>
                  </a:extLst>
                </p14:cNvPr>
                <p14:cNvContentPartPr/>
                <p14:nvPr/>
              </p14:nvContentPartPr>
              <p14:xfrm>
                <a:off x="6515234" y="5008264"/>
                <a:ext cx="170280" cy="3024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B81CD0C1-1877-4EDE-9DEC-AD41A2FBAEEC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6506234" y="4999264"/>
                  <a:ext cx="187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F3C799CB-D6AA-46C5-8C55-D8DBA13473F8}"/>
                    </a:ext>
                  </a:extLst>
                </p14:cNvPr>
                <p14:cNvContentPartPr/>
                <p14:nvPr/>
              </p14:nvContentPartPr>
              <p14:xfrm>
                <a:off x="6515234" y="5083144"/>
                <a:ext cx="236160" cy="2700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F3C799CB-D6AA-46C5-8C55-D8DBA13473F8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6506234" y="5074504"/>
                  <a:ext cx="25380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99D51896-6DAE-47C0-951B-9F5571992FD5}"/>
              </a:ext>
            </a:extLst>
          </p:cNvPr>
          <p:cNvGrpSpPr/>
          <p:nvPr/>
        </p:nvGrpSpPr>
        <p:grpSpPr>
          <a:xfrm>
            <a:off x="7040114" y="4695424"/>
            <a:ext cx="1250280" cy="654840"/>
            <a:chOff x="7040114" y="4695424"/>
            <a:chExt cx="1250280" cy="65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7F8F76DB-6328-43C8-8C96-761EED18F7E2}"/>
                    </a:ext>
                  </a:extLst>
                </p14:cNvPr>
                <p14:cNvContentPartPr/>
                <p14:nvPr/>
              </p14:nvContentPartPr>
              <p14:xfrm>
                <a:off x="7040114" y="5011504"/>
                <a:ext cx="149400" cy="33876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7F8F76DB-6328-43C8-8C96-761EED18F7E2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7031474" y="5002504"/>
                  <a:ext cx="1670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7009C6F1-A133-4E29-B97D-5BA8006F4B57}"/>
                    </a:ext>
                  </a:extLst>
                </p14:cNvPr>
                <p14:cNvContentPartPr/>
                <p14:nvPr/>
              </p14:nvContentPartPr>
              <p14:xfrm>
                <a:off x="7121474" y="4864984"/>
                <a:ext cx="244440" cy="22500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7009C6F1-A133-4E29-B97D-5BA8006F4B57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7112834" y="4855984"/>
                  <a:ext cx="2620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46CECB8-E1AF-4767-916B-C8FA6626F2F1}"/>
                    </a:ext>
                  </a:extLst>
                </p14:cNvPr>
                <p14:cNvContentPartPr/>
                <p14:nvPr/>
              </p14:nvContentPartPr>
              <p14:xfrm>
                <a:off x="7215794" y="4695424"/>
                <a:ext cx="178560" cy="10908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46CECB8-E1AF-4767-916B-C8FA6626F2F1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7206794" y="4686424"/>
                  <a:ext cx="196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254F4C36-6BDB-4E5D-9C8E-A05EAF86A6C2}"/>
                    </a:ext>
                  </a:extLst>
                </p14:cNvPr>
                <p14:cNvContentPartPr/>
                <p14:nvPr/>
              </p14:nvContentPartPr>
              <p14:xfrm>
                <a:off x="7551674" y="4942384"/>
                <a:ext cx="198720" cy="2628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254F4C36-6BDB-4E5D-9C8E-A05EAF86A6C2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7543034" y="4933384"/>
                  <a:ext cx="2163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3E9FD2FA-BB3C-42FF-AE3C-BAADCE504FEA}"/>
                    </a:ext>
                  </a:extLst>
                </p14:cNvPr>
                <p14:cNvContentPartPr/>
                <p14:nvPr/>
              </p14:nvContentPartPr>
              <p14:xfrm>
                <a:off x="7860194" y="4898464"/>
                <a:ext cx="138960" cy="30096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3E9FD2FA-BB3C-42FF-AE3C-BAADCE504FEA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851194" y="4889464"/>
                  <a:ext cx="1566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4AD12825-6927-4406-9BF9-F102B58D85C1}"/>
                    </a:ext>
                  </a:extLst>
                </p14:cNvPr>
                <p14:cNvContentPartPr/>
                <p14:nvPr/>
              </p14:nvContentPartPr>
              <p14:xfrm>
                <a:off x="7936154" y="4750144"/>
                <a:ext cx="312840" cy="24228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4AD12825-6927-4406-9BF9-F102B58D85C1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7927514" y="4741144"/>
                  <a:ext cx="3304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074BB006-277D-4E84-902B-8DEE022031E2}"/>
                    </a:ext>
                  </a:extLst>
                </p14:cNvPr>
                <p14:cNvContentPartPr/>
                <p14:nvPr/>
              </p14:nvContentPartPr>
              <p14:xfrm>
                <a:off x="8191754" y="5026264"/>
                <a:ext cx="98640" cy="11160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074BB006-277D-4E84-902B-8DEE022031E2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8182754" y="5017624"/>
                  <a:ext cx="116280" cy="12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7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D6B96F75-8FEA-428E-81A4-DC028E79CD25}"/>
                  </a:ext>
                </a:extLst>
              </p14:cNvPr>
              <p14:cNvContentPartPr/>
              <p14:nvPr/>
            </p14:nvContentPartPr>
            <p14:xfrm>
              <a:off x="6735554" y="5334424"/>
              <a:ext cx="1704600" cy="114120"/>
            </p14:xfrm>
          </p:contentPart>
        </mc:Choice>
        <mc:Fallback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D6B96F75-8FEA-428E-81A4-DC028E79CD25}"/>
                  </a:ext>
                </a:extLst>
              </p:cNvPr>
              <p:cNvPicPr/>
              <p:nvPr/>
            </p:nvPicPr>
            <p:blipFill>
              <a:blip r:embed="rId598"/>
              <a:stretch>
                <a:fillRect/>
              </a:stretch>
            </p:blipFill>
            <p:spPr>
              <a:xfrm>
                <a:off x="6726554" y="5325784"/>
                <a:ext cx="1722240" cy="13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3" name="Group 382">
            <a:extLst>
              <a:ext uri="{FF2B5EF4-FFF2-40B4-BE49-F238E27FC236}">
                <a16:creationId xmlns:a16="http://schemas.microsoft.com/office/drawing/2014/main" id="{35CFAC04-FC41-44CD-9FA0-AC33C59D8CC6}"/>
              </a:ext>
            </a:extLst>
          </p:cNvPr>
          <p:cNvGrpSpPr/>
          <p:nvPr/>
        </p:nvGrpSpPr>
        <p:grpSpPr>
          <a:xfrm>
            <a:off x="6797114" y="5399584"/>
            <a:ext cx="2364480" cy="668520"/>
            <a:chOff x="6797114" y="5399584"/>
            <a:chExt cx="2364480" cy="66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E90FC0B7-094D-4510-AD50-FBF5DBCEF688}"/>
                    </a:ext>
                  </a:extLst>
                </p14:cNvPr>
                <p14:cNvContentPartPr/>
                <p14:nvPr/>
              </p14:nvContentPartPr>
              <p14:xfrm>
                <a:off x="6797114" y="5424424"/>
                <a:ext cx="1713240" cy="55944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E90FC0B7-094D-4510-AD50-FBF5DBCEF688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6788114" y="5415784"/>
                  <a:ext cx="173088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BD0F39AE-2137-4D81-B6BD-A12FEE4860AB}"/>
                    </a:ext>
                  </a:extLst>
                </p14:cNvPr>
                <p14:cNvContentPartPr/>
                <p14:nvPr/>
              </p14:nvContentPartPr>
              <p14:xfrm>
                <a:off x="6980354" y="5836264"/>
                <a:ext cx="105120" cy="23184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BD0F39AE-2137-4D81-B6BD-A12FEE4860AB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6971714" y="5827264"/>
                  <a:ext cx="1227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4D2BD64A-FC49-4059-B3AA-0A674C760BB4}"/>
                    </a:ext>
                  </a:extLst>
                </p14:cNvPr>
                <p14:cNvContentPartPr/>
                <p14:nvPr/>
              </p14:nvContentPartPr>
              <p14:xfrm>
                <a:off x="7060634" y="5654464"/>
                <a:ext cx="290160" cy="19980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4D2BD64A-FC49-4059-B3AA-0A674C760BB4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7051994" y="5645464"/>
                  <a:ext cx="30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165ACE16-1287-49E5-AA41-1E60C0E51A77}"/>
                    </a:ext>
                  </a:extLst>
                </p14:cNvPr>
                <p14:cNvContentPartPr/>
                <p14:nvPr/>
              </p14:nvContentPartPr>
              <p14:xfrm>
                <a:off x="7294274" y="5866144"/>
                <a:ext cx="73800" cy="9180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165ACE16-1287-49E5-AA41-1E60C0E51A77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7285274" y="5857504"/>
                  <a:ext cx="914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01B02C4F-FF92-4569-9FF3-BFD4F9C8E321}"/>
                    </a:ext>
                  </a:extLst>
                </p14:cNvPr>
                <p14:cNvContentPartPr/>
                <p14:nvPr/>
              </p14:nvContentPartPr>
              <p14:xfrm>
                <a:off x="7508114" y="5604784"/>
                <a:ext cx="143640" cy="24840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01B02C4F-FF92-4569-9FF3-BFD4F9C8E321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7499114" y="5595784"/>
                  <a:ext cx="1612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5C337C1B-A4C7-4A3F-8A09-42FABD9A830A}"/>
                    </a:ext>
                  </a:extLst>
                </p14:cNvPr>
                <p14:cNvContentPartPr/>
                <p14:nvPr/>
              </p14:nvContentPartPr>
              <p14:xfrm>
                <a:off x="7679834" y="5602984"/>
                <a:ext cx="95040" cy="21852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5C337C1B-A4C7-4A3F-8A09-42FABD9A830A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7670834" y="5594344"/>
                  <a:ext cx="1126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69607CEC-A9BD-4C29-B1CF-E913CB672EA5}"/>
                    </a:ext>
                  </a:extLst>
                </p14:cNvPr>
                <p14:cNvContentPartPr/>
                <p14:nvPr/>
              </p14:nvContentPartPr>
              <p14:xfrm>
                <a:off x="7842554" y="5705584"/>
                <a:ext cx="173520" cy="4860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69607CEC-A9BD-4C29-B1CF-E913CB672EA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7833914" y="5696944"/>
                  <a:ext cx="1911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D62204D-AABF-4034-8CB0-FDB410CC0EF5}"/>
                    </a:ext>
                  </a:extLst>
                </p14:cNvPr>
                <p14:cNvContentPartPr/>
                <p14:nvPr/>
              </p14:nvContentPartPr>
              <p14:xfrm>
                <a:off x="7999154" y="5686144"/>
                <a:ext cx="158760" cy="29376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D62204D-AABF-4034-8CB0-FDB410CC0EF5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7990154" y="5677504"/>
                  <a:ext cx="1764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E9581D42-4027-40CD-9291-64B5B28696F2}"/>
                    </a:ext>
                  </a:extLst>
                </p14:cNvPr>
                <p14:cNvContentPartPr/>
                <p14:nvPr/>
              </p14:nvContentPartPr>
              <p14:xfrm>
                <a:off x="8131994" y="5561944"/>
                <a:ext cx="260640" cy="16740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E9581D42-4027-40CD-9291-64B5B28696F2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8123354" y="5553304"/>
                  <a:ext cx="278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3F38C092-BB19-4D13-8545-3F188EB410D2}"/>
                    </a:ext>
                  </a:extLst>
                </p14:cNvPr>
                <p14:cNvContentPartPr/>
                <p14:nvPr/>
              </p14:nvContentPartPr>
              <p14:xfrm>
                <a:off x="8294354" y="5776144"/>
                <a:ext cx="109440" cy="9288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3F38C092-BB19-4D13-8545-3F188EB410D2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8285714" y="5767144"/>
                  <a:ext cx="127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DA43BB6F-4F50-453C-B560-06473EAC7B8D}"/>
                    </a:ext>
                  </a:extLst>
                </p14:cNvPr>
                <p14:cNvContentPartPr/>
                <p14:nvPr/>
              </p14:nvContentPartPr>
              <p14:xfrm>
                <a:off x="8455274" y="5564464"/>
                <a:ext cx="154440" cy="35604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DA43BB6F-4F50-453C-B560-06473EAC7B8D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8446634" y="5555824"/>
                  <a:ext cx="1720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BA41E0DF-D1DE-4A3B-8894-E62078D321ED}"/>
                    </a:ext>
                  </a:extLst>
                </p14:cNvPr>
                <p14:cNvContentPartPr/>
                <p14:nvPr/>
              </p14:nvContentPartPr>
              <p14:xfrm>
                <a:off x="8717714" y="5516944"/>
                <a:ext cx="146160" cy="42048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BA41E0DF-D1DE-4A3B-8894-E62078D321ED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8709074" y="5507944"/>
                  <a:ext cx="1638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6BB44C62-BA16-4E5A-BAE8-7FA03BDBCEA4}"/>
                    </a:ext>
                  </a:extLst>
                </p14:cNvPr>
                <p14:cNvContentPartPr/>
                <p14:nvPr/>
              </p14:nvContentPartPr>
              <p14:xfrm>
                <a:off x="8875394" y="5761384"/>
                <a:ext cx="286200" cy="17136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6BB44C62-BA16-4E5A-BAE8-7FA03BDBCEA4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8866394" y="5752744"/>
                  <a:ext cx="3038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946735E2-45EF-4D84-87AF-E36B72F82FD1}"/>
                    </a:ext>
                  </a:extLst>
                </p14:cNvPr>
                <p14:cNvContentPartPr/>
                <p14:nvPr/>
              </p14:nvContentPartPr>
              <p14:xfrm>
                <a:off x="8437274" y="5399584"/>
                <a:ext cx="533520" cy="2412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946735E2-45EF-4D84-87AF-E36B72F82FD1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8428634" y="5390584"/>
                  <a:ext cx="55116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0D0FA6E4-31F4-44B4-AA3E-7CB5FBECB373}"/>
              </a:ext>
            </a:extLst>
          </p:cNvPr>
          <p:cNvGrpSpPr/>
          <p:nvPr/>
        </p:nvGrpSpPr>
        <p:grpSpPr>
          <a:xfrm>
            <a:off x="635714" y="5799184"/>
            <a:ext cx="5808600" cy="1075680"/>
            <a:chOff x="635714" y="5799184"/>
            <a:chExt cx="5808600" cy="107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42C1F881-4ACD-49B4-8497-2D5791E1BA9B}"/>
                    </a:ext>
                  </a:extLst>
                </p14:cNvPr>
                <p14:cNvContentPartPr/>
                <p14:nvPr/>
              </p14:nvContentPartPr>
              <p14:xfrm>
                <a:off x="635714" y="5946064"/>
                <a:ext cx="250560" cy="33480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42C1F881-4ACD-49B4-8497-2D5791E1BA9B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626714" y="5937424"/>
                  <a:ext cx="2682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84746E7D-2EB2-4C10-A993-EEB265E96BD3}"/>
                    </a:ext>
                  </a:extLst>
                </p14:cNvPr>
                <p14:cNvContentPartPr/>
                <p14:nvPr/>
              </p14:nvContentPartPr>
              <p14:xfrm>
                <a:off x="844874" y="6119584"/>
                <a:ext cx="175320" cy="15264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84746E7D-2EB2-4C10-A993-EEB265E96BD3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835874" y="6110584"/>
                  <a:ext cx="192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499D786E-8881-42D2-BAB0-4705EF29D4B0}"/>
                    </a:ext>
                  </a:extLst>
                </p14:cNvPr>
                <p14:cNvContentPartPr/>
                <p14:nvPr/>
              </p14:nvContentPartPr>
              <p14:xfrm>
                <a:off x="1038194" y="6124264"/>
                <a:ext cx="304920" cy="11376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499D786E-8881-42D2-BAB0-4705EF29D4B0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1029194" y="6115624"/>
                  <a:ext cx="3225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790E0745-8DD3-4E8E-B862-79603010B67D}"/>
                    </a:ext>
                  </a:extLst>
                </p14:cNvPr>
                <p14:cNvContentPartPr/>
                <p14:nvPr/>
              </p14:nvContentPartPr>
              <p14:xfrm>
                <a:off x="1331234" y="6119944"/>
                <a:ext cx="166320" cy="33876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790E0745-8DD3-4E8E-B862-79603010B67D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1322234" y="6110944"/>
                  <a:ext cx="1839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98979123-B091-4AEE-8155-85B8FEA81AB9}"/>
                    </a:ext>
                  </a:extLst>
                </p14:cNvPr>
                <p14:cNvContentPartPr/>
                <p14:nvPr/>
              </p14:nvContentPartPr>
              <p14:xfrm>
                <a:off x="1474154" y="6028864"/>
                <a:ext cx="180360" cy="20556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98979123-B091-4AEE-8155-85B8FEA81AB9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1465514" y="6020224"/>
                  <a:ext cx="1980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598555FA-DBC3-4759-9C52-2D0FC35390F1}"/>
                    </a:ext>
                  </a:extLst>
                </p14:cNvPr>
                <p14:cNvContentPartPr/>
                <p14:nvPr/>
              </p14:nvContentPartPr>
              <p14:xfrm>
                <a:off x="1696634" y="6064144"/>
                <a:ext cx="156600" cy="15192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598555FA-DBC3-4759-9C52-2D0FC35390F1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1687994" y="6055504"/>
                  <a:ext cx="174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9D5D24AB-6641-4DDC-A516-B42364B3E565}"/>
                    </a:ext>
                  </a:extLst>
                </p14:cNvPr>
                <p14:cNvContentPartPr/>
                <p14:nvPr/>
              </p14:nvContentPartPr>
              <p14:xfrm>
                <a:off x="1931354" y="5816104"/>
                <a:ext cx="201960" cy="45864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9D5D24AB-6641-4DDC-A516-B42364B3E565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1922354" y="5807464"/>
                  <a:ext cx="2196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587B07F0-6FA6-4688-917D-E078C435198C}"/>
                    </a:ext>
                  </a:extLst>
                </p14:cNvPr>
                <p14:cNvContentPartPr/>
                <p14:nvPr/>
              </p14:nvContentPartPr>
              <p14:xfrm>
                <a:off x="1920194" y="6024544"/>
                <a:ext cx="171000" cy="2844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587B07F0-6FA6-4688-917D-E078C435198C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1911554" y="6015544"/>
                  <a:ext cx="188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D64B511B-8247-48E3-8E2D-3701583BDCFA}"/>
                    </a:ext>
                  </a:extLst>
                </p14:cNvPr>
                <p14:cNvContentPartPr/>
                <p14:nvPr/>
              </p14:nvContentPartPr>
              <p14:xfrm>
                <a:off x="2067794" y="6086824"/>
                <a:ext cx="162000" cy="14940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D64B511B-8247-48E3-8E2D-3701583BDCFA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2058794" y="6078184"/>
                  <a:ext cx="1796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642686AD-486E-4C64-9AD7-0945E053B9A4}"/>
                    </a:ext>
                  </a:extLst>
                </p14:cNvPr>
                <p14:cNvContentPartPr/>
                <p14:nvPr/>
              </p14:nvContentPartPr>
              <p14:xfrm>
                <a:off x="2636954" y="5814304"/>
                <a:ext cx="271080" cy="45360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642686AD-486E-4C64-9AD7-0945E053B9A4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2628314" y="5805304"/>
                  <a:ext cx="2887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720590C5-FA26-456D-8237-7B363BAEE3A8}"/>
                    </a:ext>
                  </a:extLst>
                </p14:cNvPr>
                <p14:cNvContentPartPr/>
                <p14:nvPr/>
              </p14:nvContentPartPr>
              <p14:xfrm>
                <a:off x="2511674" y="6041824"/>
                <a:ext cx="475560" cy="14364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720590C5-FA26-456D-8237-7B363BAEE3A8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2503034" y="6032824"/>
                  <a:ext cx="4932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2F678313-0F6A-43E0-8857-30D6AD29A1EB}"/>
                    </a:ext>
                  </a:extLst>
                </p14:cNvPr>
                <p14:cNvContentPartPr/>
                <p14:nvPr/>
              </p14:nvContentPartPr>
              <p14:xfrm>
                <a:off x="2918114" y="5799184"/>
                <a:ext cx="250920" cy="43596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2F678313-0F6A-43E0-8857-30D6AD29A1EB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2909474" y="5790544"/>
                  <a:ext cx="26856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1918A450-F785-4AC9-84AD-67FA8AE95F3E}"/>
                    </a:ext>
                  </a:extLst>
                </p14:cNvPr>
                <p14:cNvContentPartPr/>
                <p14:nvPr/>
              </p14:nvContentPartPr>
              <p14:xfrm>
                <a:off x="3182354" y="6092224"/>
                <a:ext cx="117000" cy="15912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1918A450-F785-4AC9-84AD-67FA8AE95F3E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3173354" y="6083584"/>
                  <a:ext cx="1346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4D9E6924-D021-4A17-8977-AF378FE4064D}"/>
                    </a:ext>
                  </a:extLst>
                </p14:cNvPr>
                <p14:cNvContentPartPr/>
                <p14:nvPr/>
              </p14:nvContentPartPr>
              <p14:xfrm>
                <a:off x="3632354" y="5987464"/>
                <a:ext cx="169200" cy="28224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4D9E6924-D021-4A17-8977-AF378FE4064D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3623714" y="5978464"/>
                  <a:ext cx="186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77C76C44-6C96-4242-9550-F3A18AA67207}"/>
                    </a:ext>
                  </a:extLst>
                </p14:cNvPr>
                <p14:cNvContentPartPr/>
                <p14:nvPr/>
              </p14:nvContentPartPr>
              <p14:xfrm>
                <a:off x="3746834" y="5825464"/>
                <a:ext cx="304920" cy="26352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77C76C44-6C96-4242-9550-F3A18AA67207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3738194" y="5816824"/>
                  <a:ext cx="3225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8941450C-25A8-4EED-8F52-38D3893E2A0C}"/>
                    </a:ext>
                  </a:extLst>
                </p14:cNvPr>
                <p14:cNvContentPartPr/>
                <p14:nvPr/>
              </p14:nvContentPartPr>
              <p14:xfrm>
                <a:off x="4011074" y="6122824"/>
                <a:ext cx="132120" cy="5724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8941450C-25A8-4EED-8F52-38D3893E2A0C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4002434" y="6114184"/>
                  <a:ext cx="149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F0F09FF3-D187-4AE6-91C1-7D482BD6D2F3}"/>
                    </a:ext>
                  </a:extLst>
                </p14:cNvPr>
                <p14:cNvContentPartPr/>
                <p14:nvPr/>
              </p14:nvContentPartPr>
              <p14:xfrm>
                <a:off x="4305194" y="6079264"/>
                <a:ext cx="236160" cy="18324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F0F09FF3-D187-4AE6-91C1-7D482BD6D2F3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4296554" y="6070264"/>
                  <a:ext cx="2538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114ECA6B-C2FB-40ED-88DD-A993168ACE67}"/>
                    </a:ext>
                  </a:extLst>
                </p14:cNvPr>
                <p14:cNvContentPartPr/>
                <p14:nvPr/>
              </p14:nvContentPartPr>
              <p14:xfrm>
                <a:off x="4499234" y="6112744"/>
                <a:ext cx="169560" cy="11448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114ECA6B-C2FB-40ED-88DD-A993168ACE67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4490234" y="6104104"/>
                  <a:ext cx="187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1B373961-2B85-43D6-8F0E-F98FCDF8D1C0}"/>
                    </a:ext>
                  </a:extLst>
                </p14:cNvPr>
                <p14:cNvContentPartPr/>
                <p14:nvPr/>
              </p14:nvContentPartPr>
              <p14:xfrm>
                <a:off x="4735754" y="5880184"/>
                <a:ext cx="215640" cy="43128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1B373961-2B85-43D6-8F0E-F98FCDF8D1C0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4726754" y="5871184"/>
                  <a:ext cx="2332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7A75525B-8290-45A8-B51A-075C4A5436F4}"/>
                    </a:ext>
                  </a:extLst>
                </p14:cNvPr>
                <p14:cNvContentPartPr/>
                <p14:nvPr/>
              </p14:nvContentPartPr>
              <p14:xfrm>
                <a:off x="4923674" y="6092224"/>
                <a:ext cx="162000" cy="14904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7A75525B-8290-45A8-B51A-075C4A5436F4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4914674" y="6083224"/>
                  <a:ext cx="179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016B5209-995F-4766-9CC7-27913F1EBB51}"/>
                    </a:ext>
                  </a:extLst>
                </p14:cNvPr>
                <p14:cNvContentPartPr/>
                <p14:nvPr/>
              </p14:nvContentPartPr>
              <p14:xfrm>
                <a:off x="5098274" y="6062704"/>
                <a:ext cx="146520" cy="20880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016B5209-995F-4766-9CC7-27913F1EBB51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5089634" y="6053704"/>
                  <a:ext cx="164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BFD99816-3A61-425E-A52C-C6B67AF6F74A}"/>
                    </a:ext>
                  </a:extLst>
                </p14:cNvPr>
                <p14:cNvContentPartPr/>
                <p14:nvPr/>
              </p14:nvContentPartPr>
              <p14:xfrm>
                <a:off x="5509754" y="6072424"/>
                <a:ext cx="168480" cy="18720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BFD99816-3A61-425E-A52C-C6B67AF6F74A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5500754" y="6063424"/>
                  <a:ext cx="186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70FA3880-F87E-46EC-AC7C-78FAC49CE7C0}"/>
                    </a:ext>
                  </a:extLst>
                </p14:cNvPr>
                <p14:cNvContentPartPr/>
                <p14:nvPr/>
              </p14:nvContentPartPr>
              <p14:xfrm>
                <a:off x="5722154" y="6112384"/>
                <a:ext cx="195480" cy="14508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70FA3880-F87E-46EC-AC7C-78FAC49CE7C0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5713154" y="6103744"/>
                  <a:ext cx="213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AD3CBAD1-AC13-42EE-82E2-4DB2308E1622}"/>
                    </a:ext>
                  </a:extLst>
                </p14:cNvPr>
                <p14:cNvContentPartPr/>
                <p14:nvPr/>
              </p14:nvContentPartPr>
              <p14:xfrm>
                <a:off x="5973074" y="6104824"/>
                <a:ext cx="215280" cy="17100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AD3CBAD1-AC13-42EE-82E2-4DB2308E1622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5964074" y="6096184"/>
                  <a:ext cx="232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CE6FD231-4E49-42E7-B55A-34D63CFD0BBD}"/>
                    </a:ext>
                  </a:extLst>
                </p14:cNvPr>
                <p14:cNvContentPartPr/>
                <p14:nvPr/>
              </p14:nvContentPartPr>
              <p14:xfrm>
                <a:off x="6178994" y="5859304"/>
                <a:ext cx="151920" cy="36252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CE6FD231-4E49-42E7-B55A-34D63CFD0BBD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6169994" y="5850664"/>
                  <a:ext cx="169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0F987AF0-1FD5-419E-BD31-0D9656AB25A8}"/>
                    </a:ext>
                  </a:extLst>
                </p14:cNvPr>
                <p14:cNvContentPartPr/>
                <p14:nvPr/>
              </p14:nvContentPartPr>
              <p14:xfrm>
                <a:off x="1894634" y="6438184"/>
                <a:ext cx="270360" cy="21816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0F987AF0-1FD5-419E-BD31-0D9656AB25A8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885634" y="6429184"/>
                  <a:ext cx="2880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772492A0-10E6-4895-B0F3-3BC6D85A6BC9}"/>
                    </a:ext>
                  </a:extLst>
                </p14:cNvPr>
                <p14:cNvContentPartPr/>
                <p14:nvPr/>
              </p14:nvContentPartPr>
              <p14:xfrm>
                <a:off x="2249954" y="6316864"/>
                <a:ext cx="236880" cy="35532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772492A0-10E6-4895-B0F3-3BC6D85A6BC9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2240954" y="6308224"/>
                  <a:ext cx="2545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7437A164-0E51-4C4C-BABB-5725A409A286}"/>
                    </a:ext>
                  </a:extLst>
                </p14:cNvPr>
                <p14:cNvContentPartPr/>
                <p14:nvPr/>
              </p14:nvContentPartPr>
              <p14:xfrm>
                <a:off x="2185874" y="6465184"/>
                <a:ext cx="359640" cy="8064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7437A164-0E51-4C4C-BABB-5725A409A286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2177234" y="6456184"/>
                  <a:ext cx="377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AE950C12-E1C5-42F5-A259-90A1EE40056A}"/>
                    </a:ext>
                  </a:extLst>
                </p14:cNvPr>
                <p14:cNvContentPartPr/>
                <p14:nvPr/>
              </p14:nvContentPartPr>
              <p14:xfrm>
                <a:off x="2470994" y="6523144"/>
                <a:ext cx="164520" cy="10188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AE950C12-E1C5-42F5-A259-90A1EE40056A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2461994" y="6514504"/>
                  <a:ext cx="182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172F7EB9-B663-4446-AE9F-03789948613D}"/>
                    </a:ext>
                  </a:extLst>
                </p14:cNvPr>
                <p14:cNvContentPartPr/>
                <p14:nvPr/>
              </p14:nvContentPartPr>
              <p14:xfrm>
                <a:off x="2718674" y="6336304"/>
                <a:ext cx="166320" cy="33372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172F7EB9-B663-4446-AE9F-03789948613D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2709674" y="6327664"/>
                  <a:ext cx="1839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53C9F105-47E4-4FE6-A469-27F3C4F75AB0}"/>
                    </a:ext>
                  </a:extLst>
                </p14:cNvPr>
                <p14:cNvContentPartPr/>
                <p14:nvPr/>
              </p14:nvContentPartPr>
              <p14:xfrm>
                <a:off x="2667554" y="6465184"/>
                <a:ext cx="261360" cy="8028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53C9F105-47E4-4FE6-A469-27F3C4F75AB0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2658554" y="6456184"/>
                  <a:ext cx="2790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DC883801-67D6-4CBE-A0B3-FD5BD95ED9ED}"/>
                    </a:ext>
                  </a:extLst>
                </p14:cNvPr>
                <p14:cNvContentPartPr/>
                <p14:nvPr/>
              </p14:nvContentPartPr>
              <p14:xfrm>
                <a:off x="2893634" y="6493624"/>
                <a:ext cx="167040" cy="19188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DC883801-67D6-4CBE-A0B3-FD5BD95ED9ED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2884994" y="6484624"/>
                  <a:ext cx="1846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889F660C-9B7E-4D15-9D84-8576A05BEECA}"/>
                    </a:ext>
                  </a:extLst>
                </p14:cNvPr>
                <p14:cNvContentPartPr/>
                <p14:nvPr/>
              </p14:nvContentPartPr>
              <p14:xfrm>
                <a:off x="3360194" y="6501544"/>
                <a:ext cx="39240" cy="11088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889F660C-9B7E-4D15-9D84-8576A05BEECA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3351554" y="6492904"/>
                  <a:ext cx="56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192EEE76-CFF9-4B3D-8F82-E0DB50F6FAB5}"/>
                    </a:ext>
                  </a:extLst>
                </p14:cNvPr>
                <p14:cNvContentPartPr/>
                <p14:nvPr/>
              </p14:nvContentPartPr>
              <p14:xfrm>
                <a:off x="3258314" y="6376984"/>
                <a:ext cx="304920" cy="49788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192EEE76-CFF9-4B3D-8F82-E0DB50F6FAB5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3249314" y="6368344"/>
                  <a:ext cx="32256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555DE070-D1A3-42B5-969A-1863B6314B66}"/>
                    </a:ext>
                  </a:extLst>
                </p14:cNvPr>
                <p14:cNvContentPartPr/>
                <p14:nvPr/>
              </p14:nvContentPartPr>
              <p14:xfrm>
                <a:off x="3524714" y="6489664"/>
                <a:ext cx="120960" cy="14436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555DE070-D1A3-42B5-969A-1863B6314B66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3515714" y="6480664"/>
                  <a:ext cx="1386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DBEA6BAA-674B-4A10-B239-57F4D712B079}"/>
                    </a:ext>
                  </a:extLst>
                </p14:cNvPr>
                <p14:cNvContentPartPr/>
                <p14:nvPr/>
              </p14:nvContentPartPr>
              <p14:xfrm>
                <a:off x="3727754" y="6469504"/>
                <a:ext cx="176760" cy="13716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DBEA6BAA-674B-4A10-B239-57F4D712B079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3718754" y="6460864"/>
                  <a:ext cx="194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F842E9DC-DB37-40CC-9A75-31495E46EA13}"/>
                    </a:ext>
                  </a:extLst>
                </p14:cNvPr>
                <p14:cNvContentPartPr/>
                <p14:nvPr/>
              </p14:nvContentPartPr>
              <p14:xfrm>
                <a:off x="3958874" y="6452224"/>
                <a:ext cx="236160" cy="18504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F842E9DC-DB37-40CC-9A75-31495E46EA13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3949874" y="6443224"/>
                  <a:ext cx="2538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BF732B55-815D-4E6D-95AE-2C61AFF293FB}"/>
                    </a:ext>
                  </a:extLst>
                </p14:cNvPr>
                <p14:cNvContentPartPr/>
                <p14:nvPr/>
              </p14:nvContentPartPr>
              <p14:xfrm>
                <a:off x="4446314" y="6435304"/>
                <a:ext cx="170280" cy="21060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BF732B55-815D-4E6D-95AE-2C61AFF293FB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4437674" y="6426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905C3C66-CE01-4577-9F45-BAF6B1E08FF5}"/>
                    </a:ext>
                  </a:extLst>
                </p14:cNvPr>
                <p14:cNvContentPartPr/>
                <p14:nvPr/>
              </p14:nvContentPartPr>
              <p14:xfrm>
                <a:off x="4643954" y="6511624"/>
                <a:ext cx="96480" cy="12888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905C3C66-CE01-4577-9F45-BAF6B1E08FF5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4635314" y="6502624"/>
                  <a:ext cx="114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36C259C4-ACE5-4273-AB8C-95AC05040069}"/>
                    </a:ext>
                  </a:extLst>
                </p14:cNvPr>
                <p14:cNvContentPartPr/>
                <p14:nvPr/>
              </p14:nvContentPartPr>
              <p14:xfrm>
                <a:off x="4817114" y="6485704"/>
                <a:ext cx="191520" cy="13212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36C259C4-ACE5-4273-AB8C-95AC05040069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4808474" y="6477064"/>
                  <a:ext cx="209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41D83886-3163-4A76-99E5-37CFC726715E}"/>
                    </a:ext>
                  </a:extLst>
                </p14:cNvPr>
                <p14:cNvContentPartPr/>
                <p14:nvPr/>
              </p14:nvContentPartPr>
              <p14:xfrm>
                <a:off x="5110874" y="6477784"/>
                <a:ext cx="146520" cy="16344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41D83886-3163-4A76-99E5-37CFC726715E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5102234" y="6469144"/>
                  <a:ext cx="1641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02B4A5B1-E67A-41EA-828C-65E47E7A1917}"/>
                    </a:ext>
                  </a:extLst>
                </p14:cNvPr>
                <p14:cNvContentPartPr/>
                <p14:nvPr/>
              </p14:nvContentPartPr>
              <p14:xfrm>
                <a:off x="5340194" y="6342784"/>
                <a:ext cx="147600" cy="34416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02B4A5B1-E67A-41EA-828C-65E47E7A191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5331194" y="6334144"/>
                  <a:ext cx="1652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8111DB87-1855-4B7C-B985-63EA05D061D9}"/>
                    </a:ext>
                  </a:extLst>
                </p14:cNvPr>
                <p14:cNvContentPartPr/>
                <p14:nvPr/>
              </p14:nvContentPartPr>
              <p14:xfrm>
                <a:off x="5514074" y="6501904"/>
                <a:ext cx="122400" cy="14184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8111DB87-1855-4B7C-B985-63EA05D061D9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5505074" y="6493264"/>
                  <a:ext cx="140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3DA5F3AE-6113-4B7D-931D-BC0073D222C5}"/>
                    </a:ext>
                  </a:extLst>
                </p14:cNvPr>
                <p14:cNvContentPartPr/>
                <p14:nvPr/>
              </p14:nvContentPartPr>
              <p14:xfrm>
                <a:off x="5684714" y="6469504"/>
                <a:ext cx="111600" cy="17784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3DA5F3AE-6113-4B7D-931D-BC0073D222C5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5675714" y="6460864"/>
                  <a:ext cx="1292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BCA906F2-B148-4A67-B95C-68873854AD4F}"/>
                    </a:ext>
                  </a:extLst>
                </p14:cNvPr>
                <p14:cNvContentPartPr/>
                <p14:nvPr/>
              </p14:nvContentPartPr>
              <p14:xfrm>
                <a:off x="5851394" y="6509464"/>
                <a:ext cx="46080" cy="10836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BCA906F2-B148-4A67-B95C-68873854AD4F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5842394" y="6500824"/>
                  <a:ext cx="63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BC0FCD94-67BA-40A3-8CDB-F5A2C1755D85}"/>
                    </a:ext>
                  </a:extLst>
                </p14:cNvPr>
                <p14:cNvContentPartPr/>
                <p14:nvPr/>
              </p14:nvContentPartPr>
              <p14:xfrm>
                <a:off x="6011594" y="6428104"/>
                <a:ext cx="4320" cy="360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BC0FCD94-67BA-40A3-8CDB-F5A2C1755D85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6002954" y="6419464"/>
                  <a:ext cx="219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1045EB9F-E1BF-4A6B-8000-AEE38C4BF4D4}"/>
                    </a:ext>
                  </a:extLst>
                </p14:cNvPr>
                <p14:cNvContentPartPr/>
                <p14:nvPr/>
              </p14:nvContentPartPr>
              <p14:xfrm>
                <a:off x="5982794" y="6495424"/>
                <a:ext cx="105480" cy="11844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1045EB9F-E1BF-4A6B-8000-AEE38C4BF4D4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5973794" y="6486424"/>
                  <a:ext cx="123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B2DB1B1E-DA63-4415-AB28-D3BA862C217A}"/>
                    </a:ext>
                  </a:extLst>
                </p14:cNvPr>
                <p14:cNvContentPartPr/>
                <p14:nvPr/>
              </p14:nvContentPartPr>
              <p14:xfrm>
                <a:off x="6174314" y="6462664"/>
                <a:ext cx="270000" cy="18936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B2DB1B1E-DA63-4415-AB28-D3BA862C217A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6165674" y="6453664"/>
                  <a:ext cx="28764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28DF3D4B-0F16-4019-9AFD-D7D37A955DF0}"/>
              </a:ext>
            </a:extLst>
          </p:cNvPr>
          <p:cNvGrpSpPr/>
          <p:nvPr/>
        </p:nvGrpSpPr>
        <p:grpSpPr>
          <a:xfrm>
            <a:off x="6678674" y="6403624"/>
            <a:ext cx="424800" cy="240120"/>
            <a:chOff x="6678674" y="6403624"/>
            <a:chExt cx="424800" cy="24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90FD2B4D-5CAF-4EF2-A55D-169BA7F3E47F}"/>
                    </a:ext>
                  </a:extLst>
                </p14:cNvPr>
                <p14:cNvContentPartPr/>
                <p14:nvPr/>
              </p14:nvContentPartPr>
              <p14:xfrm>
                <a:off x="6678674" y="6493984"/>
                <a:ext cx="68400" cy="13212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90FD2B4D-5CAF-4EF2-A55D-169BA7F3E47F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6669674" y="6485344"/>
                  <a:ext cx="86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5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AD1F4E8A-1B1F-47AF-A84D-7E2EA84294CB}"/>
                    </a:ext>
                  </a:extLst>
                </p14:cNvPr>
                <p14:cNvContentPartPr/>
                <p14:nvPr/>
              </p14:nvContentPartPr>
              <p14:xfrm>
                <a:off x="6813674" y="6403624"/>
                <a:ext cx="30600" cy="3924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AD1F4E8A-1B1F-47AF-A84D-7E2EA84294CB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6805034" y="6394624"/>
                  <a:ext cx="482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7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AA93793C-8D7C-4E0D-B01D-24149202E241}"/>
                    </a:ext>
                  </a:extLst>
                </p14:cNvPr>
                <p14:cNvContentPartPr/>
                <p14:nvPr/>
              </p14:nvContentPartPr>
              <p14:xfrm>
                <a:off x="6841394" y="6476704"/>
                <a:ext cx="262080" cy="16704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AA93793C-8D7C-4E0D-B01D-24149202E241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6832754" y="6468064"/>
                  <a:ext cx="27972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324ED92B-EB54-4E49-8CBB-E86148553544}"/>
              </a:ext>
            </a:extLst>
          </p:cNvPr>
          <p:cNvGrpSpPr/>
          <p:nvPr/>
        </p:nvGrpSpPr>
        <p:grpSpPr>
          <a:xfrm>
            <a:off x="7348634" y="6247744"/>
            <a:ext cx="1697040" cy="403200"/>
            <a:chOff x="7348634" y="6247744"/>
            <a:chExt cx="1697040" cy="40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9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4363BD0D-6278-4932-8F0C-286757FCDAAF}"/>
                    </a:ext>
                  </a:extLst>
                </p14:cNvPr>
                <p14:cNvContentPartPr/>
                <p14:nvPr/>
              </p14:nvContentPartPr>
              <p14:xfrm>
                <a:off x="7348634" y="6439984"/>
                <a:ext cx="145080" cy="18468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4363BD0D-6278-4932-8F0C-286757FCDAAF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7339994" y="6430984"/>
                  <a:ext cx="162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1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13F1A79C-EB24-42C1-8A80-68259C89FB8E}"/>
                    </a:ext>
                  </a:extLst>
                </p14:cNvPr>
                <p14:cNvContentPartPr/>
                <p14:nvPr/>
              </p14:nvContentPartPr>
              <p14:xfrm>
                <a:off x="7502714" y="6505144"/>
                <a:ext cx="117360" cy="11736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13F1A79C-EB24-42C1-8A80-68259C89FB8E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7494074" y="6496144"/>
                  <a:ext cx="135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3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0CCF8219-6890-443C-885A-22FF4D9EF4F4}"/>
                    </a:ext>
                  </a:extLst>
                </p14:cNvPr>
                <p14:cNvContentPartPr/>
                <p14:nvPr/>
              </p14:nvContentPartPr>
              <p14:xfrm>
                <a:off x="7701074" y="6518464"/>
                <a:ext cx="124560" cy="9288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0CCF8219-6890-443C-885A-22FF4D9EF4F4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7692074" y="6509824"/>
                  <a:ext cx="1422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29AF67CA-4084-4338-A218-F8D5DE97D26A}"/>
                    </a:ext>
                  </a:extLst>
                </p14:cNvPr>
                <p14:cNvContentPartPr/>
                <p14:nvPr/>
              </p14:nvContentPartPr>
              <p14:xfrm>
                <a:off x="8052794" y="6247744"/>
                <a:ext cx="130320" cy="34920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29AF67CA-4084-4338-A218-F8D5DE97D26A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8043794" y="6239104"/>
                  <a:ext cx="1479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52D2EA8F-8589-4334-B935-90A78B02146D}"/>
                    </a:ext>
                  </a:extLst>
                </p14:cNvPr>
                <p14:cNvContentPartPr/>
                <p14:nvPr/>
              </p14:nvContentPartPr>
              <p14:xfrm>
                <a:off x="7964234" y="6450784"/>
                <a:ext cx="229320" cy="2556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52D2EA8F-8589-4334-B935-90A78B02146D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7955234" y="6442144"/>
                  <a:ext cx="2469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D4E801D1-8247-49FA-A60E-F9F5E8C7568D}"/>
                    </a:ext>
                  </a:extLst>
                </p14:cNvPr>
                <p14:cNvContentPartPr/>
                <p14:nvPr/>
              </p14:nvContentPartPr>
              <p14:xfrm>
                <a:off x="8201834" y="6492544"/>
                <a:ext cx="173520" cy="15228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D4E801D1-8247-49FA-A60E-F9F5E8C7568D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8193194" y="6483904"/>
                  <a:ext cx="191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1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317B0280-7C3F-4B29-8E4A-749025EB32D4}"/>
                    </a:ext>
                  </a:extLst>
                </p14:cNvPr>
                <p14:cNvContentPartPr/>
                <p14:nvPr/>
              </p14:nvContentPartPr>
              <p14:xfrm>
                <a:off x="8463194" y="6468784"/>
                <a:ext cx="204480" cy="17136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317B0280-7C3F-4B29-8E4A-749025EB32D4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8454194" y="6460144"/>
                  <a:ext cx="222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3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DFFA9F8E-3F63-409E-AD9A-3AE8BCBFB5C5}"/>
                    </a:ext>
                  </a:extLst>
                </p14:cNvPr>
                <p14:cNvContentPartPr/>
                <p14:nvPr/>
              </p14:nvContentPartPr>
              <p14:xfrm>
                <a:off x="8400554" y="6464464"/>
                <a:ext cx="224640" cy="18180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DFFA9F8E-3F63-409E-AD9A-3AE8BCBFB5C5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8391554" y="6455464"/>
                  <a:ext cx="2422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5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028F59BE-C3A5-4138-8A74-4783F8595D0D}"/>
                    </a:ext>
                  </a:extLst>
                </p14:cNvPr>
                <p14:cNvContentPartPr/>
                <p14:nvPr/>
              </p14:nvContentPartPr>
              <p14:xfrm>
                <a:off x="8710514" y="6251704"/>
                <a:ext cx="326520" cy="38880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028F59BE-C3A5-4138-8A74-4783F8595D0D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8701514" y="6243064"/>
                  <a:ext cx="3441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7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08FD35B1-8524-4706-BF3E-8132B41404F1}"/>
                    </a:ext>
                  </a:extLst>
                </p14:cNvPr>
                <p14:cNvContentPartPr/>
                <p14:nvPr/>
              </p14:nvContentPartPr>
              <p14:xfrm>
                <a:off x="9022274" y="6620704"/>
                <a:ext cx="23400" cy="3024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08FD35B1-8524-4706-BF3E-8132B41404F1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9013274" y="6612064"/>
                  <a:ext cx="41040" cy="4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17403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C781C-D834-4ED4-8EB8-33854249E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64" y="417657"/>
            <a:ext cx="12192000" cy="602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60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D4D9FC-0C7A-4450-86A7-66A4A9300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18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0438AB6-7A93-4141-BC52-6C51546A13CB}"/>
              </a:ext>
            </a:extLst>
          </p:cNvPr>
          <p:cNvGrpSpPr/>
          <p:nvPr/>
        </p:nvGrpSpPr>
        <p:grpSpPr>
          <a:xfrm>
            <a:off x="1026055" y="202582"/>
            <a:ext cx="2475000" cy="778320"/>
            <a:chOff x="1026055" y="202582"/>
            <a:chExt cx="2475000" cy="77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5A125C2-71B8-43C5-8512-0D1B6AFDFB41}"/>
                    </a:ext>
                  </a:extLst>
                </p14:cNvPr>
                <p14:cNvContentPartPr/>
                <p14:nvPr/>
              </p14:nvContentPartPr>
              <p14:xfrm>
                <a:off x="1026055" y="229582"/>
                <a:ext cx="448920" cy="365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5A125C2-71B8-43C5-8512-0D1B6AFDFB4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7415" y="220942"/>
                  <a:ext cx="4665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EA5404D-7E8C-4770-8850-FB651FB5FF56}"/>
                    </a:ext>
                  </a:extLst>
                </p14:cNvPr>
                <p14:cNvContentPartPr/>
                <p14:nvPr/>
              </p14:nvContentPartPr>
              <p14:xfrm>
                <a:off x="1119295" y="436222"/>
                <a:ext cx="216360" cy="55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EA5404D-7E8C-4770-8850-FB651FB5FF5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0655" y="427222"/>
                  <a:ext cx="2340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621E345-B727-462C-A2FC-753A20F768F7}"/>
                    </a:ext>
                  </a:extLst>
                </p14:cNvPr>
                <p14:cNvContentPartPr/>
                <p14:nvPr/>
              </p14:nvContentPartPr>
              <p14:xfrm>
                <a:off x="1382815" y="412462"/>
                <a:ext cx="171720" cy="175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621E345-B727-462C-A2FC-753A20F768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73815" y="403462"/>
                  <a:ext cx="1893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02C1E8B-66F0-47C0-BC53-8ADED6894181}"/>
                    </a:ext>
                  </a:extLst>
                </p14:cNvPr>
                <p14:cNvContentPartPr/>
                <p14:nvPr/>
              </p14:nvContentPartPr>
              <p14:xfrm>
                <a:off x="1379575" y="358462"/>
                <a:ext cx="213120" cy="202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02C1E8B-66F0-47C0-BC53-8ADED689418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70935" y="349822"/>
                  <a:ext cx="2307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53869C2-B55D-4DD0-8D9F-2D833904A8DF}"/>
                    </a:ext>
                  </a:extLst>
                </p14:cNvPr>
                <p14:cNvContentPartPr/>
                <p14:nvPr/>
              </p14:nvContentPartPr>
              <p14:xfrm>
                <a:off x="1897975" y="289702"/>
                <a:ext cx="72000" cy="138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53869C2-B55D-4DD0-8D9F-2D833904A8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89335" y="281062"/>
                  <a:ext cx="89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76849CB-D400-4C6E-9E84-9605460155AC}"/>
                    </a:ext>
                  </a:extLst>
                </p14:cNvPr>
                <p14:cNvContentPartPr/>
                <p14:nvPr/>
              </p14:nvContentPartPr>
              <p14:xfrm>
                <a:off x="1949815" y="225622"/>
                <a:ext cx="96120" cy="209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76849CB-D400-4C6E-9E84-9605460155A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40815" y="216622"/>
                  <a:ext cx="113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873B63D-996F-425D-A713-BBBA07BAC61D}"/>
                    </a:ext>
                  </a:extLst>
                </p14:cNvPr>
                <p14:cNvContentPartPr/>
                <p14:nvPr/>
              </p14:nvContentPartPr>
              <p14:xfrm>
                <a:off x="1806175" y="363502"/>
                <a:ext cx="297720" cy="51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873B63D-996F-425D-A713-BBBA07BAC61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97535" y="354502"/>
                  <a:ext cx="3153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DBF8DCF-2EAF-4DB8-8E9E-FCDC9AA1672B}"/>
                    </a:ext>
                  </a:extLst>
                </p14:cNvPr>
                <p14:cNvContentPartPr/>
                <p14:nvPr/>
              </p14:nvContentPartPr>
              <p14:xfrm>
                <a:off x="1794655" y="249382"/>
                <a:ext cx="393480" cy="85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DBF8DCF-2EAF-4DB8-8E9E-FCDC9AA1672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85655" y="240742"/>
                  <a:ext cx="411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574A121-0694-4D19-8FB2-93B53DC84FEC}"/>
                    </a:ext>
                  </a:extLst>
                </p14:cNvPr>
                <p14:cNvContentPartPr/>
                <p14:nvPr/>
              </p14:nvContentPartPr>
              <p14:xfrm>
                <a:off x="2269855" y="270622"/>
                <a:ext cx="181440" cy="123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574A121-0694-4D19-8FB2-93B53DC84FE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61215" y="261622"/>
                  <a:ext cx="199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C2C1D09-546E-47A7-B78D-92AEE8673C1F}"/>
                    </a:ext>
                  </a:extLst>
                </p14:cNvPr>
                <p14:cNvContentPartPr/>
                <p14:nvPr/>
              </p14:nvContentPartPr>
              <p14:xfrm>
                <a:off x="2356975" y="202582"/>
                <a:ext cx="172080" cy="345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C2C1D09-546E-47A7-B78D-92AEE8673C1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47975" y="193942"/>
                  <a:ext cx="1897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AD61AD-7092-459A-AA6F-3781592B1EAC}"/>
                    </a:ext>
                  </a:extLst>
                </p14:cNvPr>
                <p14:cNvContentPartPr/>
                <p14:nvPr/>
              </p14:nvContentPartPr>
              <p14:xfrm>
                <a:off x="2551015" y="506782"/>
                <a:ext cx="120240" cy="234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AD61AD-7092-459A-AA6F-3781592B1EA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42375" y="498142"/>
                  <a:ext cx="1378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D695B36-5C6F-4B0E-B7B2-AF64FE3DCCCD}"/>
                    </a:ext>
                  </a:extLst>
                </p14:cNvPr>
                <p14:cNvContentPartPr/>
                <p14:nvPr/>
              </p14:nvContentPartPr>
              <p14:xfrm>
                <a:off x="2829295" y="474742"/>
                <a:ext cx="119880" cy="237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D695B36-5C6F-4B0E-B7B2-AF64FE3DCC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20655" y="465742"/>
                  <a:ext cx="1375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5A73231-B3FD-49F4-9BEA-5423F21D6877}"/>
                    </a:ext>
                  </a:extLst>
                </p14:cNvPr>
                <p14:cNvContentPartPr/>
                <p14:nvPr/>
              </p14:nvContentPartPr>
              <p14:xfrm>
                <a:off x="2933695" y="303382"/>
                <a:ext cx="254160" cy="189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5A73231-B3FD-49F4-9BEA-5423F21D687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25055" y="294382"/>
                  <a:ext cx="2718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4D3EA4F-1B38-48D1-96A6-C8AF324D40DA}"/>
                    </a:ext>
                  </a:extLst>
                </p14:cNvPr>
                <p14:cNvContentPartPr/>
                <p14:nvPr/>
              </p14:nvContentPartPr>
              <p14:xfrm>
                <a:off x="3163375" y="333262"/>
                <a:ext cx="182880" cy="647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4D3EA4F-1B38-48D1-96A6-C8AF324D40D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54375" y="324622"/>
                  <a:ext cx="200520" cy="66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9F7B427-6AD2-4332-AB7E-DCD6AE70ABDA}"/>
                    </a:ext>
                  </a:extLst>
                </p14:cNvPr>
                <p14:cNvContentPartPr/>
                <p14:nvPr/>
              </p14:nvContentPartPr>
              <p14:xfrm>
                <a:off x="3481615" y="493462"/>
                <a:ext cx="19440" cy="12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9F7B427-6AD2-4332-AB7E-DCD6AE70ABD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72615" y="484462"/>
                  <a:ext cx="3708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AFF5A9-AE32-4E6D-B0B0-228A5046D0C1}"/>
              </a:ext>
            </a:extLst>
          </p:cNvPr>
          <p:cNvGrpSpPr/>
          <p:nvPr/>
        </p:nvGrpSpPr>
        <p:grpSpPr>
          <a:xfrm>
            <a:off x="3680695" y="164782"/>
            <a:ext cx="666720" cy="300960"/>
            <a:chOff x="3680695" y="164782"/>
            <a:chExt cx="666720" cy="30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B77CF43-B6AB-40B3-8496-7E2C4D08A0D1}"/>
                    </a:ext>
                  </a:extLst>
                </p14:cNvPr>
                <p14:cNvContentPartPr/>
                <p14:nvPr/>
              </p14:nvContentPartPr>
              <p14:xfrm>
                <a:off x="3680695" y="215182"/>
                <a:ext cx="128880" cy="131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B77CF43-B6AB-40B3-8496-7E2C4D08A0D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71695" y="206182"/>
                  <a:ext cx="146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2390CC4-5C28-401A-B98C-72AABD05B5F2}"/>
                    </a:ext>
                  </a:extLst>
                </p14:cNvPr>
                <p14:cNvContentPartPr/>
                <p14:nvPr/>
              </p14:nvContentPartPr>
              <p14:xfrm>
                <a:off x="3726775" y="192862"/>
                <a:ext cx="147240" cy="272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2390CC4-5C28-401A-B98C-72AABD05B5F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17775" y="184222"/>
                  <a:ext cx="1648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AF71979-BE6C-4040-9441-C840794F09A8}"/>
                    </a:ext>
                  </a:extLst>
                </p14:cNvPr>
                <p14:cNvContentPartPr/>
                <p14:nvPr/>
              </p14:nvContentPartPr>
              <p14:xfrm>
                <a:off x="3830095" y="237862"/>
                <a:ext cx="227520" cy="217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AF71979-BE6C-4040-9441-C840794F09A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21095" y="228862"/>
                  <a:ext cx="2451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3906A89-21AD-4595-86A3-AE4398117F31}"/>
                    </a:ext>
                  </a:extLst>
                </p14:cNvPr>
                <p14:cNvContentPartPr/>
                <p14:nvPr/>
              </p14:nvContentPartPr>
              <p14:xfrm>
                <a:off x="4132135" y="192502"/>
                <a:ext cx="114120" cy="127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3906A89-21AD-4595-86A3-AE4398117F3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23135" y="183502"/>
                  <a:ext cx="131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A314309-BD12-4EE6-9A07-8A80EAE51D67}"/>
                    </a:ext>
                  </a:extLst>
                </p14:cNvPr>
                <p14:cNvContentPartPr/>
                <p14:nvPr/>
              </p14:nvContentPartPr>
              <p14:xfrm>
                <a:off x="4229335" y="164782"/>
                <a:ext cx="118080" cy="298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A314309-BD12-4EE6-9A07-8A80EAE51D6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20695" y="156142"/>
                  <a:ext cx="135720" cy="31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3068904-3B15-4C68-89BF-16F662726178}"/>
              </a:ext>
            </a:extLst>
          </p:cNvPr>
          <p:cNvGrpSpPr/>
          <p:nvPr/>
        </p:nvGrpSpPr>
        <p:grpSpPr>
          <a:xfrm>
            <a:off x="1174375" y="1078822"/>
            <a:ext cx="568080" cy="237960"/>
            <a:chOff x="1174375" y="1078822"/>
            <a:chExt cx="568080" cy="23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4F7F9FE-C370-4E62-823D-0500B8613891}"/>
                    </a:ext>
                  </a:extLst>
                </p14:cNvPr>
                <p14:cNvContentPartPr/>
                <p14:nvPr/>
              </p14:nvContentPartPr>
              <p14:xfrm>
                <a:off x="1174375" y="1078822"/>
                <a:ext cx="295920" cy="237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4F7F9FE-C370-4E62-823D-0500B861389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65735" y="1069822"/>
                  <a:ext cx="3135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5C9B44D-E54D-4659-99D9-449EDDC15EC3}"/>
                    </a:ext>
                  </a:extLst>
                </p14:cNvPr>
                <p14:cNvContentPartPr/>
                <p14:nvPr/>
              </p14:nvContentPartPr>
              <p14:xfrm>
                <a:off x="1597375" y="1129222"/>
                <a:ext cx="120600" cy="27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5C9B44D-E54D-4659-99D9-449EDDC15EC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88375" y="1120582"/>
                  <a:ext cx="138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5BBC819-906D-4B82-A9CC-1DB5BBA2BF82}"/>
                    </a:ext>
                  </a:extLst>
                </p14:cNvPr>
                <p14:cNvContentPartPr/>
                <p14:nvPr/>
              </p14:nvContentPartPr>
              <p14:xfrm>
                <a:off x="1603135" y="1232542"/>
                <a:ext cx="139320" cy="9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5BBC819-906D-4B82-A9CC-1DB5BBA2BF8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94495" y="1223542"/>
                  <a:ext cx="15696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01C250-5BA5-463B-AEA9-19B71417FE08}"/>
              </a:ext>
            </a:extLst>
          </p:cNvPr>
          <p:cNvGrpSpPr/>
          <p:nvPr/>
        </p:nvGrpSpPr>
        <p:grpSpPr>
          <a:xfrm>
            <a:off x="2105335" y="1045702"/>
            <a:ext cx="522720" cy="273600"/>
            <a:chOff x="2105335" y="1045702"/>
            <a:chExt cx="522720" cy="27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FC90AA4-AFF9-4BF7-A921-1F16A00137B6}"/>
                    </a:ext>
                  </a:extLst>
                </p14:cNvPr>
                <p14:cNvContentPartPr/>
                <p14:nvPr/>
              </p14:nvContentPartPr>
              <p14:xfrm>
                <a:off x="2105335" y="1045702"/>
                <a:ext cx="261360" cy="246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FC90AA4-AFF9-4BF7-A921-1F16A00137B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96335" y="1037062"/>
                  <a:ext cx="2790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1620412-15E1-428C-AE7C-B535FC5FA204}"/>
                    </a:ext>
                  </a:extLst>
                </p14:cNvPr>
                <p14:cNvContentPartPr/>
                <p14:nvPr/>
              </p14:nvContentPartPr>
              <p14:xfrm>
                <a:off x="2409895" y="1048942"/>
                <a:ext cx="218160" cy="270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1620412-15E1-428C-AE7C-B535FC5FA20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01255" y="1040302"/>
                  <a:ext cx="235800" cy="28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D4F7D54-BFA4-4A8E-A46A-441A9228FED0}"/>
                  </a:ext>
                </a:extLst>
              </p14:cNvPr>
              <p14:cNvContentPartPr/>
              <p14:nvPr/>
            </p14:nvContentPartPr>
            <p14:xfrm>
              <a:off x="3039895" y="1379422"/>
              <a:ext cx="97920" cy="225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D4F7D54-BFA4-4A8E-A46A-441A9228FED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031255" y="1370782"/>
                <a:ext cx="115560" cy="24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64437222-3283-4264-B69C-8F83585DC0D3}"/>
              </a:ext>
            </a:extLst>
          </p:cNvPr>
          <p:cNvGrpSpPr/>
          <p:nvPr/>
        </p:nvGrpSpPr>
        <p:grpSpPr>
          <a:xfrm>
            <a:off x="3381895" y="857782"/>
            <a:ext cx="1287720" cy="691200"/>
            <a:chOff x="3381895" y="857782"/>
            <a:chExt cx="1287720" cy="69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538FB05-BA02-42D2-AE08-8E0CDEECC217}"/>
                    </a:ext>
                  </a:extLst>
                </p14:cNvPr>
                <p14:cNvContentPartPr/>
                <p14:nvPr/>
              </p14:nvContentPartPr>
              <p14:xfrm>
                <a:off x="3381895" y="1236502"/>
                <a:ext cx="167040" cy="312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538FB05-BA02-42D2-AE08-8E0CDEECC21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72895" y="1227862"/>
                  <a:ext cx="1846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3C119EF-687E-40D5-954F-29481BE01492}"/>
                    </a:ext>
                  </a:extLst>
                </p14:cNvPr>
                <p14:cNvContentPartPr/>
                <p14:nvPr/>
              </p14:nvContentPartPr>
              <p14:xfrm>
                <a:off x="3474775" y="1100062"/>
                <a:ext cx="241920" cy="213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3C119EF-687E-40D5-954F-29481BE0149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66135" y="1091062"/>
                  <a:ext cx="2595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4597193-2F90-4DF3-A0CE-A7353D9B92FE}"/>
                    </a:ext>
                  </a:extLst>
                </p14:cNvPr>
                <p14:cNvContentPartPr/>
                <p14:nvPr/>
              </p14:nvContentPartPr>
              <p14:xfrm>
                <a:off x="3558655" y="921502"/>
                <a:ext cx="171720" cy="124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4597193-2F90-4DF3-A0CE-A7353D9B92F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49655" y="912862"/>
                  <a:ext cx="189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3345FFB-0156-443C-8A5F-CBA62FD32E05}"/>
                    </a:ext>
                  </a:extLst>
                </p14:cNvPr>
                <p14:cNvContentPartPr/>
                <p14:nvPr/>
              </p14:nvContentPartPr>
              <p14:xfrm>
                <a:off x="3862495" y="1103662"/>
                <a:ext cx="115200" cy="23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3345FFB-0156-443C-8A5F-CBA62FD32E0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53855" y="1094662"/>
                  <a:ext cx="1328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FD40738-4B1E-4638-B267-7FF42D9386D1}"/>
                    </a:ext>
                  </a:extLst>
                </p14:cNvPr>
                <p14:cNvContentPartPr/>
                <p14:nvPr/>
              </p14:nvContentPartPr>
              <p14:xfrm>
                <a:off x="3860335" y="1182862"/>
                <a:ext cx="139680" cy="18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FD40738-4B1E-4638-B267-7FF42D9386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51335" y="1174222"/>
                  <a:ext cx="1573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9E7B4CC-510D-4D3D-9555-8577EA674D22}"/>
                    </a:ext>
                  </a:extLst>
                </p14:cNvPr>
                <p14:cNvContentPartPr/>
                <p14:nvPr/>
              </p14:nvContentPartPr>
              <p14:xfrm>
                <a:off x="4245895" y="936262"/>
                <a:ext cx="101880" cy="112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9E7B4CC-510D-4D3D-9555-8577EA674D2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36895" y="927622"/>
                  <a:ext cx="119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6F3C98C-955D-439F-AEB4-875C1F0E7FD0}"/>
                    </a:ext>
                  </a:extLst>
                </p14:cNvPr>
                <p14:cNvContentPartPr/>
                <p14:nvPr/>
              </p14:nvContentPartPr>
              <p14:xfrm>
                <a:off x="4287655" y="889462"/>
                <a:ext cx="145440" cy="247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6F3C98C-955D-439F-AEB4-875C1F0E7FD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79015" y="880822"/>
                  <a:ext cx="1630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EA1B11-C88D-4F73-A9EA-788C2190B3EB}"/>
                    </a:ext>
                  </a:extLst>
                </p14:cNvPr>
                <p14:cNvContentPartPr/>
                <p14:nvPr/>
              </p14:nvContentPartPr>
              <p14:xfrm>
                <a:off x="4514095" y="857782"/>
                <a:ext cx="124920" cy="263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EA1B11-C88D-4F73-A9EA-788C2190B3E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05095" y="849142"/>
                  <a:ext cx="1425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8B713C0-C0E9-447E-A895-5B633895551E}"/>
                    </a:ext>
                  </a:extLst>
                </p14:cNvPr>
                <p14:cNvContentPartPr/>
                <p14:nvPr/>
              </p14:nvContentPartPr>
              <p14:xfrm>
                <a:off x="4206295" y="1169902"/>
                <a:ext cx="373680" cy="68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8B713C0-C0E9-447E-A895-5B633895551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97295" y="1161262"/>
                  <a:ext cx="3913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0545C60-310D-4A21-95C2-2A5C53C75E8C}"/>
                    </a:ext>
                  </a:extLst>
                </p14:cNvPr>
                <p14:cNvContentPartPr/>
                <p14:nvPr/>
              </p14:nvContentPartPr>
              <p14:xfrm>
                <a:off x="4189375" y="1294822"/>
                <a:ext cx="255240" cy="198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0545C60-310D-4A21-95C2-2A5C53C75E8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80375" y="1286182"/>
                  <a:ext cx="2728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4A9DE6E-FB91-4C44-9F20-4749642BC846}"/>
                    </a:ext>
                  </a:extLst>
                </p14:cNvPr>
                <p14:cNvContentPartPr/>
                <p14:nvPr/>
              </p14:nvContentPartPr>
              <p14:xfrm>
                <a:off x="4437055" y="1277542"/>
                <a:ext cx="232560" cy="230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4A9DE6E-FB91-4C44-9F20-4749642BC84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28415" y="1268542"/>
                  <a:ext cx="25020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9AD17D5-65B9-419A-B946-68D5A086A02F}"/>
              </a:ext>
            </a:extLst>
          </p:cNvPr>
          <p:cNvGrpSpPr/>
          <p:nvPr/>
        </p:nvGrpSpPr>
        <p:grpSpPr>
          <a:xfrm>
            <a:off x="1283455" y="1716742"/>
            <a:ext cx="614160" cy="490320"/>
            <a:chOff x="1283455" y="1716742"/>
            <a:chExt cx="614160" cy="49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5504C00-2464-4ED6-9B04-B9CB473CA75D}"/>
                    </a:ext>
                  </a:extLst>
                </p14:cNvPr>
                <p14:cNvContentPartPr/>
                <p14:nvPr/>
              </p14:nvContentPartPr>
              <p14:xfrm>
                <a:off x="1283455" y="1816462"/>
                <a:ext cx="173160" cy="330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5504C00-2464-4ED6-9B04-B9CB473CA75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74815" y="1807462"/>
                  <a:ext cx="1908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7A6A7CC-C456-4896-9D25-706E4A461423}"/>
                    </a:ext>
                  </a:extLst>
                </p14:cNvPr>
                <p14:cNvContentPartPr/>
                <p14:nvPr/>
              </p14:nvContentPartPr>
              <p14:xfrm>
                <a:off x="1425295" y="1716742"/>
                <a:ext cx="213120" cy="416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7A6A7CC-C456-4896-9D25-706E4A46142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16295" y="1707742"/>
                  <a:ext cx="23076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85E7A5A-6F03-489D-BDE3-096DF7DC9AD8}"/>
                    </a:ext>
                  </a:extLst>
                </p14:cNvPr>
                <p14:cNvContentPartPr/>
                <p14:nvPr/>
              </p14:nvContentPartPr>
              <p14:xfrm>
                <a:off x="1285255" y="1970542"/>
                <a:ext cx="257400" cy="75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85E7A5A-6F03-489D-BDE3-096DF7DC9A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76615" y="1961542"/>
                  <a:ext cx="2750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086A5C-EC8F-45C3-B6D3-008A7D69A71A}"/>
                    </a:ext>
                  </a:extLst>
                </p14:cNvPr>
                <p14:cNvContentPartPr/>
                <p14:nvPr/>
              </p14:nvContentPartPr>
              <p14:xfrm>
                <a:off x="1526815" y="2060902"/>
                <a:ext cx="62640" cy="146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086A5C-EC8F-45C3-B6D3-008A7D69A71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18175" y="2051902"/>
                  <a:ext cx="802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7CFB19D-AEF8-46F6-B620-3CC9808B06B9}"/>
                    </a:ext>
                  </a:extLst>
                </p14:cNvPr>
                <p14:cNvContentPartPr/>
                <p14:nvPr/>
              </p14:nvContentPartPr>
              <p14:xfrm>
                <a:off x="1842895" y="1896382"/>
                <a:ext cx="54720" cy="16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7CFB19D-AEF8-46F6-B620-3CC9808B06B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34255" y="1887382"/>
                  <a:ext cx="723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B387CF6-CE58-4E32-8331-B06667E71813}"/>
                    </a:ext>
                  </a:extLst>
                </p14:cNvPr>
                <p14:cNvContentPartPr/>
                <p14:nvPr/>
              </p14:nvContentPartPr>
              <p14:xfrm>
                <a:off x="1831015" y="2054782"/>
                <a:ext cx="4680" cy="13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B387CF6-CE58-4E32-8331-B06667E7181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822015" y="2045782"/>
                  <a:ext cx="223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DD5E307-4E3B-4B2F-B8F9-82955EDD5BA3}"/>
              </a:ext>
            </a:extLst>
          </p:cNvPr>
          <p:cNvGrpSpPr/>
          <p:nvPr/>
        </p:nvGrpSpPr>
        <p:grpSpPr>
          <a:xfrm>
            <a:off x="2157895" y="1777942"/>
            <a:ext cx="1542240" cy="544320"/>
            <a:chOff x="2157895" y="1777942"/>
            <a:chExt cx="1542240" cy="54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CC25F47-31C5-4090-8E29-52C2D0E92624}"/>
                    </a:ext>
                  </a:extLst>
                </p14:cNvPr>
                <p14:cNvContentPartPr/>
                <p14:nvPr/>
              </p14:nvContentPartPr>
              <p14:xfrm>
                <a:off x="2157895" y="1966222"/>
                <a:ext cx="181800" cy="356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CC25F47-31C5-4090-8E29-52C2D0E9262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49255" y="1957582"/>
                  <a:ext cx="1994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D9AB680-886C-46A8-BA01-6F2E56B44E45}"/>
                    </a:ext>
                  </a:extLst>
                </p14:cNvPr>
                <p14:cNvContentPartPr/>
                <p14:nvPr/>
              </p14:nvContentPartPr>
              <p14:xfrm>
                <a:off x="2332135" y="1777942"/>
                <a:ext cx="244800" cy="258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D9AB680-886C-46A8-BA01-6F2E56B44E4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23495" y="1768942"/>
                  <a:ext cx="2624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80FA27E-FF27-4324-8551-5E6B5DCBF23F}"/>
                    </a:ext>
                  </a:extLst>
                </p14:cNvPr>
                <p14:cNvContentPartPr/>
                <p14:nvPr/>
              </p14:nvContentPartPr>
              <p14:xfrm>
                <a:off x="2680615" y="1885582"/>
                <a:ext cx="111240" cy="10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80FA27E-FF27-4324-8551-5E6B5DCBF23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71975" y="1876942"/>
                  <a:ext cx="128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E40C76F-CE25-4A6C-9574-A4BB197229AF}"/>
                    </a:ext>
                  </a:extLst>
                </p14:cNvPr>
                <p14:cNvContentPartPr/>
                <p14:nvPr/>
              </p14:nvContentPartPr>
              <p14:xfrm>
                <a:off x="2672335" y="1964782"/>
                <a:ext cx="144000" cy="27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E40C76F-CE25-4A6C-9574-A4BB197229A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63335" y="1955782"/>
                  <a:ext cx="1616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2C74E53-B83C-41D4-9818-3DD1249A6656}"/>
                    </a:ext>
                  </a:extLst>
                </p14:cNvPr>
                <p14:cNvContentPartPr/>
                <p14:nvPr/>
              </p14:nvContentPartPr>
              <p14:xfrm>
                <a:off x="2979415" y="1872622"/>
                <a:ext cx="192240" cy="175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2C74E53-B83C-41D4-9818-3DD1249A665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70415" y="1863622"/>
                  <a:ext cx="2098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B5A1DAF-B202-4B4B-8670-22BB703DA341}"/>
                    </a:ext>
                  </a:extLst>
                </p14:cNvPr>
                <p14:cNvContentPartPr/>
                <p14:nvPr/>
              </p14:nvContentPartPr>
              <p14:xfrm>
                <a:off x="3271735" y="1996102"/>
                <a:ext cx="22680" cy="37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B5A1DAF-B202-4B4B-8670-22BB703DA34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262735" y="1987102"/>
                  <a:ext cx="403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FAD25A7-6685-4856-A2CB-5136381308EB}"/>
                    </a:ext>
                  </a:extLst>
                </p14:cNvPr>
                <p14:cNvContentPartPr/>
                <p14:nvPr/>
              </p14:nvContentPartPr>
              <p14:xfrm>
                <a:off x="3412855" y="1822222"/>
                <a:ext cx="287280" cy="183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FAD25A7-6685-4856-A2CB-5136381308E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04215" y="1813582"/>
                  <a:ext cx="30492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566AACC-8EB8-4485-A923-320D27F99344}"/>
              </a:ext>
            </a:extLst>
          </p:cNvPr>
          <p:cNvGrpSpPr/>
          <p:nvPr/>
        </p:nvGrpSpPr>
        <p:grpSpPr>
          <a:xfrm>
            <a:off x="4076695" y="1841662"/>
            <a:ext cx="351000" cy="226440"/>
            <a:chOff x="4076695" y="1841662"/>
            <a:chExt cx="351000" cy="22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B9EA456-1D2C-4476-8C6A-7F9475973CCC}"/>
                    </a:ext>
                  </a:extLst>
                </p14:cNvPr>
                <p14:cNvContentPartPr/>
                <p14:nvPr/>
              </p14:nvContentPartPr>
              <p14:xfrm>
                <a:off x="4076695" y="1896382"/>
                <a:ext cx="138960" cy="1717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B9EA456-1D2C-4476-8C6A-7F9475973CC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67695" y="1887382"/>
                  <a:ext cx="1566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DD66ABF-85A5-4648-9A5C-C5685C7365B0}"/>
                    </a:ext>
                  </a:extLst>
                </p14:cNvPr>
                <p14:cNvContentPartPr/>
                <p14:nvPr/>
              </p14:nvContentPartPr>
              <p14:xfrm>
                <a:off x="4213495" y="1841662"/>
                <a:ext cx="214200" cy="187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DD66ABF-85A5-4648-9A5C-C5685C7365B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04855" y="1832662"/>
                  <a:ext cx="23184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C89389-5CBE-46E2-9FD9-9F42052DFE64}"/>
              </a:ext>
            </a:extLst>
          </p:cNvPr>
          <p:cNvGrpSpPr/>
          <p:nvPr/>
        </p:nvGrpSpPr>
        <p:grpSpPr>
          <a:xfrm>
            <a:off x="4777255" y="1660582"/>
            <a:ext cx="490320" cy="522720"/>
            <a:chOff x="4777255" y="1660582"/>
            <a:chExt cx="490320" cy="52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B3EF8EC-E736-4CDA-85AC-61D026B4F9B9}"/>
                    </a:ext>
                  </a:extLst>
                </p14:cNvPr>
                <p14:cNvContentPartPr/>
                <p14:nvPr/>
              </p14:nvContentPartPr>
              <p14:xfrm>
                <a:off x="4777255" y="1726462"/>
                <a:ext cx="149760" cy="314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B3EF8EC-E736-4CDA-85AC-61D026B4F9B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68255" y="1717822"/>
                  <a:ext cx="1674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5F1C221-6484-40CF-AABD-C82B5F58F839}"/>
                    </a:ext>
                  </a:extLst>
                </p14:cNvPr>
                <p14:cNvContentPartPr/>
                <p14:nvPr/>
              </p14:nvContentPartPr>
              <p14:xfrm>
                <a:off x="4890295" y="1660582"/>
                <a:ext cx="204480" cy="402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5F1C221-6484-40CF-AABD-C82B5F58F83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881655" y="1651942"/>
                  <a:ext cx="22212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C608B5E-20F1-4CB2-A5EE-6E517CF13907}"/>
                    </a:ext>
                  </a:extLst>
                </p14:cNvPr>
                <p14:cNvContentPartPr/>
                <p14:nvPr/>
              </p14:nvContentPartPr>
              <p14:xfrm>
                <a:off x="4794895" y="1897102"/>
                <a:ext cx="181440" cy="68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C608B5E-20F1-4CB2-A5EE-6E517CF1390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785895" y="1888462"/>
                  <a:ext cx="199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0A5446F-DD66-49F3-A092-5A23164EB47F}"/>
                    </a:ext>
                  </a:extLst>
                </p14:cNvPr>
                <p14:cNvContentPartPr/>
                <p14:nvPr/>
              </p14:nvContentPartPr>
              <p14:xfrm>
                <a:off x="5001175" y="2063422"/>
                <a:ext cx="52200" cy="1198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0A5446F-DD66-49F3-A092-5A23164EB47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92535" y="2054422"/>
                  <a:ext cx="69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7BFE30D-2C14-4B0F-B6F9-808F3B22AEFF}"/>
                    </a:ext>
                  </a:extLst>
                </p14:cNvPr>
                <p14:cNvContentPartPr/>
                <p14:nvPr/>
              </p14:nvContentPartPr>
              <p14:xfrm>
                <a:off x="5234455" y="1836622"/>
                <a:ext cx="33120" cy="1728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7BFE30D-2C14-4B0F-B6F9-808F3B22AEF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25815" y="1827622"/>
                  <a:ext cx="5076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0D0ED4-6E56-43B3-9D29-E1F4807F2064}"/>
              </a:ext>
            </a:extLst>
          </p:cNvPr>
          <p:cNvGrpSpPr/>
          <p:nvPr/>
        </p:nvGrpSpPr>
        <p:grpSpPr>
          <a:xfrm>
            <a:off x="5465215" y="1771102"/>
            <a:ext cx="1550520" cy="390960"/>
            <a:chOff x="5465215" y="1771102"/>
            <a:chExt cx="1550520" cy="39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94324C2-F425-4D32-B050-997C06A7918F}"/>
                    </a:ext>
                  </a:extLst>
                </p14:cNvPr>
                <p14:cNvContentPartPr/>
                <p14:nvPr/>
              </p14:nvContentPartPr>
              <p14:xfrm>
                <a:off x="5465215" y="1920862"/>
                <a:ext cx="147960" cy="2412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94324C2-F425-4D32-B050-997C06A7918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56215" y="1911862"/>
                  <a:ext cx="1656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5605DA3-ADA6-4E76-90B8-4646B71ED006}"/>
                    </a:ext>
                  </a:extLst>
                </p14:cNvPr>
                <p14:cNvContentPartPr/>
                <p14:nvPr/>
              </p14:nvContentPartPr>
              <p14:xfrm>
                <a:off x="5566375" y="1771102"/>
                <a:ext cx="289080" cy="206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5605DA3-ADA6-4E76-90B8-4646B71ED00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57375" y="1762462"/>
                  <a:ext cx="3067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A232D2C-AB8F-4D7A-A5A1-9A419D4C7EA9}"/>
                    </a:ext>
                  </a:extLst>
                </p14:cNvPr>
                <p14:cNvContentPartPr/>
                <p14:nvPr/>
              </p14:nvContentPartPr>
              <p14:xfrm>
                <a:off x="5895055" y="1822942"/>
                <a:ext cx="242280" cy="183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A232D2C-AB8F-4D7A-A5A1-9A419D4C7EA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86055" y="1813942"/>
                  <a:ext cx="259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85F16EF-DC9C-4203-874C-D073BFE49460}"/>
                    </a:ext>
                  </a:extLst>
                </p14:cNvPr>
                <p14:cNvContentPartPr/>
                <p14:nvPr/>
              </p14:nvContentPartPr>
              <p14:xfrm>
                <a:off x="6226255" y="1819342"/>
                <a:ext cx="204480" cy="151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85F16EF-DC9C-4203-874C-D073BFE494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17255" y="1810702"/>
                  <a:ext cx="2221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0CC0599-C043-40D8-B0B5-8559A362CD83}"/>
                    </a:ext>
                  </a:extLst>
                </p14:cNvPr>
                <p14:cNvContentPartPr/>
                <p14:nvPr/>
              </p14:nvContentPartPr>
              <p14:xfrm>
                <a:off x="6595255" y="1915102"/>
                <a:ext cx="34560" cy="56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0CC0599-C043-40D8-B0B5-8559A362CD8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586615" y="1906462"/>
                  <a:ext cx="522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60CB1ED-D115-4A12-8A67-315763831185}"/>
                    </a:ext>
                  </a:extLst>
                </p14:cNvPr>
                <p14:cNvContentPartPr/>
                <p14:nvPr/>
              </p14:nvContentPartPr>
              <p14:xfrm>
                <a:off x="6677335" y="1778662"/>
                <a:ext cx="338400" cy="210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60CB1ED-D115-4A12-8A67-31576383118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668335" y="1769662"/>
                  <a:ext cx="356040" cy="22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85B2178-D29A-42BC-BB2C-41772C8CC579}"/>
              </a:ext>
            </a:extLst>
          </p:cNvPr>
          <p:cNvGrpSpPr/>
          <p:nvPr/>
        </p:nvGrpSpPr>
        <p:grpSpPr>
          <a:xfrm>
            <a:off x="1499455" y="2531782"/>
            <a:ext cx="933120" cy="500040"/>
            <a:chOff x="1499455" y="2531782"/>
            <a:chExt cx="933120" cy="50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4240842-0320-40E9-8A85-6BE1C562EABB}"/>
                    </a:ext>
                  </a:extLst>
                </p14:cNvPr>
                <p14:cNvContentPartPr/>
                <p14:nvPr/>
              </p14:nvContentPartPr>
              <p14:xfrm>
                <a:off x="1537255" y="2708902"/>
                <a:ext cx="360" cy="3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4240842-0320-40E9-8A85-6BE1C562EAB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28255" y="270026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1B23031-5547-4054-B485-8CBC58D6AC30}"/>
                    </a:ext>
                  </a:extLst>
                </p14:cNvPr>
                <p14:cNvContentPartPr/>
                <p14:nvPr/>
              </p14:nvContentPartPr>
              <p14:xfrm>
                <a:off x="1499455" y="2544022"/>
                <a:ext cx="257400" cy="2707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1B23031-5547-4054-B485-8CBC58D6AC3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490815" y="2535382"/>
                  <a:ext cx="2750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A807CB9-578E-4DF6-8C1E-3DFC9BD7773E}"/>
                    </a:ext>
                  </a:extLst>
                </p14:cNvPr>
                <p14:cNvContentPartPr/>
                <p14:nvPr/>
              </p14:nvContentPartPr>
              <p14:xfrm>
                <a:off x="1700695" y="2649142"/>
                <a:ext cx="172800" cy="3826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A807CB9-578E-4DF6-8C1E-3DFC9BD7773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691695" y="2640502"/>
                  <a:ext cx="19044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F41E298-8C1B-49B1-A94A-5B14A1B5116C}"/>
                    </a:ext>
                  </a:extLst>
                </p14:cNvPr>
                <p14:cNvContentPartPr/>
                <p14:nvPr/>
              </p14:nvContentPartPr>
              <p14:xfrm>
                <a:off x="1832095" y="2531782"/>
                <a:ext cx="218520" cy="253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F41E298-8C1B-49B1-A94A-5B14A1B5116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23095" y="2522782"/>
                  <a:ext cx="2361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85F78CA-99AC-43C5-89CD-6288278635E8}"/>
                    </a:ext>
                  </a:extLst>
                </p14:cNvPr>
                <p14:cNvContentPartPr/>
                <p14:nvPr/>
              </p14:nvContentPartPr>
              <p14:xfrm>
                <a:off x="2009215" y="2797102"/>
                <a:ext cx="88920" cy="102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85F78CA-99AC-43C5-89CD-6288278635E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000575" y="2788102"/>
                  <a:ext cx="106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ABD1BC1-7AB2-4848-92F6-1E4209A5D206}"/>
                    </a:ext>
                  </a:extLst>
                </p14:cNvPr>
                <p14:cNvContentPartPr/>
                <p14:nvPr/>
              </p14:nvContentPartPr>
              <p14:xfrm>
                <a:off x="2279215" y="2617822"/>
                <a:ext cx="128520" cy="27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ABD1BC1-7AB2-4848-92F6-1E4209A5D20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270575" y="2609182"/>
                  <a:ext cx="1461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76D05C9-11A0-4DC4-9F80-34A362DE8E86}"/>
                    </a:ext>
                  </a:extLst>
                </p14:cNvPr>
                <p14:cNvContentPartPr/>
                <p14:nvPr/>
              </p14:nvContentPartPr>
              <p14:xfrm>
                <a:off x="2298655" y="2717182"/>
                <a:ext cx="133920" cy="20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76D05C9-11A0-4DC4-9F80-34A362DE8E8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289655" y="2708182"/>
                  <a:ext cx="15156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5D182AF-E0CB-4F26-8A25-0BB073DECC36}"/>
              </a:ext>
            </a:extLst>
          </p:cNvPr>
          <p:cNvGrpSpPr/>
          <p:nvPr/>
        </p:nvGrpSpPr>
        <p:grpSpPr>
          <a:xfrm>
            <a:off x="2855575" y="2505862"/>
            <a:ext cx="2135880" cy="359640"/>
            <a:chOff x="2855575" y="2505862"/>
            <a:chExt cx="2135880" cy="35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487D08E-9AC5-4DA1-9487-3A1405B4425A}"/>
                    </a:ext>
                  </a:extLst>
                </p14:cNvPr>
                <p14:cNvContentPartPr/>
                <p14:nvPr/>
              </p14:nvContentPartPr>
              <p14:xfrm>
                <a:off x="2855575" y="2573182"/>
                <a:ext cx="282600" cy="2743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487D08E-9AC5-4DA1-9487-3A1405B4425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846935" y="2564542"/>
                  <a:ext cx="3002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CF0356F-D956-42B2-9AA3-4B8A790584F4}"/>
                    </a:ext>
                  </a:extLst>
                </p14:cNvPr>
                <p14:cNvContentPartPr/>
                <p14:nvPr/>
              </p14:nvContentPartPr>
              <p14:xfrm>
                <a:off x="3116575" y="2559142"/>
                <a:ext cx="240840" cy="2826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CF0356F-D956-42B2-9AA3-4B8A790584F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107575" y="2550142"/>
                  <a:ext cx="2584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35464F7-A69B-48C2-9C84-143F3658BD95}"/>
                    </a:ext>
                  </a:extLst>
                </p14:cNvPr>
                <p14:cNvContentPartPr/>
                <p14:nvPr/>
              </p14:nvContentPartPr>
              <p14:xfrm>
                <a:off x="3527695" y="2531062"/>
                <a:ext cx="195120" cy="297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35464F7-A69B-48C2-9C84-143F3658BD9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519055" y="2522062"/>
                  <a:ext cx="2127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DAB8E3D-684F-4547-A69C-A2CE8729610C}"/>
                    </a:ext>
                  </a:extLst>
                </p14:cNvPr>
                <p14:cNvContentPartPr/>
                <p14:nvPr/>
              </p14:nvContentPartPr>
              <p14:xfrm>
                <a:off x="3726055" y="2718982"/>
                <a:ext cx="13680" cy="39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DAB8E3D-684F-4547-A69C-A2CE8729610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717055" y="2709982"/>
                  <a:ext cx="31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CBD5C5B-58A6-4C3D-BC12-A125A83F95EA}"/>
                    </a:ext>
                  </a:extLst>
                </p14:cNvPr>
                <p14:cNvContentPartPr/>
                <p14:nvPr/>
              </p14:nvContentPartPr>
              <p14:xfrm>
                <a:off x="3796255" y="2585062"/>
                <a:ext cx="218520" cy="2437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CBD5C5B-58A6-4C3D-BC12-A125A83F95E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787255" y="2576422"/>
                  <a:ext cx="2361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478FA1F-D096-45FC-AB5A-299964AA3FBA}"/>
                    </a:ext>
                  </a:extLst>
                </p14:cNvPr>
                <p14:cNvContentPartPr/>
                <p14:nvPr/>
              </p14:nvContentPartPr>
              <p14:xfrm>
                <a:off x="4068415" y="2505862"/>
                <a:ext cx="115560" cy="3596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478FA1F-D096-45FC-AB5A-299964AA3FB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59775" y="2497222"/>
                  <a:ext cx="13320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D09111E-1F3F-4D2A-ABC4-112FC18BF2F2}"/>
                    </a:ext>
                  </a:extLst>
                </p14:cNvPr>
                <p14:cNvContentPartPr/>
                <p14:nvPr/>
              </p14:nvContentPartPr>
              <p14:xfrm>
                <a:off x="4312495" y="2614582"/>
                <a:ext cx="207360" cy="1832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D09111E-1F3F-4D2A-ABC4-112FC18BF2F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303495" y="2605582"/>
                  <a:ext cx="225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396A304-0E12-458A-9295-8884115A53BD}"/>
                    </a:ext>
                  </a:extLst>
                </p14:cNvPr>
                <p14:cNvContentPartPr/>
                <p14:nvPr/>
              </p14:nvContentPartPr>
              <p14:xfrm>
                <a:off x="4674655" y="2612782"/>
                <a:ext cx="95040" cy="1778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396A304-0E12-458A-9295-8884115A53B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666015" y="2603782"/>
                  <a:ext cx="1126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EFDAF7-DF5D-410A-9612-F7187E3A21B7}"/>
                    </a:ext>
                  </a:extLst>
                </p14:cNvPr>
                <p14:cNvContentPartPr/>
                <p14:nvPr/>
              </p14:nvContentPartPr>
              <p14:xfrm>
                <a:off x="4820095" y="2598022"/>
                <a:ext cx="171360" cy="213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EFDAF7-DF5D-410A-9612-F7187E3A21B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811455" y="2589382"/>
                  <a:ext cx="18900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D580246-6A73-4C81-B1F5-8A6669E7A2F7}"/>
              </a:ext>
            </a:extLst>
          </p:cNvPr>
          <p:cNvGrpSpPr/>
          <p:nvPr/>
        </p:nvGrpSpPr>
        <p:grpSpPr>
          <a:xfrm>
            <a:off x="5455495" y="2491822"/>
            <a:ext cx="738000" cy="321120"/>
            <a:chOff x="5455495" y="2491822"/>
            <a:chExt cx="738000" cy="32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5DCC7F3-6151-41C6-93C5-C96AD81E6D79}"/>
                    </a:ext>
                  </a:extLst>
                </p14:cNvPr>
                <p14:cNvContentPartPr/>
                <p14:nvPr/>
              </p14:nvContentPartPr>
              <p14:xfrm>
                <a:off x="5455495" y="2659942"/>
                <a:ext cx="170280" cy="1530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5DCC7F3-6151-41C6-93C5-C96AD81E6D7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446495" y="2651302"/>
                  <a:ext cx="187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DE5BEE0-2408-45B9-957A-B1E0F6BF115D}"/>
                    </a:ext>
                  </a:extLst>
                </p14:cNvPr>
                <p14:cNvContentPartPr/>
                <p14:nvPr/>
              </p14:nvContentPartPr>
              <p14:xfrm>
                <a:off x="5667895" y="2707102"/>
                <a:ext cx="143280" cy="871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DE5BEE0-2408-45B9-957A-B1E0F6BF115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59255" y="2698462"/>
                  <a:ext cx="160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9741F29-B93A-4AD1-91C9-AD5725F3FA6A}"/>
                    </a:ext>
                  </a:extLst>
                </p14:cNvPr>
                <p14:cNvContentPartPr/>
                <p14:nvPr/>
              </p14:nvContentPartPr>
              <p14:xfrm>
                <a:off x="5904055" y="2680102"/>
                <a:ext cx="187200" cy="1116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9741F29-B93A-4AD1-91C9-AD5725F3FA6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895415" y="2671102"/>
                  <a:ext cx="204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26728D9-6A04-4984-9ECB-7E6B83B0FA62}"/>
                    </a:ext>
                  </a:extLst>
                </p14:cNvPr>
                <p14:cNvContentPartPr/>
                <p14:nvPr/>
              </p14:nvContentPartPr>
              <p14:xfrm>
                <a:off x="6058495" y="2491822"/>
                <a:ext cx="135000" cy="2923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26728D9-6A04-4984-9ECB-7E6B83B0FA6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049855" y="2483182"/>
                  <a:ext cx="152640" cy="30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2054E39-176F-48D4-8105-E198A07666D4}"/>
              </a:ext>
            </a:extLst>
          </p:cNvPr>
          <p:cNvGrpSpPr/>
          <p:nvPr/>
        </p:nvGrpSpPr>
        <p:grpSpPr>
          <a:xfrm>
            <a:off x="6458095" y="2410822"/>
            <a:ext cx="1523160" cy="451440"/>
            <a:chOff x="6458095" y="2410822"/>
            <a:chExt cx="1523160" cy="45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EC779AB-EDB7-4C2C-B48E-1D1342FE9E30}"/>
                    </a:ext>
                  </a:extLst>
                </p14:cNvPr>
                <p14:cNvContentPartPr/>
                <p14:nvPr/>
              </p14:nvContentPartPr>
              <p14:xfrm>
                <a:off x="6458095" y="2570662"/>
                <a:ext cx="204840" cy="1735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EC779AB-EDB7-4C2C-B48E-1D1342FE9E3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449095" y="2562022"/>
                  <a:ext cx="222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2E0541D-81E8-4439-91E6-75C8D10AEFA5}"/>
                    </a:ext>
                  </a:extLst>
                </p14:cNvPr>
                <p14:cNvContentPartPr/>
                <p14:nvPr/>
              </p14:nvContentPartPr>
              <p14:xfrm>
                <a:off x="6792895" y="2455102"/>
                <a:ext cx="201600" cy="306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2E0541D-81E8-4439-91E6-75C8D10AEFA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783895" y="2446462"/>
                  <a:ext cx="2192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51AB3E3-4AC7-45E7-B36E-30ABCB4A0A47}"/>
                    </a:ext>
                  </a:extLst>
                </p14:cNvPr>
                <p14:cNvContentPartPr/>
                <p14:nvPr/>
              </p14:nvContentPartPr>
              <p14:xfrm>
                <a:off x="7005655" y="2481022"/>
                <a:ext cx="112680" cy="247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51AB3E3-4AC7-45E7-B36E-30ABCB4A0A4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997015" y="2472022"/>
                  <a:ext cx="1303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EB07A30-2C87-44F2-8122-EB7AF4D9469C}"/>
                    </a:ext>
                  </a:extLst>
                </p14:cNvPr>
                <p14:cNvContentPartPr/>
                <p14:nvPr/>
              </p14:nvContentPartPr>
              <p14:xfrm>
                <a:off x="7232815" y="2589382"/>
                <a:ext cx="137880" cy="288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EB07A30-2C87-44F2-8122-EB7AF4D9469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223815" y="2580382"/>
                  <a:ext cx="1555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C55152E-153C-49F1-A322-884F2F2AB937}"/>
                    </a:ext>
                  </a:extLst>
                </p14:cNvPr>
                <p14:cNvContentPartPr/>
                <p14:nvPr/>
              </p14:nvContentPartPr>
              <p14:xfrm>
                <a:off x="7350895" y="2592262"/>
                <a:ext cx="144000" cy="2700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C55152E-153C-49F1-A322-884F2F2AB93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42255" y="2583622"/>
                  <a:ext cx="1616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0CBF900-84FA-473B-AAB6-FFA9C7864617}"/>
                    </a:ext>
                  </a:extLst>
                </p14:cNvPr>
                <p14:cNvContentPartPr/>
                <p14:nvPr/>
              </p14:nvContentPartPr>
              <p14:xfrm>
                <a:off x="7438375" y="2551582"/>
                <a:ext cx="181080" cy="1785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0CBF900-84FA-473B-AAB6-FFA9C786461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429735" y="2542942"/>
                  <a:ext cx="198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09A0306-B1AB-4E57-B418-B16030DEE2BC}"/>
                    </a:ext>
                  </a:extLst>
                </p14:cNvPr>
                <p14:cNvContentPartPr/>
                <p14:nvPr/>
              </p14:nvContentPartPr>
              <p14:xfrm>
                <a:off x="7628815" y="2679382"/>
                <a:ext cx="74520" cy="1087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09A0306-B1AB-4E57-B418-B16030DEE2B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19815" y="2670382"/>
                  <a:ext cx="921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462E140-E40C-45B2-A7DA-832C4ABB19DF}"/>
                    </a:ext>
                  </a:extLst>
                </p14:cNvPr>
                <p14:cNvContentPartPr/>
                <p14:nvPr/>
              </p14:nvContentPartPr>
              <p14:xfrm>
                <a:off x="7765975" y="2410822"/>
                <a:ext cx="215280" cy="4068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462E140-E40C-45B2-A7DA-832C4ABB19D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756975" y="2402182"/>
                  <a:ext cx="232920" cy="42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298A55C-7C25-497A-BABE-30E24581E890}"/>
              </a:ext>
            </a:extLst>
          </p:cNvPr>
          <p:cNvGrpSpPr/>
          <p:nvPr/>
        </p:nvGrpSpPr>
        <p:grpSpPr>
          <a:xfrm>
            <a:off x="8242615" y="2425942"/>
            <a:ext cx="2638800" cy="408240"/>
            <a:chOff x="8242615" y="2425942"/>
            <a:chExt cx="2638800" cy="40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3D33F81-FC04-4662-8737-557051A50E20}"/>
                    </a:ext>
                  </a:extLst>
                </p14:cNvPr>
                <p14:cNvContentPartPr/>
                <p14:nvPr/>
              </p14:nvContentPartPr>
              <p14:xfrm>
                <a:off x="8242615" y="2599462"/>
                <a:ext cx="123840" cy="27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3D33F81-FC04-4662-8737-557051A50E2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233975" y="2590462"/>
                  <a:ext cx="141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B0AA167-F44A-4202-A8BB-0AE3D38914F2}"/>
                    </a:ext>
                  </a:extLst>
                </p14:cNvPr>
                <p14:cNvContentPartPr/>
                <p14:nvPr/>
              </p14:nvContentPartPr>
              <p14:xfrm>
                <a:off x="8244775" y="2693782"/>
                <a:ext cx="99720" cy="234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B0AA167-F44A-4202-A8BB-0AE3D38914F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235775" y="2685142"/>
                  <a:ext cx="1173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35E2E8A-133E-4151-842E-F2E73C727F27}"/>
                    </a:ext>
                  </a:extLst>
                </p14:cNvPr>
                <p14:cNvContentPartPr/>
                <p14:nvPr/>
              </p14:nvContentPartPr>
              <p14:xfrm>
                <a:off x="8524855" y="2535022"/>
                <a:ext cx="254520" cy="207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35E2E8A-133E-4151-842E-F2E73C727F2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515855" y="2526382"/>
                  <a:ext cx="2721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7A0D49B-BE67-4E9A-AB84-1FC90395F735}"/>
                    </a:ext>
                  </a:extLst>
                </p14:cNvPr>
                <p14:cNvContentPartPr/>
                <p14:nvPr/>
              </p14:nvContentPartPr>
              <p14:xfrm>
                <a:off x="8848855" y="2500462"/>
                <a:ext cx="186120" cy="232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7A0D49B-BE67-4E9A-AB84-1FC90395F73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39855" y="2491822"/>
                  <a:ext cx="2037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8CB05EA-EE14-4D45-9B3C-BAE4E3676861}"/>
                    </a:ext>
                  </a:extLst>
                </p14:cNvPr>
                <p14:cNvContentPartPr/>
                <p14:nvPr/>
              </p14:nvContentPartPr>
              <p14:xfrm>
                <a:off x="9162055" y="2425942"/>
                <a:ext cx="208800" cy="4082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8CB05EA-EE14-4D45-9B3C-BAE4E367686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153415" y="2417302"/>
                  <a:ext cx="22644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0C5FAA1-B681-4C17-934C-A7A275F93DF3}"/>
                    </a:ext>
                  </a:extLst>
                </p14:cNvPr>
                <p14:cNvContentPartPr/>
                <p14:nvPr/>
              </p14:nvContentPartPr>
              <p14:xfrm>
                <a:off x="9357895" y="2544382"/>
                <a:ext cx="121680" cy="2224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0C5FAA1-B681-4C17-934C-A7A275F93DF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48895" y="2535742"/>
                  <a:ext cx="139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AA54908-946D-4807-AA93-BAA46A658518}"/>
                    </a:ext>
                  </a:extLst>
                </p14:cNvPr>
                <p14:cNvContentPartPr/>
                <p14:nvPr/>
              </p14:nvContentPartPr>
              <p14:xfrm>
                <a:off x="9517735" y="2619262"/>
                <a:ext cx="158400" cy="331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AA54908-946D-4807-AA93-BAA46A65851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08735" y="2610262"/>
                  <a:ext cx="1760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A373BD9-0650-433C-9133-6175F206F218}"/>
                    </a:ext>
                  </a:extLst>
                </p14:cNvPr>
                <p14:cNvContentPartPr/>
                <p14:nvPr/>
              </p14:nvContentPartPr>
              <p14:xfrm>
                <a:off x="9711775" y="2716462"/>
                <a:ext cx="26640" cy="576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A373BD9-0650-433C-9133-6175F206F21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703135" y="2707822"/>
                  <a:ext cx="442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19B8030-4596-4CC9-8018-7EB083E44D73}"/>
                    </a:ext>
                  </a:extLst>
                </p14:cNvPr>
                <p14:cNvContentPartPr/>
                <p14:nvPr/>
              </p14:nvContentPartPr>
              <p14:xfrm>
                <a:off x="9830935" y="2556982"/>
                <a:ext cx="219600" cy="1735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19B8030-4596-4CC9-8018-7EB083E44D7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822295" y="2547982"/>
                  <a:ext cx="2372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C00256D-DF29-46A0-A3D6-B1040605DD7F}"/>
                    </a:ext>
                  </a:extLst>
                </p14:cNvPr>
                <p14:cNvContentPartPr/>
                <p14:nvPr/>
              </p14:nvContentPartPr>
              <p14:xfrm>
                <a:off x="10093735" y="2428102"/>
                <a:ext cx="123480" cy="3769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C00256D-DF29-46A0-A3D6-B1040605DD7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084735" y="2419462"/>
                  <a:ext cx="14112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43F9F07-F3F1-4A1B-93A0-27D47D99D274}"/>
                    </a:ext>
                  </a:extLst>
                </p14:cNvPr>
                <p14:cNvContentPartPr/>
                <p14:nvPr/>
              </p14:nvContentPartPr>
              <p14:xfrm>
                <a:off x="10281295" y="2550862"/>
                <a:ext cx="197640" cy="1609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43F9F07-F3F1-4A1B-93A0-27D47D99D27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272655" y="2542222"/>
                  <a:ext cx="215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2C109EA-1EC1-45BD-88E9-B26B7DA7F039}"/>
                    </a:ext>
                  </a:extLst>
                </p14:cNvPr>
                <p14:cNvContentPartPr/>
                <p14:nvPr/>
              </p14:nvContentPartPr>
              <p14:xfrm>
                <a:off x="10579375" y="2572462"/>
                <a:ext cx="88560" cy="1476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2C109EA-1EC1-45BD-88E9-B26B7DA7F03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570735" y="2563462"/>
                  <a:ext cx="106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883AFC1-992D-4E38-9A41-C23BE745278C}"/>
                    </a:ext>
                  </a:extLst>
                </p14:cNvPr>
                <p14:cNvContentPartPr/>
                <p14:nvPr/>
              </p14:nvContentPartPr>
              <p14:xfrm>
                <a:off x="10702495" y="2540782"/>
                <a:ext cx="178920" cy="1800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883AFC1-992D-4E38-9A41-C23BE745278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693495" y="2532142"/>
                  <a:ext cx="196560" cy="19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ABB596D-A006-4D75-997E-97F835615F6A}"/>
                  </a:ext>
                </a:extLst>
              </p14:cNvPr>
              <p14:cNvContentPartPr/>
              <p14:nvPr/>
            </p14:nvContentPartPr>
            <p14:xfrm>
              <a:off x="11139895" y="2449342"/>
              <a:ext cx="460800" cy="22248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ABB596D-A006-4D75-997E-97F835615F6A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1130895" y="2440702"/>
                <a:ext cx="4784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405EC46-AA1B-4910-BE63-8C97E46263F1}"/>
              </a:ext>
            </a:extLst>
          </p:cNvPr>
          <p:cNvGrpSpPr/>
          <p:nvPr/>
        </p:nvGrpSpPr>
        <p:grpSpPr>
          <a:xfrm>
            <a:off x="1382455" y="3425662"/>
            <a:ext cx="684360" cy="276120"/>
            <a:chOff x="1382455" y="3425662"/>
            <a:chExt cx="684360" cy="2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6F75093-E47D-458D-A8E7-20623D4FE3B8}"/>
                    </a:ext>
                  </a:extLst>
                </p14:cNvPr>
                <p14:cNvContentPartPr/>
                <p14:nvPr/>
              </p14:nvContentPartPr>
              <p14:xfrm>
                <a:off x="1382455" y="3425662"/>
                <a:ext cx="345240" cy="276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6F75093-E47D-458D-A8E7-20623D4FE3B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373455" y="3417022"/>
                  <a:ext cx="3628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34369CA-B537-473E-AA05-B711DC140A73}"/>
                    </a:ext>
                  </a:extLst>
                </p14:cNvPr>
                <p14:cNvContentPartPr/>
                <p14:nvPr/>
              </p14:nvContentPartPr>
              <p14:xfrm>
                <a:off x="1427095" y="3544462"/>
                <a:ext cx="269280" cy="550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34369CA-B537-473E-AA05-B711DC140A7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418095" y="3535462"/>
                  <a:ext cx="2869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D967492-1FC6-46A0-A0EF-0C9BFFF56B36}"/>
                    </a:ext>
                  </a:extLst>
                </p14:cNvPr>
                <p14:cNvContentPartPr/>
                <p14:nvPr/>
              </p14:nvContentPartPr>
              <p14:xfrm>
                <a:off x="1879255" y="3514222"/>
                <a:ext cx="153720" cy="12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D967492-1FC6-46A0-A0EF-0C9BFFF56B3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870255" y="3505222"/>
                  <a:ext cx="171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A4A9ADD-4476-4933-9C1C-05C0CAD317AB}"/>
                    </a:ext>
                  </a:extLst>
                </p14:cNvPr>
                <p14:cNvContentPartPr/>
                <p14:nvPr/>
              </p14:nvContentPartPr>
              <p14:xfrm>
                <a:off x="1880335" y="3592702"/>
                <a:ext cx="186480" cy="302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A4A9ADD-4476-4933-9C1C-05C0CAD317A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871335" y="3584062"/>
                  <a:ext cx="204120" cy="4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CE2331C1-76E3-4C97-8A98-7D9EFD2EBA4F}"/>
                  </a:ext>
                </a:extLst>
              </p14:cNvPr>
              <p14:cNvContentPartPr/>
              <p14:nvPr/>
            </p14:nvContentPartPr>
            <p14:xfrm>
              <a:off x="2513215" y="3545902"/>
              <a:ext cx="95400" cy="22680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CE2331C1-76E3-4C97-8A98-7D9EFD2EBA4F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504215" y="3537262"/>
                <a:ext cx="1130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C414FD7-ADF8-4E72-84F6-ACE2E50C1CDA}"/>
                  </a:ext>
                </a:extLst>
              </p14:cNvPr>
              <p14:cNvContentPartPr/>
              <p14:nvPr/>
            </p14:nvContentPartPr>
            <p14:xfrm>
              <a:off x="2569375" y="3387142"/>
              <a:ext cx="262440" cy="17352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C414FD7-ADF8-4E72-84F6-ACE2E50C1CD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560735" y="3378142"/>
                <a:ext cx="28008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6C6F668-8A78-4F79-947D-ABB288369D0B}"/>
                  </a:ext>
                </a:extLst>
              </p14:cNvPr>
              <p14:cNvContentPartPr/>
              <p14:nvPr/>
            </p14:nvContentPartPr>
            <p14:xfrm>
              <a:off x="2647855" y="3143062"/>
              <a:ext cx="154440" cy="13284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6C6F668-8A78-4F79-947D-ABB288369D0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639215" y="3134062"/>
                <a:ext cx="1720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70519A12-B8C1-4321-8EE9-5D7B37C1C898}"/>
                  </a:ext>
                </a:extLst>
              </p14:cNvPr>
              <p14:cNvContentPartPr/>
              <p14:nvPr/>
            </p14:nvContentPartPr>
            <p14:xfrm>
              <a:off x="2977255" y="3421702"/>
              <a:ext cx="150480" cy="453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70519A12-B8C1-4321-8EE9-5D7B37C1C89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968615" y="3413062"/>
                <a:ext cx="1681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F968EF8-58AC-46E8-B940-461DF921366F}"/>
                  </a:ext>
                </a:extLst>
              </p14:cNvPr>
              <p14:cNvContentPartPr/>
              <p14:nvPr/>
            </p14:nvContentPartPr>
            <p14:xfrm>
              <a:off x="3213775" y="3393982"/>
              <a:ext cx="143280" cy="2844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F968EF8-58AC-46E8-B940-461DF921366F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205135" y="3384982"/>
                <a:ext cx="16092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AB87ED2-286E-4E5D-950E-43EB0714ABA0}"/>
                  </a:ext>
                </a:extLst>
              </p14:cNvPr>
              <p14:cNvContentPartPr/>
              <p14:nvPr/>
            </p14:nvContentPartPr>
            <p14:xfrm>
              <a:off x="3323575" y="3251422"/>
              <a:ext cx="267840" cy="21672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AB87ED2-286E-4E5D-950E-43EB0714ABA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314575" y="3242422"/>
                <a:ext cx="28548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1E0E910-0B99-4100-8B5B-933F25416F3D}"/>
                  </a:ext>
                </a:extLst>
              </p14:cNvPr>
              <p14:cNvContentPartPr/>
              <p14:nvPr/>
            </p14:nvContentPartPr>
            <p14:xfrm>
              <a:off x="3557575" y="3479662"/>
              <a:ext cx="90720" cy="8172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1E0E910-0B99-4100-8B5B-933F25416F3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548935" y="3471022"/>
                <a:ext cx="108360" cy="9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4637EC1-1CCC-401D-82A6-F0A16E8A21F4}"/>
              </a:ext>
            </a:extLst>
          </p:cNvPr>
          <p:cNvGrpSpPr/>
          <p:nvPr/>
        </p:nvGrpSpPr>
        <p:grpSpPr>
          <a:xfrm>
            <a:off x="2435455" y="3800422"/>
            <a:ext cx="1760400" cy="791640"/>
            <a:chOff x="2435455" y="3800422"/>
            <a:chExt cx="1760400" cy="79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E8D92AD-D262-4A66-B14C-F75E44B020D5}"/>
                    </a:ext>
                  </a:extLst>
                </p14:cNvPr>
                <p14:cNvContentPartPr/>
                <p14:nvPr/>
              </p14:nvContentPartPr>
              <p14:xfrm>
                <a:off x="2435455" y="3800422"/>
                <a:ext cx="1129680" cy="1152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E8D92AD-D262-4A66-B14C-F75E44B020D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426815" y="3791422"/>
                  <a:ext cx="1147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A57BBFE-1502-48D5-9CCB-3D98ADDEB441}"/>
                    </a:ext>
                  </a:extLst>
                </p14:cNvPr>
                <p14:cNvContentPartPr/>
                <p14:nvPr/>
              </p14:nvContentPartPr>
              <p14:xfrm>
                <a:off x="2450935" y="3948382"/>
                <a:ext cx="1441440" cy="4741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A57BBFE-1502-48D5-9CCB-3D98ADDEB44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441935" y="3939742"/>
                  <a:ext cx="145908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E5C0BB5-CA60-4BD0-B58D-15F7523AD399}"/>
                    </a:ext>
                  </a:extLst>
                </p14:cNvPr>
                <p14:cNvContentPartPr/>
                <p14:nvPr/>
              </p14:nvContentPartPr>
              <p14:xfrm>
                <a:off x="2587375" y="4299022"/>
                <a:ext cx="114840" cy="2930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E5C0BB5-CA60-4BD0-B58D-15F7523AD39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578375" y="4290382"/>
                  <a:ext cx="1324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0BB85D2-29DE-4079-B344-9AE0C8E0F964}"/>
                    </a:ext>
                  </a:extLst>
                </p14:cNvPr>
                <p14:cNvContentPartPr/>
                <p14:nvPr/>
              </p14:nvContentPartPr>
              <p14:xfrm>
                <a:off x="2641735" y="4201822"/>
                <a:ext cx="208800" cy="1555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0BB85D2-29DE-4079-B344-9AE0C8E0F96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33095" y="4193182"/>
                  <a:ext cx="226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876E262-B92E-4A7B-9C85-5E17E5503493}"/>
                    </a:ext>
                  </a:extLst>
                </p14:cNvPr>
                <p14:cNvContentPartPr/>
                <p14:nvPr/>
              </p14:nvContentPartPr>
              <p14:xfrm>
                <a:off x="2819575" y="4359142"/>
                <a:ext cx="82800" cy="921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876E262-B92E-4A7B-9C85-5E17E550349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810935" y="4350502"/>
                  <a:ext cx="100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A44EA7F-9E53-4C82-A305-A42E95A227AF}"/>
                    </a:ext>
                  </a:extLst>
                </p14:cNvPr>
                <p14:cNvContentPartPr/>
                <p14:nvPr/>
              </p14:nvContentPartPr>
              <p14:xfrm>
                <a:off x="2962495" y="4156102"/>
                <a:ext cx="87120" cy="2221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A44EA7F-9E53-4C82-A305-A42E95A227A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953495" y="4147462"/>
                  <a:ext cx="1047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3154357-A7DD-4A56-8534-A8199001B0A3}"/>
                    </a:ext>
                  </a:extLst>
                </p14:cNvPr>
                <p14:cNvContentPartPr/>
                <p14:nvPr/>
              </p14:nvContentPartPr>
              <p14:xfrm>
                <a:off x="3094615" y="4196782"/>
                <a:ext cx="62640" cy="1497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3154357-A7DD-4A56-8534-A8199001B0A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085615" y="4188142"/>
                  <a:ext cx="802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0AD9708-C09D-4979-8947-F996BB1FEE29}"/>
                    </a:ext>
                  </a:extLst>
                </p14:cNvPr>
                <p14:cNvContentPartPr/>
                <p14:nvPr/>
              </p14:nvContentPartPr>
              <p14:xfrm>
                <a:off x="3237175" y="4245022"/>
                <a:ext cx="117000" cy="194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0AD9708-C09D-4979-8947-F996BB1FEE2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228175" y="4236022"/>
                  <a:ext cx="1346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DE57427-AA29-48CA-80DA-5574BE318FE6}"/>
                    </a:ext>
                  </a:extLst>
                </p14:cNvPr>
                <p14:cNvContentPartPr/>
                <p14:nvPr/>
              </p14:nvContentPartPr>
              <p14:xfrm>
                <a:off x="3328255" y="4242502"/>
                <a:ext cx="101160" cy="2566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DE57427-AA29-48CA-80DA-5574BE318FE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319255" y="4233862"/>
                  <a:ext cx="1188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51B8E70-83CD-4EF4-8C45-6E94B44BD1C1}"/>
                    </a:ext>
                  </a:extLst>
                </p14:cNvPr>
                <p14:cNvContentPartPr/>
                <p14:nvPr/>
              </p14:nvContentPartPr>
              <p14:xfrm>
                <a:off x="3397735" y="4094542"/>
                <a:ext cx="214920" cy="1958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51B8E70-83CD-4EF4-8C45-6E94B44BD1C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89095" y="4085542"/>
                  <a:ext cx="2325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6305192-CC7A-4B59-9E00-96044A75EAAF}"/>
                    </a:ext>
                  </a:extLst>
                </p14:cNvPr>
                <p14:cNvContentPartPr/>
                <p14:nvPr/>
              </p14:nvContentPartPr>
              <p14:xfrm>
                <a:off x="3544975" y="4293262"/>
                <a:ext cx="81720" cy="135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6305192-CC7A-4B59-9E00-96044A75EAA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535975" y="4284622"/>
                  <a:ext cx="993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D362C8F-4AA5-4A66-84D0-60BE4FF25B18}"/>
                    </a:ext>
                  </a:extLst>
                </p14:cNvPr>
                <p14:cNvContentPartPr/>
                <p14:nvPr/>
              </p14:nvContentPartPr>
              <p14:xfrm>
                <a:off x="3689335" y="4056382"/>
                <a:ext cx="124920" cy="340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D362C8F-4AA5-4A66-84D0-60BE4FF25B1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680695" y="4047382"/>
                  <a:ext cx="1425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84E011C-85D2-4016-B22E-80A870031B41}"/>
                    </a:ext>
                  </a:extLst>
                </p14:cNvPr>
                <p14:cNvContentPartPr/>
                <p14:nvPr/>
              </p14:nvContentPartPr>
              <p14:xfrm>
                <a:off x="3870055" y="4019302"/>
                <a:ext cx="138600" cy="3999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84E011C-85D2-4016-B22E-80A870031B4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861055" y="4010662"/>
                  <a:ext cx="15624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40FC63C-1AC0-4DFA-8CD6-7720524616ED}"/>
                    </a:ext>
                  </a:extLst>
                </p14:cNvPr>
                <p14:cNvContentPartPr/>
                <p14:nvPr/>
              </p14:nvContentPartPr>
              <p14:xfrm>
                <a:off x="3999655" y="4247182"/>
                <a:ext cx="196200" cy="1656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40FC63C-1AC0-4DFA-8CD6-7720524616E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991015" y="4238542"/>
                  <a:ext cx="2138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76A6B5E-91E7-41BB-8FC0-9A9E185F4F44}"/>
                    </a:ext>
                  </a:extLst>
                </p14:cNvPr>
                <p14:cNvContentPartPr/>
                <p14:nvPr/>
              </p14:nvContentPartPr>
              <p14:xfrm>
                <a:off x="3835135" y="3914902"/>
                <a:ext cx="209880" cy="421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76A6B5E-91E7-41BB-8FC0-9A9E185F4F4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826135" y="3906262"/>
                  <a:ext cx="22752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7BCFFDD-AE60-47D9-944B-FA71245A1614}"/>
              </a:ext>
            </a:extLst>
          </p:cNvPr>
          <p:cNvGrpSpPr/>
          <p:nvPr/>
        </p:nvGrpSpPr>
        <p:grpSpPr>
          <a:xfrm>
            <a:off x="4527055" y="3627982"/>
            <a:ext cx="144000" cy="97920"/>
            <a:chOff x="4527055" y="3627982"/>
            <a:chExt cx="144000" cy="9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04AF8B3-3C27-492D-9ADB-CDA8B00006D8}"/>
                    </a:ext>
                  </a:extLst>
                </p14:cNvPr>
                <p14:cNvContentPartPr/>
                <p14:nvPr/>
              </p14:nvContentPartPr>
              <p14:xfrm>
                <a:off x="4527055" y="3627982"/>
                <a:ext cx="144000" cy="111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04AF8B3-3C27-492D-9ADB-CDA8B00006D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518055" y="3618982"/>
                  <a:ext cx="1616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AD990D9-EAA3-4CDD-9207-EE30037B647F}"/>
                    </a:ext>
                  </a:extLst>
                </p14:cNvPr>
                <p14:cNvContentPartPr/>
                <p14:nvPr/>
              </p14:nvContentPartPr>
              <p14:xfrm>
                <a:off x="4552615" y="3710422"/>
                <a:ext cx="100800" cy="154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AD990D9-EAA3-4CDD-9207-EE30037B647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543975" y="3701782"/>
                  <a:ext cx="11844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313322B-6364-4DB6-8BE1-C28B9D2110BD}"/>
              </a:ext>
            </a:extLst>
          </p:cNvPr>
          <p:cNvGrpSpPr/>
          <p:nvPr/>
        </p:nvGrpSpPr>
        <p:grpSpPr>
          <a:xfrm>
            <a:off x="4987855" y="1116982"/>
            <a:ext cx="170640" cy="117360"/>
            <a:chOff x="4987855" y="1116982"/>
            <a:chExt cx="170640" cy="11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FA0BD2C-18CF-44FD-8969-16BC74397A04}"/>
                    </a:ext>
                  </a:extLst>
                </p14:cNvPr>
                <p14:cNvContentPartPr/>
                <p14:nvPr/>
              </p14:nvContentPartPr>
              <p14:xfrm>
                <a:off x="4987855" y="1116982"/>
                <a:ext cx="164880" cy="32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FA0BD2C-18CF-44FD-8969-16BC74397A0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978855" y="1108342"/>
                  <a:ext cx="1825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1027B8B-D18D-4934-87B8-B5ADDF9EF5CA}"/>
                    </a:ext>
                  </a:extLst>
                </p14:cNvPr>
                <p14:cNvContentPartPr/>
                <p14:nvPr/>
              </p14:nvContentPartPr>
              <p14:xfrm>
                <a:off x="4998295" y="1208782"/>
                <a:ext cx="160200" cy="255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1027B8B-D18D-4934-87B8-B5ADDF9EF5C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989655" y="1199782"/>
                  <a:ext cx="17784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AA65C93-BB8C-48B1-8DF6-0327603C8B9E}"/>
              </a:ext>
            </a:extLst>
          </p:cNvPr>
          <p:cNvGrpSpPr/>
          <p:nvPr/>
        </p:nvGrpSpPr>
        <p:grpSpPr>
          <a:xfrm>
            <a:off x="5455135" y="1008262"/>
            <a:ext cx="1479240" cy="269640"/>
            <a:chOff x="5455135" y="1008262"/>
            <a:chExt cx="1479240" cy="26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4A84C7B-8EBF-4585-8587-76D78EA6D63C}"/>
                    </a:ext>
                  </a:extLst>
                </p14:cNvPr>
                <p14:cNvContentPartPr/>
                <p14:nvPr/>
              </p14:nvContentPartPr>
              <p14:xfrm>
                <a:off x="5455135" y="1103302"/>
                <a:ext cx="258120" cy="1746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4A84C7B-8EBF-4585-8587-76D78EA6D63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446135" y="1094302"/>
                  <a:ext cx="2757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B7DFFE2-1E4A-4416-83AE-EAC4381539CD}"/>
                    </a:ext>
                  </a:extLst>
                </p14:cNvPr>
                <p14:cNvContentPartPr/>
                <p14:nvPr/>
              </p14:nvContentPartPr>
              <p14:xfrm>
                <a:off x="5759695" y="1227862"/>
                <a:ext cx="30240" cy="324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B7DFFE2-1E4A-4416-83AE-EAC4381539C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750695" y="1218862"/>
                  <a:ext cx="478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AC52D22-22AD-4F3C-B84A-D343748CD50C}"/>
                    </a:ext>
                  </a:extLst>
                </p14:cNvPr>
                <p14:cNvContentPartPr/>
                <p14:nvPr/>
              </p14:nvContentPartPr>
              <p14:xfrm>
                <a:off x="5929615" y="1052902"/>
                <a:ext cx="288000" cy="2023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AC52D22-22AD-4F3C-B84A-D343748CD50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920975" y="1043902"/>
                  <a:ext cx="3056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69170BC-6E53-4D58-B5D3-58B92B03A665}"/>
                    </a:ext>
                  </a:extLst>
                </p14:cNvPr>
                <p14:cNvContentPartPr/>
                <p14:nvPr/>
              </p14:nvContentPartPr>
              <p14:xfrm>
                <a:off x="6286735" y="1008262"/>
                <a:ext cx="249120" cy="2192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69170BC-6E53-4D58-B5D3-58B92B03A66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278095" y="999262"/>
                  <a:ext cx="2667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4A0458B-1A2F-4F2E-A045-86E5835E946D}"/>
                    </a:ext>
                  </a:extLst>
                </p14:cNvPr>
                <p14:cNvContentPartPr/>
                <p14:nvPr/>
              </p14:nvContentPartPr>
              <p14:xfrm>
                <a:off x="6523975" y="1026622"/>
                <a:ext cx="83880" cy="189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4A0458B-1A2F-4F2E-A045-86E5835E946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514975" y="1017622"/>
                  <a:ext cx="1015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D32CE41-14B5-4CE8-A6DD-8C17292DFA56}"/>
                    </a:ext>
                  </a:extLst>
                </p14:cNvPr>
                <p14:cNvContentPartPr/>
                <p14:nvPr/>
              </p14:nvContentPartPr>
              <p14:xfrm>
                <a:off x="6658615" y="1013302"/>
                <a:ext cx="275760" cy="1962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D32CE41-14B5-4CE8-A6DD-8C17292DFA5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649615" y="1004662"/>
                  <a:ext cx="29340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C4C7F762-C602-4E83-B2E0-C95966A9F9DC}"/>
              </a:ext>
            </a:extLst>
          </p:cNvPr>
          <p:cNvGrpSpPr/>
          <p:nvPr/>
        </p:nvGrpSpPr>
        <p:grpSpPr>
          <a:xfrm>
            <a:off x="5059855" y="3309022"/>
            <a:ext cx="1798560" cy="304920"/>
            <a:chOff x="5059855" y="3309022"/>
            <a:chExt cx="1798560" cy="30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4088B72-693C-48F1-BBB4-CD2D0552BA68}"/>
                    </a:ext>
                  </a:extLst>
                </p14:cNvPr>
                <p14:cNvContentPartPr/>
                <p14:nvPr/>
              </p14:nvContentPartPr>
              <p14:xfrm>
                <a:off x="5059855" y="3446542"/>
                <a:ext cx="248760" cy="1674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4088B72-693C-48F1-BBB4-CD2D0552BA6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050855" y="3437542"/>
                  <a:ext cx="266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3610A6C-2922-42A5-9046-F85227433454}"/>
                    </a:ext>
                  </a:extLst>
                </p14:cNvPr>
                <p14:cNvContentPartPr/>
                <p14:nvPr/>
              </p14:nvContentPartPr>
              <p14:xfrm>
                <a:off x="5408335" y="3572902"/>
                <a:ext cx="10440" cy="115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3610A6C-2922-42A5-9046-F8522743345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399695" y="3564262"/>
                  <a:ext cx="28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12E3FD4-E7D6-48F5-B2CD-291E7BC8F346}"/>
                    </a:ext>
                  </a:extLst>
                </p14:cNvPr>
                <p14:cNvContentPartPr/>
                <p14:nvPr/>
              </p14:nvContentPartPr>
              <p14:xfrm>
                <a:off x="5507695" y="3369142"/>
                <a:ext cx="244800" cy="2134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12E3FD4-E7D6-48F5-B2CD-291E7BC8F34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499055" y="3360502"/>
                  <a:ext cx="262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F0D6946-7018-4DA8-9DB8-F9BED4A74DE2}"/>
                    </a:ext>
                  </a:extLst>
                </p14:cNvPr>
                <p14:cNvContentPartPr/>
                <p14:nvPr/>
              </p14:nvContentPartPr>
              <p14:xfrm>
                <a:off x="5807575" y="3368422"/>
                <a:ext cx="210600" cy="170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F0D6946-7018-4DA8-9DB8-F9BED4A74DE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98575" y="3359422"/>
                  <a:ext cx="2282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9C0ECAB-5EC6-45E0-970D-1FD2BA9619BA}"/>
                    </a:ext>
                  </a:extLst>
                </p14:cNvPr>
                <p14:cNvContentPartPr/>
                <p14:nvPr/>
              </p14:nvContentPartPr>
              <p14:xfrm>
                <a:off x="6112855" y="3348262"/>
                <a:ext cx="87480" cy="1836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9C0ECAB-5EC6-45E0-970D-1FD2BA9619B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104215" y="3339622"/>
                  <a:ext cx="105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C687EE0-B65A-4EC4-962B-D52A27A6C895}"/>
                    </a:ext>
                  </a:extLst>
                </p14:cNvPr>
                <p14:cNvContentPartPr/>
                <p14:nvPr/>
              </p14:nvContentPartPr>
              <p14:xfrm>
                <a:off x="6279535" y="3309022"/>
                <a:ext cx="241200" cy="2307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C687EE0-B65A-4EC4-962B-D52A27A6C89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270535" y="3300382"/>
                  <a:ext cx="2588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AAE4C3D-053B-4A50-8790-BDFD83DC6138}"/>
                    </a:ext>
                  </a:extLst>
                </p14:cNvPr>
                <p14:cNvContentPartPr/>
                <p14:nvPr/>
              </p14:nvContentPartPr>
              <p14:xfrm>
                <a:off x="6687055" y="3427822"/>
                <a:ext cx="171360" cy="234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AAE4C3D-053B-4A50-8790-BDFD83DC613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678415" y="3418822"/>
                  <a:ext cx="18900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CDCB915-30C6-4889-A3B3-12AFCDED9867}"/>
              </a:ext>
            </a:extLst>
          </p:cNvPr>
          <p:cNvGrpSpPr/>
          <p:nvPr/>
        </p:nvGrpSpPr>
        <p:grpSpPr>
          <a:xfrm>
            <a:off x="7008175" y="3302902"/>
            <a:ext cx="414360" cy="242280"/>
            <a:chOff x="7008175" y="3302902"/>
            <a:chExt cx="414360" cy="24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348EDED-9194-4BC6-B4DD-0D0B22FC1E4F}"/>
                    </a:ext>
                  </a:extLst>
                </p14:cNvPr>
                <p14:cNvContentPartPr/>
                <p14:nvPr/>
              </p14:nvContentPartPr>
              <p14:xfrm>
                <a:off x="7008175" y="3510982"/>
                <a:ext cx="24840" cy="342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348EDED-9194-4BC6-B4DD-0D0B22FC1E4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999175" y="3502342"/>
                  <a:ext cx="424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5B215BE-1CDC-48FA-A8A5-6A6C03B7C112}"/>
                    </a:ext>
                  </a:extLst>
                </p14:cNvPr>
                <p14:cNvContentPartPr/>
                <p14:nvPr/>
              </p14:nvContentPartPr>
              <p14:xfrm>
                <a:off x="7114375" y="3302902"/>
                <a:ext cx="308160" cy="2361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5B215BE-1CDC-48FA-A8A5-6A6C03B7C11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105735" y="3293902"/>
                  <a:ext cx="325800" cy="25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033F928A-2498-432A-BA7D-8B29E3ACF1A1}"/>
                  </a:ext>
                </a:extLst>
              </p14:cNvPr>
              <p14:cNvContentPartPr/>
              <p14:nvPr/>
            </p14:nvContentPartPr>
            <p14:xfrm>
              <a:off x="5221855" y="3728782"/>
              <a:ext cx="2012400" cy="10908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033F928A-2498-432A-BA7D-8B29E3ACF1A1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5212855" y="3719782"/>
                <a:ext cx="2030040" cy="12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BFADABC0-0DD7-44DC-B1BC-DC449CE13721}"/>
              </a:ext>
            </a:extLst>
          </p:cNvPr>
          <p:cNvGrpSpPr/>
          <p:nvPr/>
        </p:nvGrpSpPr>
        <p:grpSpPr>
          <a:xfrm>
            <a:off x="5239495" y="3878902"/>
            <a:ext cx="2144160" cy="529560"/>
            <a:chOff x="5239495" y="3878902"/>
            <a:chExt cx="214416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3E01D82-BFE4-4463-B146-3994AEE077D2}"/>
                    </a:ext>
                  </a:extLst>
                </p14:cNvPr>
                <p14:cNvContentPartPr/>
                <p14:nvPr/>
              </p14:nvContentPartPr>
              <p14:xfrm>
                <a:off x="5239495" y="3885022"/>
                <a:ext cx="1619280" cy="5234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3E01D82-BFE4-4463-B146-3994AEE077D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230495" y="3876022"/>
                  <a:ext cx="163692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0A95C43-1947-4182-A82B-AC2BC4650712}"/>
                    </a:ext>
                  </a:extLst>
                </p14:cNvPr>
                <p14:cNvContentPartPr/>
                <p14:nvPr/>
              </p14:nvContentPartPr>
              <p14:xfrm>
                <a:off x="5415895" y="4245022"/>
                <a:ext cx="24120" cy="399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0A95C43-1947-4182-A82B-AC2BC465071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407255" y="4236022"/>
                  <a:ext cx="41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2C91113-FFA4-4319-8906-C4A5EAE02505}"/>
                    </a:ext>
                  </a:extLst>
                </p14:cNvPr>
                <p14:cNvContentPartPr/>
                <p14:nvPr/>
              </p14:nvContentPartPr>
              <p14:xfrm>
                <a:off x="5548735" y="4076182"/>
                <a:ext cx="257760" cy="1994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2C91113-FFA4-4319-8906-C4A5EAE0250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540095" y="4067542"/>
                  <a:ext cx="275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C1974FF-01E7-4137-AFBB-73D7F52E1003}"/>
                    </a:ext>
                  </a:extLst>
                </p14:cNvPr>
                <p14:cNvContentPartPr/>
                <p14:nvPr/>
              </p14:nvContentPartPr>
              <p14:xfrm>
                <a:off x="5897215" y="4132342"/>
                <a:ext cx="5040" cy="79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C1974FF-01E7-4137-AFBB-73D7F52E100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888575" y="4123702"/>
                  <a:ext cx="22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AC5FACD-4A77-46C4-A2FC-986DD0D81BE3}"/>
                    </a:ext>
                  </a:extLst>
                </p14:cNvPr>
                <p14:cNvContentPartPr/>
                <p14:nvPr/>
              </p14:nvContentPartPr>
              <p14:xfrm>
                <a:off x="5885695" y="4059982"/>
                <a:ext cx="133920" cy="2239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AC5FACD-4A77-46C4-A2FC-986DD0D81BE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876695" y="4051342"/>
                  <a:ext cx="151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4300753-E90E-4D7C-924D-D0A6234F9D50}"/>
                    </a:ext>
                  </a:extLst>
                </p14:cNvPr>
                <p14:cNvContentPartPr/>
                <p14:nvPr/>
              </p14:nvContentPartPr>
              <p14:xfrm>
                <a:off x="6035455" y="4049542"/>
                <a:ext cx="91440" cy="2026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4300753-E90E-4D7C-924D-D0A6234F9D5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026815" y="4040542"/>
                  <a:ext cx="1090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E2CE712-EC8B-498A-8719-B46B25CECF8F}"/>
                    </a:ext>
                  </a:extLst>
                </p14:cNvPr>
                <p14:cNvContentPartPr/>
                <p14:nvPr/>
              </p14:nvContentPartPr>
              <p14:xfrm>
                <a:off x="6179095" y="4129462"/>
                <a:ext cx="105480" cy="270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E2CE712-EC8B-498A-8719-B46B25CECF8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170095" y="4120822"/>
                  <a:ext cx="1231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24275AA-9460-4622-B686-5701B3D536B1}"/>
                    </a:ext>
                  </a:extLst>
                </p14:cNvPr>
                <p14:cNvContentPartPr/>
                <p14:nvPr/>
              </p14:nvContentPartPr>
              <p14:xfrm>
                <a:off x="6324175" y="4192462"/>
                <a:ext cx="30600" cy="622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24275AA-9460-4622-B686-5701B3D536B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315535" y="4183462"/>
                  <a:ext cx="48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DD5AAC2-7783-43DF-A3EE-A36F82032038}"/>
                    </a:ext>
                  </a:extLst>
                </p14:cNvPr>
                <p14:cNvContentPartPr/>
                <p14:nvPr/>
              </p14:nvContentPartPr>
              <p14:xfrm>
                <a:off x="6428215" y="4057822"/>
                <a:ext cx="213840" cy="1782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DD5AAC2-7783-43DF-A3EE-A36F8203203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419575" y="4048822"/>
                  <a:ext cx="231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1CDAC44-0300-4F15-87CF-9E5CE0449B60}"/>
                    </a:ext>
                  </a:extLst>
                </p14:cNvPr>
                <p14:cNvContentPartPr/>
                <p14:nvPr/>
              </p14:nvContentPartPr>
              <p14:xfrm>
                <a:off x="6671215" y="3988702"/>
                <a:ext cx="108360" cy="2811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1CDAC44-0300-4F15-87CF-9E5CE0449B6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662215" y="3980062"/>
                  <a:ext cx="1260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9EE4334-B426-4598-BBF5-979425D47060}"/>
                    </a:ext>
                  </a:extLst>
                </p14:cNvPr>
                <p14:cNvContentPartPr/>
                <p14:nvPr/>
              </p14:nvContentPartPr>
              <p14:xfrm>
                <a:off x="6855895" y="4004542"/>
                <a:ext cx="76320" cy="2577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9EE4334-B426-4598-BBF5-979425D4706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846895" y="3995902"/>
                  <a:ext cx="939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F5D56E3-B085-492D-8926-F018D6CA0507}"/>
                    </a:ext>
                  </a:extLst>
                </p14:cNvPr>
                <p14:cNvContentPartPr/>
                <p14:nvPr/>
              </p14:nvContentPartPr>
              <p14:xfrm>
                <a:off x="6996295" y="4059982"/>
                <a:ext cx="167400" cy="1634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F5D56E3-B085-492D-8926-F018D6CA050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987655" y="4051342"/>
                  <a:ext cx="1850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6A36C83-2F39-4B1A-AEF0-1A2336B6242E}"/>
                    </a:ext>
                  </a:extLst>
                </p14:cNvPr>
                <p14:cNvContentPartPr/>
                <p14:nvPr/>
              </p14:nvContentPartPr>
              <p14:xfrm>
                <a:off x="7186015" y="4034422"/>
                <a:ext cx="185400" cy="1915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6A36C83-2F39-4B1A-AEF0-1A2336B6242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177015" y="4025782"/>
                  <a:ext cx="2030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7DC1ED9-521B-4672-A8F4-5F46528725E3}"/>
                    </a:ext>
                  </a:extLst>
                </p14:cNvPr>
                <p14:cNvContentPartPr/>
                <p14:nvPr/>
              </p14:nvContentPartPr>
              <p14:xfrm>
                <a:off x="6834295" y="3878902"/>
                <a:ext cx="549360" cy="388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7DC1ED9-521B-4672-A8F4-5F46528725E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825295" y="3870262"/>
                  <a:ext cx="56700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9B10461-A9AF-41A5-9B9A-8FFF6B2E4F4F}"/>
              </a:ext>
            </a:extLst>
          </p:cNvPr>
          <p:cNvGrpSpPr/>
          <p:nvPr/>
        </p:nvGrpSpPr>
        <p:grpSpPr>
          <a:xfrm>
            <a:off x="7700095" y="3568942"/>
            <a:ext cx="135000" cy="108720"/>
            <a:chOff x="7700095" y="3568942"/>
            <a:chExt cx="135000" cy="10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8DB8999-7371-4880-B312-C8528CF945BF}"/>
                    </a:ext>
                  </a:extLst>
                </p14:cNvPr>
                <p14:cNvContentPartPr/>
                <p14:nvPr/>
              </p14:nvContentPartPr>
              <p14:xfrm>
                <a:off x="7700095" y="3568942"/>
                <a:ext cx="135000" cy="190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8DB8999-7371-4880-B312-C8528CF945B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691095" y="3559942"/>
                  <a:ext cx="152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57CC484-9BB9-4AEB-8EE3-5A9F152B71E9}"/>
                    </a:ext>
                  </a:extLst>
                </p14:cNvPr>
                <p14:cNvContentPartPr/>
                <p14:nvPr/>
              </p14:nvContentPartPr>
              <p14:xfrm>
                <a:off x="7730335" y="3666862"/>
                <a:ext cx="95400" cy="108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57CC484-9BB9-4AEB-8EE3-5A9F152B71E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721335" y="3658222"/>
                  <a:ext cx="11304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4D51B764-1FA6-4171-B311-D38A5E8E49E3}"/>
              </a:ext>
            </a:extLst>
          </p:cNvPr>
          <p:cNvGrpSpPr/>
          <p:nvPr/>
        </p:nvGrpSpPr>
        <p:grpSpPr>
          <a:xfrm>
            <a:off x="8099695" y="3392542"/>
            <a:ext cx="880920" cy="322560"/>
            <a:chOff x="8099695" y="3392542"/>
            <a:chExt cx="880920" cy="32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3DC26EC-58A9-4A2E-85DE-D7A9A5FE0298}"/>
                    </a:ext>
                  </a:extLst>
                </p14:cNvPr>
                <p14:cNvContentPartPr/>
                <p14:nvPr/>
              </p14:nvContentPartPr>
              <p14:xfrm>
                <a:off x="8099695" y="3473182"/>
                <a:ext cx="143640" cy="2419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3DC26EC-58A9-4A2E-85DE-D7A9A5FE029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090695" y="3464182"/>
                  <a:ext cx="1612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7401793-51CA-4167-BC52-0D5AAEAA212C}"/>
                    </a:ext>
                  </a:extLst>
                </p14:cNvPr>
                <p14:cNvContentPartPr/>
                <p14:nvPr/>
              </p14:nvContentPartPr>
              <p14:xfrm>
                <a:off x="8235415" y="3641662"/>
                <a:ext cx="27720" cy="417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7401793-51CA-4167-BC52-0D5AAEAA212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226775" y="3633022"/>
                  <a:ext cx="453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32A459F-0BE6-4086-B703-EE5EA92C94C0}"/>
                    </a:ext>
                  </a:extLst>
                </p14:cNvPr>
                <p14:cNvContentPartPr/>
                <p14:nvPr/>
              </p14:nvContentPartPr>
              <p14:xfrm>
                <a:off x="8334775" y="3466702"/>
                <a:ext cx="239400" cy="2138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32A459F-0BE6-4086-B703-EE5EA92C94C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325775" y="3458062"/>
                  <a:ext cx="2570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2760D12-AD86-4510-B343-E813BAFBA07F}"/>
                    </a:ext>
                  </a:extLst>
                </p14:cNvPr>
                <p14:cNvContentPartPr/>
                <p14:nvPr/>
              </p14:nvContentPartPr>
              <p14:xfrm>
                <a:off x="8678575" y="3428182"/>
                <a:ext cx="142200" cy="1411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2760D12-AD86-4510-B343-E813BAFBA07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669935" y="3419182"/>
                  <a:ext cx="159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BF40832-5FCA-4952-82F1-5D9EA412B254}"/>
                    </a:ext>
                  </a:extLst>
                </p14:cNvPr>
                <p14:cNvContentPartPr/>
                <p14:nvPr/>
              </p14:nvContentPartPr>
              <p14:xfrm>
                <a:off x="8794855" y="3392542"/>
                <a:ext cx="185760" cy="2912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BF40832-5FCA-4952-82F1-5D9EA412B25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786215" y="3383902"/>
                  <a:ext cx="20340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08A2C872-62E3-4F42-97AF-E867D39AE18F}"/>
              </a:ext>
            </a:extLst>
          </p:cNvPr>
          <p:cNvGrpSpPr/>
          <p:nvPr/>
        </p:nvGrpSpPr>
        <p:grpSpPr>
          <a:xfrm>
            <a:off x="1435304" y="4886656"/>
            <a:ext cx="1388520" cy="459360"/>
            <a:chOff x="1435304" y="4886656"/>
            <a:chExt cx="1388520" cy="45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9950F6C-BBDD-44B0-A103-99ABAF3A627C}"/>
                    </a:ext>
                  </a:extLst>
                </p14:cNvPr>
                <p14:cNvContentPartPr/>
                <p14:nvPr/>
              </p14:nvContentPartPr>
              <p14:xfrm>
                <a:off x="1435304" y="5110216"/>
                <a:ext cx="126720" cy="235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9950F6C-BBDD-44B0-A103-99ABAF3A627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426304" y="5101576"/>
                  <a:ext cx="144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3995A9D-8F88-4439-A8C4-647F5ACB373F}"/>
                    </a:ext>
                  </a:extLst>
                </p14:cNvPr>
                <p14:cNvContentPartPr/>
                <p14:nvPr/>
              </p14:nvContentPartPr>
              <p14:xfrm>
                <a:off x="1520984" y="4908976"/>
                <a:ext cx="232560" cy="2512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3995A9D-8F88-4439-A8C4-647F5ACB373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511984" y="4900336"/>
                  <a:ext cx="2502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B8D9225-E8AE-4CC1-8082-08DCA1EE9401}"/>
                    </a:ext>
                  </a:extLst>
                </p14:cNvPr>
                <p14:cNvContentPartPr/>
                <p14:nvPr/>
              </p14:nvContentPartPr>
              <p14:xfrm>
                <a:off x="1745264" y="5159536"/>
                <a:ext cx="116280" cy="338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B8D9225-E8AE-4CC1-8082-08DCA1EE940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736624" y="5150896"/>
                  <a:ext cx="1339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3DD9750-68CE-4CD1-9529-8D626BCC1AC1}"/>
                    </a:ext>
                  </a:extLst>
                </p14:cNvPr>
                <p14:cNvContentPartPr/>
                <p14:nvPr/>
              </p14:nvContentPartPr>
              <p14:xfrm>
                <a:off x="2055224" y="5061256"/>
                <a:ext cx="185760" cy="2120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3DD9750-68CE-4CD1-9529-8D626BCC1AC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046224" y="5052256"/>
                  <a:ext cx="2034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1881B03-E805-4B3C-87C6-6B60F824DBDE}"/>
                    </a:ext>
                  </a:extLst>
                </p14:cNvPr>
                <p14:cNvContentPartPr/>
                <p14:nvPr/>
              </p14:nvContentPartPr>
              <p14:xfrm>
                <a:off x="2230544" y="5091856"/>
                <a:ext cx="128880" cy="1332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1881B03-E805-4B3C-87C6-6B60F824DBD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221904" y="5083216"/>
                  <a:ext cx="146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23AA125-7DDF-4364-839D-56E46E519BBD}"/>
                    </a:ext>
                  </a:extLst>
                </p14:cNvPr>
                <p14:cNvContentPartPr/>
                <p14:nvPr/>
              </p14:nvContentPartPr>
              <p14:xfrm>
                <a:off x="2474624" y="4886656"/>
                <a:ext cx="130680" cy="3200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23AA125-7DDF-4364-839D-56E46E519BB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465624" y="4877656"/>
                  <a:ext cx="148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E55DBBF-D9E8-411F-8540-51233B6CD5D6}"/>
                    </a:ext>
                  </a:extLst>
                </p14:cNvPr>
                <p14:cNvContentPartPr/>
                <p14:nvPr/>
              </p14:nvContentPartPr>
              <p14:xfrm>
                <a:off x="2568584" y="5064496"/>
                <a:ext cx="119520" cy="1267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E55DBBF-D9E8-411F-8540-51233B6CD5D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559944" y="5055496"/>
                  <a:ext cx="1371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923F7D7-63FA-4881-A16D-A161CA6EC25A}"/>
                    </a:ext>
                  </a:extLst>
                </p14:cNvPr>
                <p14:cNvContentPartPr/>
                <p14:nvPr/>
              </p14:nvContentPartPr>
              <p14:xfrm>
                <a:off x="2679464" y="5032096"/>
                <a:ext cx="144360" cy="2109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923F7D7-63FA-4881-A16D-A161CA6EC25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670824" y="5023096"/>
                  <a:ext cx="16200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0EB6BD52-B5A4-4701-912C-6648B233CB2B}"/>
              </a:ext>
            </a:extLst>
          </p:cNvPr>
          <p:cNvGrpSpPr/>
          <p:nvPr/>
        </p:nvGrpSpPr>
        <p:grpSpPr>
          <a:xfrm>
            <a:off x="3151424" y="5053696"/>
            <a:ext cx="140760" cy="102960"/>
            <a:chOff x="3151424" y="5053696"/>
            <a:chExt cx="140760" cy="10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C1543C5-CC9D-4A3E-9645-B4289D192445}"/>
                    </a:ext>
                  </a:extLst>
                </p14:cNvPr>
                <p14:cNvContentPartPr/>
                <p14:nvPr/>
              </p14:nvContentPartPr>
              <p14:xfrm>
                <a:off x="3197144" y="5053696"/>
                <a:ext cx="95040" cy="205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C1543C5-CC9D-4A3E-9645-B4289D19244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188144" y="5044696"/>
                  <a:ext cx="1126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637DF4E-53EA-4A28-ADC6-E155A093BA65}"/>
                    </a:ext>
                  </a:extLst>
                </p14:cNvPr>
                <p14:cNvContentPartPr/>
                <p14:nvPr/>
              </p14:nvContentPartPr>
              <p14:xfrm>
                <a:off x="3151424" y="5138296"/>
                <a:ext cx="113040" cy="183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637DF4E-53EA-4A28-ADC6-E155A093BA6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142424" y="5129656"/>
                  <a:ext cx="13068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1D7B71E-2B77-4042-925C-FF3E770C8ABF}"/>
              </a:ext>
            </a:extLst>
          </p:cNvPr>
          <p:cNvGrpSpPr/>
          <p:nvPr/>
        </p:nvGrpSpPr>
        <p:grpSpPr>
          <a:xfrm>
            <a:off x="3556064" y="4989976"/>
            <a:ext cx="832320" cy="202320"/>
            <a:chOff x="3556064" y="4989976"/>
            <a:chExt cx="832320" cy="20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FF1AE41-ED98-4A9C-ACFF-91C390028C27}"/>
                    </a:ext>
                  </a:extLst>
                </p14:cNvPr>
                <p14:cNvContentPartPr/>
                <p14:nvPr/>
              </p14:nvContentPartPr>
              <p14:xfrm>
                <a:off x="3556064" y="5001856"/>
                <a:ext cx="205200" cy="1796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FF1AE41-ED98-4A9C-ACFF-91C390028C2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547064" y="4993216"/>
                  <a:ext cx="2228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4CDDFCB-2BF3-47FD-86E4-EC3A771D7FEB}"/>
                    </a:ext>
                  </a:extLst>
                </p14:cNvPr>
                <p14:cNvContentPartPr/>
                <p14:nvPr/>
              </p14:nvContentPartPr>
              <p14:xfrm>
                <a:off x="3797264" y="4994296"/>
                <a:ext cx="183240" cy="1980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4CDDFCB-2BF3-47FD-86E4-EC3A771D7FE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788624" y="4985656"/>
                  <a:ext cx="2008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8AF26D9-EA66-4B88-AA09-26E3A5BFA2C1}"/>
                    </a:ext>
                  </a:extLst>
                </p14:cNvPr>
                <p14:cNvContentPartPr/>
                <p14:nvPr/>
              </p14:nvContentPartPr>
              <p14:xfrm>
                <a:off x="3981224" y="4989976"/>
                <a:ext cx="189000" cy="1821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8AF26D9-EA66-4B88-AA09-26E3A5BFA2C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972224" y="4980976"/>
                  <a:ext cx="2066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A51939D-BB8B-445C-913B-872214B580E0}"/>
                    </a:ext>
                  </a:extLst>
                </p14:cNvPr>
                <p14:cNvContentPartPr/>
                <p14:nvPr/>
              </p14:nvContentPartPr>
              <p14:xfrm>
                <a:off x="4230704" y="5011936"/>
                <a:ext cx="157680" cy="1400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A51939D-BB8B-445C-913B-872214B580E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222064" y="5003296"/>
                  <a:ext cx="17532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9FD343A4-6CD4-4B76-AA4F-9ACF01A66F3E}"/>
              </a:ext>
            </a:extLst>
          </p:cNvPr>
          <p:cNvGrpSpPr/>
          <p:nvPr/>
        </p:nvGrpSpPr>
        <p:grpSpPr>
          <a:xfrm>
            <a:off x="4697984" y="4549336"/>
            <a:ext cx="1716480" cy="889200"/>
            <a:chOff x="4697984" y="4549336"/>
            <a:chExt cx="1716480" cy="88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364428D-E925-46B4-AEC7-4A5D1A6514BB}"/>
                    </a:ext>
                  </a:extLst>
                </p14:cNvPr>
                <p14:cNvContentPartPr/>
                <p14:nvPr/>
              </p14:nvContentPartPr>
              <p14:xfrm>
                <a:off x="4697984" y="4965136"/>
                <a:ext cx="172080" cy="1332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364428D-E925-46B4-AEC7-4A5D1A6514B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689344" y="4956496"/>
                  <a:ext cx="189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8B4C67D-DAB1-451C-BA22-03C4FCB414E7}"/>
                    </a:ext>
                  </a:extLst>
                </p14:cNvPr>
                <p14:cNvContentPartPr/>
                <p14:nvPr/>
              </p14:nvContentPartPr>
              <p14:xfrm>
                <a:off x="4918664" y="4978816"/>
                <a:ext cx="75600" cy="1184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8B4C67D-DAB1-451C-BA22-03C4FCB414E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909664" y="4969816"/>
                  <a:ext cx="93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822CB75-94DB-4C44-9AD0-14D10BFADC55}"/>
                    </a:ext>
                  </a:extLst>
                </p14:cNvPr>
                <p14:cNvContentPartPr/>
                <p14:nvPr/>
              </p14:nvContentPartPr>
              <p14:xfrm>
                <a:off x="5097584" y="4834816"/>
                <a:ext cx="9000" cy="126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822CB75-94DB-4C44-9AD0-14D10BFADC5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088584" y="4825816"/>
                  <a:ext cx="266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CCE2B8E-3279-43BD-9DCA-22D69DC7A65A}"/>
                    </a:ext>
                  </a:extLst>
                </p14:cNvPr>
                <p14:cNvContentPartPr/>
                <p14:nvPr/>
              </p14:nvContentPartPr>
              <p14:xfrm>
                <a:off x="4968704" y="4945336"/>
                <a:ext cx="231480" cy="4932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CCE2B8E-3279-43BD-9DCA-22D69DC7A65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959704" y="4936696"/>
                  <a:ext cx="24912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596C7EA-2FEA-471A-8FC7-619C54ECE70F}"/>
                    </a:ext>
                  </a:extLst>
                </p14:cNvPr>
                <p14:cNvContentPartPr/>
                <p14:nvPr/>
              </p14:nvContentPartPr>
              <p14:xfrm>
                <a:off x="5239424" y="4645456"/>
                <a:ext cx="246600" cy="4294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596C7EA-2FEA-471A-8FC7-619C54ECE70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230784" y="4636456"/>
                  <a:ext cx="26424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0ADC659-FB60-4215-B122-84117206254E}"/>
                    </a:ext>
                  </a:extLst>
                </p14:cNvPr>
                <p14:cNvContentPartPr/>
                <p14:nvPr/>
              </p14:nvContentPartPr>
              <p14:xfrm>
                <a:off x="5536424" y="4682896"/>
                <a:ext cx="146880" cy="3787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0ADC659-FB60-4215-B122-84117206254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527784" y="4673896"/>
                  <a:ext cx="16452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6F52343-BD23-4EBE-AD29-D4C56EC50DEC}"/>
                    </a:ext>
                  </a:extLst>
                </p14:cNvPr>
                <p14:cNvContentPartPr/>
                <p14:nvPr/>
              </p14:nvContentPartPr>
              <p14:xfrm>
                <a:off x="5480984" y="4862176"/>
                <a:ext cx="288720" cy="669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6F52343-BD23-4EBE-AD29-D4C56EC50DE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472344" y="4853536"/>
                  <a:ext cx="306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7CD39AC-AF25-4E69-821E-B69FB6C52838}"/>
                    </a:ext>
                  </a:extLst>
                </p14:cNvPr>
                <p14:cNvContentPartPr/>
                <p14:nvPr/>
              </p14:nvContentPartPr>
              <p14:xfrm>
                <a:off x="5897144" y="4925176"/>
                <a:ext cx="89280" cy="806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7CD39AC-AF25-4E69-821E-B69FB6C5283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88144" y="4916536"/>
                  <a:ext cx="1069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6266702-28C3-449F-975B-FEE9937BE147}"/>
                    </a:ext>
                  </a:extLst>
                </p14:cNvPr>
                <p14:cNvContentPartPr/>
                <p14:nvPr/>
              </p14:nvContentPartPr>
              <p14:xfrm>
                <a:off x="6075344" y="4549336"/>
                <a:ext cx="339120" cy="5245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6266702-28C3-449F-975B-FEE9937BE14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066344" y="4540696"/>
                  <a:ext cx="35676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2F75991-4FC8-43D1-BA56-4B3EAB73AAD7}"/>
                    </a:ext>
                  </a:extLst>
                </p14:cNvPr>
                <p14:cNvContentPartPr/>
                <p14:nvPr/>
              </p14:nvContentPartPr>
              <p14:xfrm>
                <a:off x="6128624" y="4884496"/>
                <a:ext cx="159120" cy="288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2F75991-4FC8-43D1-BA56-4B3EAB73AAD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119984" y="4875496"/>
                  <a:ext cx="1767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9D60AC1B-FCD6-4120-B2EF-3E37B50B2744}"/>
              </a:ext>
            </a:extLst>
          </p:cNvPr>
          <p:cNvGrpSpPr/>
          <p:nvPr/>
        </p:nvGrpSpPr>
        <p:grpSpPr>
          <a:xfrm>
            <a:off x="6603104" y="4739056"/>
            <a:ext cx="676800" cy="287640"/>
            <a:chOff x="6603104" y="4739056"/>
            <a:chExt cx="676800" cy="28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CB0A8D9-E3D4-42B9-95FF-3AD422A4DB8C}"/>
                    </a:ext>
                  </a:extLst>
                </p14:cNvPr>
                <p14:cNvContentPartPr/>
                <p14:nvPr/>
              </p14:nvContentPartPr>
              <p14:xfrm>
                <a:off x="6603104" y="4771096"/>
                <a:ext cx="95400" cy="1980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CB0A8D9-E3D4-42B9-95FF-3AD422A4DB8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594104" y="4762456"/>
                  <a:ext cx="113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B7B7E29-8F26-462E-AB4E-5D762D637031}"/>
                    </a:ext>
                  </a:extLst>
                </p14:cNvPr>
                <p14:cNvContentPartPr/>
                <p14:nvPr/>
              </p14:nvContentPartPr>
              <p14:xfrm>
                <a:off x="6730544" y="4926256"/>
                <a:ext cx="4680" cy="316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B7B7E29-8F26-462E-AB4E-5D762D63703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721544" y="4917256"/>
                  <a:ext cx="223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5307F3C-A564-4081-90EC-2016AD115312}"/>
                    </a:ext>
                  </a:extLst>
                </p14:cNvPr>
                <p14:cNvContentPartPr/>
                <p14:nvPr/>
              </p14:nvContentPartPr>
              <p14:xfrm>
                <a:off x="6816584" y="4807816"/>
                <a:ext cx="166320" cy="1753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5307F3C-A564-4081-90EC-2016AD11531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807944" y="4798816"/>
                  <a:ext cx="1839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B86C7AB-5A07-4EAD-B082-F3621DBCDA35}"/>
                    </a:ext>
                  </a:extLst>
                </p14:cNvPr>
                <p14:cNvContentPartPr/>
                <p14:nvPr/>
              </p14:nvContentPartPr>
              <p14:xfrm>
                <a:off x="7070744" y="4772176"/>
                <a:ext cx="104760" cy="1170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B86C7AB-5A07-4EAD-B082-F3621DBCDA3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061744" y="4763176"/>
                  <a:ext cx="1224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BF9A6E2-856D-444B-9872-F2F035A24A21}"/>
                    </a:ext>
                  </a:extLst>
                </p14:cNvPr>
                <p14:cNvContentPartPr/>
                <p14:nvPr/>
              </p14:nvContentPartPr>
              <p14:xfrm>
                <a:off x="7149224" y="4739056"/>
                <a:ext cx="130680" cy="2876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BF9A6E2-856D-444B-9872-F2F035A24A2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140224" y="4730056"/>
                  <a:ext cx="148320" cy="30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6F0970DE-8C33-48B9-BBB4-581FD3625C6F}"/>
              </a:ext>
            </a:extLst>
          </p:cNvPr>
          <p:cNvGrpSpPr/>
          <p:nvPr/>
        </p:nvGrpSpPr>
        <p:grpSpPr>
          <a:xfrm>
            <a:off x="7417375" y="4800502"/>
            <a:ext cx="201600" cy="141840"/>
            <a:chOff x="7417375" y="4800502"/>
            <a:chExt cx="201600" cy="14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A2DEFB7-CA55-4602-BA8F-FCB4B204933C}"/>
                    </a:ext>
                  </a:extLst>
                </p14:cNvPr>
                <p14:cNvContentPartPr/>
                <p14:nvPr/>
              </p14:nvContentPartPr>
              <p14:xfrm>
                <a:off x="7481455" y="4800502"/>
                <a:ext cx="130320" cy="259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A2DEFB7-CA55-4602-BA8F-FCB4B204933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472815" y="4791502"/>
                  <a:ext cx="147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FD141E5-27E8-4B0A-990C-54ED702C481E}"/>
                    </a:ext>
                  </a:extLst>
                </p14:cNvPr>
                <p14:cNvContentPartPr/>
                <p14:nvPr/>
              </p14:nvContentPartPr>
              <p14:xfrm>
                <a:off x="7417375" y="4907062"/>
                <a:ext cx="201600" cy="352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FD141E5-27E8-4B0A-990C-54ED702C481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408735" y="4898422"/>
                  <a:ext cx="2192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B946C591-9F5A-4378-BD3B-914F13F3B57F}"/>
              </a:ext>
            </a:extLst>
          </p:cNvPr>
          <p:cNvGrpSpPr/>
          <p:nvPr/>
        </p:nvGrpSpPr>
        <p:grpSpPr>
          <a:xfrm>
            <a:off x="7835335" y="4689982"/>
            <a:ext cx="398880" cy="326160"/>
            <a:chOff x="7835335" y="4689982"/>
            <a:chExt cx="398880" cy="32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1F7B8CE-6784-497B-A5A7-479FE8AF7A95}"/>
                    </a:ext>
                  </a:extLst>
                </p14:cNvPr>
                <p14:cNvContentPartPr/>
                <p14:nvPr/>
              </p14:nvContentPartPr>
              <p14:xfrm>
                <a:off x="7835335" y="4689982"/>
                <a:ext cx="181440" cy="3261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1F7B8CE-6784-497B-A5A7-479FE8AF7A9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826335" y="4681342"/>
                  <a:ext cx="1990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8DE805D-5E17-4B3F-AA60-D48C114AB010}"/>
                    </a:ext>
                  </a:extLst>
                </p14:cNvPr>
                <p14:cNvContentPartPr/>
                <p14:nvPr/>
              </p14:nvContentPartPr>
              <p14:xfrm>
                <a:off x="8098495" y="4847302"/>
                <a:ext cx="135720" cy="180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8DE805D-5E17-4B3F-AA60-D48C114AB01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089855" y="4838662"/>
                  <a:ext cx="15336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0B4ACB34-44FD-47FA-B43F-0EEA300A3DAB}"/>
              </a:ext>
            </a:extLst>
          </p:cNvPr>
          <p:cNvGrpSpPr/>
          <p:nvPr/>
        </p:nvGrpSpPr>
        <p:grpSpPr>
          <a:xfrm>
            <a:off x="8343382" y="4646674"/>
            <a:ext cx="1494360" cy="361080"/>
            <a:chOff x="8343382" y="4646674"/>
            <a:chExt cx="1494360" cy="36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051C716-4C50-40AA-9F16-7B85CC43EBE1}"/>
                    </a:ext>
                  </a:extLst>
                </p14:cNvPr>
                <p14:cNvContentPartPr/>
                <p14:nvPr/>
              </p14:nvContentPartPr>
              <p14:xfrm>
                <a:off x="8343382" y="4964194"/>
                <a:ext cx="8640" cy="435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051C716-4C50-40AA-9F16-7B85CC43EBE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334742" y="4955554"/>
                  <a:ext cx="262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04C082E-C732-4FB9-B301-189C951F1E14}"/>
                    </a:ext>
                  </a:extLst>
                </p14:cNvPr>
                <p14:cNvContentPartPr/>
                <p14:nvPr/>
              </p14:nvContentPartPr>
              <p14:xfrm>
                <a:off x="8471902" y="4729834"/>
                <a:ext cx="209160" cy="2754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04C082E-C732-4FB9-B301-189C951F1E1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463262" y="4721194"/>
                  <a:ext cx="2268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506A914-A207-452D-800C-420409138BC4}"/>
                    </a:ext>
                  </a:extLst>
                </p14:cNvPr>
                <p14:cNvContentPartPr/>
                <p14:nvPr/>
              </p14:nvContentPartPr>
              <p14:xfrm>
                <a:off x="8719582" y="4701034"/>
                <a:ext cx="163800" cy="2779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506A914-A207-452D-800C-420409138BC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710942" y="4692394"/>
                  <a:ext cx="1814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E32B385-3760-4653-AE0A-7CD5C766B79D}"/>
                    </a:ext>
                  </a:extLst>
                </p14:cNvPr>
                <p14:cNvContentPartPr/>
                <p14:nvPr/>
              </p14:nvContentPartPr>
              <p14:xfrm>
                <a:off x="8882302" y="4685554"/>
                <a:ext cx="238320" cy="2732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E32B385-3760-4653-AE0A-7CD5C766B79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873662" y="4676914"/>
                  <a:ext cx="2559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4461B3D-0657-44AB-9D2B-FE3A2DA82500}"/>
                    </a:ext>
                  </a:extLst>
                </p14:cNvPr>
                <p14:cNvContentPartPr/>
                <p14:nvPr/>
              </p14:nvContentPartPr>
              <p14:xfrm>
                <a:off x="9173542" y="4646674"/>
                <a:ext cx="286920" cy="3178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4461B3D-0657-44AB-9D2B-FE3A2DA8250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164902" y="4637674"/>
                  <a:ext cx="3045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5109E9D-CB1C-4A8D-9481-95C1DFB2058B}"/>
                    </a:ext>
                  </a:extLst>
                </p14:cNvPr>
                <p14:cNvContentPartPr/>
                <p14:nvPr/>
              </p14:nvContentPartPr>
              <p14:xfrm>
                <a:off x="9606262" y="4746034"/>
                <a:ext cx="152280" cy="201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5109E9D-CB1C-4A8D-9481-95C1DFB2058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597262" y="4737034"/>
                  <a:ext cx="1699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27E5B2B-A49B-4D56-9E91-EE505A833F52}"/>
                    </a:ext>
                  </a:extLst>
                </p14:cNvPr>
                <p14:cNvContentPartPr/>
                <p14:nvPr/>
              </p14:nvContentPartPr>
              <p14:xfrm>
                <a:off x="9659902" y="4858354"/>
                <a:ext cx="177840" cy="176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27E5B2B-A49B-4D56-9E91-EE505A833F5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651262" y="4849714"/>
                  <a:ext cx="19548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46D8C617-0232-4BAF-BBF9-5D76CA2B3BF6}"/>
              </a:ext>
            </a:extLst>
          </p:cNvPr>
          <p:cNvGrpSpPr/>
          <p:nvPr/>
        </p:nvGrpSpPr>
        <p:grpSpPr>
          <a:xfrm>
            <a:off x="10023502" y="4625074"/>
            <a:ext cx="1143360" cy="330480"/>
            <a:chOff x="10023502" y="4625074"/>
            <a:chExt cx="114336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FDEF499-92F1-496E-B99C-8AA364546633}"/>
                    </a:ext>
                  </a:extLst>
                </p14:cNvPr>
                <p14:cNvContentPartPr/>
                <p14:nvPr/>
              </p14:nvContentPartPr>
              <p14:xfrm>
                <a:off x="10023502" y="4929634"/>
                <a:ext cx="28800" cy="237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FDEF499-92F1-496E-B99C-8AA36454663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014862" y="4920634"/>
                  <a:ext cx="4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2F758E9-4A8E-4DEF-B1B5-BE585864A0E7}"/>
                    </a:ext>
                  </a:extLst>
                </p14:cNvPr>
                <p14:cNvContentPartPr/>
                <p14:nvPr/>
              </p14:nvContentPartPr>
              <p14:xfrm>
                <a:off x="10159942" y="4728754"/>
                <a:ext cx="136080" cy="1976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2F758E9-4A8E-4DEF-B1B5-BE585864A0E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151302" y="4719754"/>
                  <a:ext cx="1537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386CBA8-D0C3-44BD-8C75-98287BC5CAC4}"/>
                    </a:ext>
                  </a:extLst>
                </p14:cNvPr>
                <p14:cNvContentPartPr/>
                <p14:nvPr/>
              </p14:nvContentPartPr>
              <p14:xfrm>
                <a:off x="10285942" y="4762234"/>
                <a:ext cx="159480" cy="1670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386CBA8-D0C3-44BD-8C75-98287BC5CAC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277302" y="4753594"/>
                  <a:ext cx="177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B93B05E-612D-43EF-AB4C-F5E8F33F5554}"/>
                    </a:ext>
                  </a:extLst>
                </p14:cNvPr>
                <p14:cNvContentPartPr/>
                <p14:nvPr/>
              </p14:nvContentPartPr>
              <p14:xfrm>
                <a:off x="10522462" y="4711114"/>
                <a:ext cx="316800" cy="1728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B93B05E-612D-43EF-AB4C-F5E8F33F555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513822" y="4702114"/>
                  <a:ext cx="334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01F5865-D5EA-44AD-BACE-BE5098B8BC16}"/>
                    </a:ext>
                  </a:extLst>
                </p14:cNvPr>
                <p14:cNvContentPartPr/>
                <p14:nvPr/>
              </p14:nvContentPartPr>
              <p14:xfrm>
                <a:off x="10849702" y="4625074"/>
                <a:ext cx="317160" cy="3304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01F5865-D5EA-44AD-BACE-BE5098B8BC1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840702" y="4616434"/>
                  <a:ext cx="334800" cy="348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14586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6E298BE-6018-4506-AAB2-3E34A4CC02AD}"/>
              </a:ext>
            </a:extLst>
          </p:cNvPr>
          <p:cNvGrpSpPr/>
          <p:nvPr/>
        </p:nvGrpSpPr>
        <p:grpSpPr>
          <a:xfrm>
            <a:off x="497834" y="244744"/>
            <a:ext cx="916560" cy="405720"/>
            <a:chOff x="497834" y="244744"/>
            <a:chExt cx="916560" cy="40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4522104-AE4F-461D-809A-65DE3120D9BA}"/>
                    </a:ext>
                  </a:extLst>
                </p14:cNvPr>
                <p14:cNvContentPartPr/>
                <p14:nvPr/>
              </p14:nvContentPartPr>
              <p14:xfrm>
                <a:off x="497834" y="244744"/>
                <a:ext cx="507600" cy="405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4522104-AE4F-461D-809A-65DE3120D9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8834" y="235744"/>
                  <a:ext cx="5252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227CE1B-0BE4-4BBA-810C-98DE3492B3C2}"/>
                    </a:ext>
                  </a:extLst>
                </p14:cNvPr>
                <p14:cNvContentPartPr/>
                <p14:nvPr/>
              </p14:nvContentPartPr>
              <p14:xfrm>
                <a:off x="547154" y="471544"/>
                <a:ext cx="241200" cy="745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227CE1B-0BE4-4BBA-810C-98DE3492B3C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8154" y="462904"/>
                  <a:ext cx="2588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7936221-9EDC-408E-9AE1-F314DB9DB7F5}"/>
                    </a:ext>
                  </a:extLst>
                </p14:cNvPr>
                <p14:cNvContentPartPr/>
                <p14:nvPr/>
              </p14:nvContentPartPr>
              <p14:xfrm>
                <a:off x="817154" y="478024"/>
                <a:ext cx="142560" cy="126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7936221-9EDC-408E-9AE1-F314DB9DB7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8154" y="469024"/>
                  <a:ext cx="160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26E4D9C-F84C-4C81-8A95-307340D4DDA8}"/>
                    </a:ext>
                  </a:extLst>
                </p14:cNvPr>
                <p14:cNvContentPartPr/>
                <p14:nvPr/>
              </p14:nvContentPartPr>
              <p14:xfrm>
                <a:off x="1068434" y="503944"/>
                <a:ext cx="47520" cy="77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26E4D9C-F84C-4C81-8A95-307340D4DDA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9434" y="495304"/>
                  <a:ext cx="65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F9C6A03-14FD-4D32-813B-8FF3097C7EA1}"/>
                    </a:ext>
                  </a:extLst>
                </p14:cNvPr>
                <p14:cNvContentPartPr/>
                <p14:nvPr/>
              </p14:nvContentPartPr>
              <p14:xfrm>
                <a:off x="1282994" y="254464"/>
                <a:ext cx="131400" cy="291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F9C6A03-14FD-4D32-813B-8FF3097C7EA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74354" y="245824"/>
                  <a:ext cx="14904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08D03D-0F31-4612-B078-92F9B9C3FB49}"/>
              </a:ext>
            </a:extLst>
          </p:cNvPr>
          <p:cNvGrpSpPr/>
          <p:nvPr/>
        </p:nvGrpSpPr>
        <p:grpSpPr>
          <a:xfrm>
            <a:off x="1723274" y="145384"/>
            <a:ext cx="401400" cy="425160"/>
            <a:chOff x="1723274" y="145384"/>
            <a:chExt cx="401400" cy="42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4242C8E-5D34-4C13-8D65-C2238DB3D5EA}"/>
                    </a:ext>
                  </a:extLst>
                </p14:cNvPr>
                <p14:cNvContentPartPr/>
                <p14:nvPr/>
              </p14:nvContentPartPr>
              <p14:xfrm>
                <a:off x="1786634" y="145384"/>
                <a:ext cx="229320" cy="425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4242C8E-5D34-4C13-8D65-C2238DB3D5E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77634" y="136384"/>
                  <a:ext cx="2469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14FE510-530F-4C2A-8F04-9B210D7E9F7B}"/>
                    </a:ext>
                  </a:extLst>
                </p14:cNvPr>
                <p14:cNvContentPartPr/>
                <p14:nvPr/>
              </p14:nvContentPartPr>
              <p14:xfrm>
                <a:off x="1723274" y="328624"/>
                <a:ext cx="301680" cy="90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14FE510-530F-4C2A-8F04-9B210D7E9F7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14274" y="319984"/>
                  <a:ext cx="3193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649C85C-B0F0-4EE2-847B-EB542F06F3C5}"/>
                    </a:ext>
                  </a:extLst>
                </p14:cNvPr>
                <p14:cNvContentPartPr/>
                <p14:nvPr/>
              </p14:nvContentPartPr>
              <p14:xfrm>
                <a:off x="1959794" y="364984"/>
                <a:ext cx="164880" cy="177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649C85C-B0F0-4EE2-847B-EB542F06F3C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50794" y="356344"/>
                  <a:ext cx="18252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748051-0271-4DC7-9877-81CF3CC5A98E}"/>
              </a:ext>
            </a:extLst>
          </p:cNvPr>
          <p:cNvGrpSpPr/>
          <p:nvPr/>
        </p:nvGrpSpPr>
        <p:grpSpPr>
          <a:xfrm>
            <a:off x="2612114" y="72304"/>
            <a:ext cx="1329840" cy="835920"/>
            <a:chOff x="2612114" y="72304"/>
            <a:chExt cx="1329840" cy="83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59F61C3-5970-4825-8BF7-F697BFBEECD1}"/>
                    </a:ext>
                  </a:extLst>
                </p14:cNvPr>
                <p14:cNvContentPartPr/>
                <p14:nvPr/>
              </p14:nvContentPartPr>
              <p14:xfrm>
                <a:off x="2612114" y="333304"/>
                <a:ext cx="207000" cy="162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59F61C3-5970-4825-8BF7-F697BFBEECD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03114" y="324664"/>
                  <a:ext cx="224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5DE3C59-FF3A-4141-BA24-B654B5C3A282}"/>
                    </a:ext>
                  </a:extLst>
                </p14:cNvPr>
                <p14:cNvContentPartPr/>
                <p14:nvPr/>
              </p14:nvContentPartPr>
              <p14:xfrm>
                <a:off x="2776274" y="369664"/>
                <a:ext cx="130680" cy="137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5DE3C59-FF3A-4141-BA24-B654B5C3A28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67634" y="360664"/>
                  <a:ext cx="1483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510972F-0F73-4CBB-B631-5CDCDD69D5F1}"/>
                    </a:ext>
                  </a:extLst>
                </p14:cNvPr>
                <p14:cNvContentPartPr/>
                <p14:nvPr/>
              </p14:nvContentPartPr>
              <p14:xfrm>
                <a:off x="2869514" y="371464"/>
                <a:ext cx="266760" cy="536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510972F-0F73-4CBB-B631-5CDCDD69D5F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60874" y="362464"/>
                  <a:ext cx="28440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3E97431-BE77-4413-8325-0BD52DE89031}"/>
                    </a:ext>
                  </a:extLst>
                </p14:cNvPr>
                <p14:cNvContentPartPr/>
                <p14:nvPr/>
              </p14:nvContentPartPr>
              <p14:xfrm>
                <a:off x="3074714" y="236464"/>
                <a:ext cx="36000" cy="19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3E97431-BE77-4413-8325-0BD52DE8903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65714" y="227464"/>
                  <a:ext cx="53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0FA5C41-F496-4C40-A6CC-48D22778C797}"/>
                    </a:ext>
                  </a:extLst>
                </p14:cNvPr>
                <p14:cNvContentPartPr/>
                <p14:nvPr/>
              </p14:nvContentPartPr>
              <p14:xfrm>
                <a:off x="3195674" y="376504"/>
                <a:ext cx="125640" cy="105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0FA5C41-F496-4C40-A6CC-48D22778C7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87034" y="367864"/>
                  <a:ext cx="143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A79257B-BD51-4B28-B3F7-1E00A0D6F3D6}"/>
                    </a:ext>
                  </a:extLst>
                </p14:cNvPr>
                <p14:cNvContentPartPr/>
                <p14:nvPr/>
              </p14:nvContentPartPr>
              <p14:xfrm>
                <a:off x="3449114" y="345544"/>
                <a:ext cx="118800" cy="139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A79257B-BD51-4B28-B3F7-1E00A0D6F3D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40474" y="336904"/>
                  <a:ext cx="1364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6761BCD-3B36-4C10-913B-9FD8E645DFAA}"/>
                    </a:ext>
                  </a:extLst>
                </p14:cNvPr>
                <p14:cNvContentPartPr/>
                <p14:nvPr/>
              </p14:nvContentPartPr>
              <p14:xfrm>
                <a:off x="3690674" y="72304"/>
                <a:ext cx="251280" cy="387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6761BCD-3B36-4C10-913B-9FD8E645DFA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81674" y="63304"/>
                  <a:ext cx="268920" cy="40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E560C5B-6C77-49B7-BD11-32477582A9CD}"/>
              </a:ext>
            </a:extLst>
          </p:cNvPr>
          <p:cNvGrpSpPr/>
          <p:nvPr/>
        </p:nvGrpSpPr>
        <p:grpSpPr>
          <a:xfrm>
            <a:off x="4148594" y="138184"/>
            <a:ext cx="541080" cy="321120"/>
            <a:chOff x="4148594" y="138184"/>
            <a:chExt cx="541080" cy="32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3C5A7A0-8E13-4304-B831-57F4CD55868E}"/>
                    </a:ext>
                  </a:extLst>
                </p14:cNvPr>
                <p14:cNvContentPartPr/>
                <p14:nvPr/>
              </p14:nvContentPartPr>
              <p14:xfrm>
                <a:off x="4148594" y="300904"/>
                <a:ext cx="214920" cy="138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3C5A7A0-8E13-4304-B831-57F4CD55868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39594" y="292264"/>
                  <a:ext cx="232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9DDF6CD-6E44-405D-8378-C399D87DD04A}"/>
                    </a:ext>
                  </a:extLst>
                </p14:cNvPr>
                <p14:cNvContentPartPr/>
                <p14:nvPr/>
              </p14:nvContentPartPr>
              <p14:xfrm>
                <a:off x="4445594" y="138184"/>
                <a:ext cx="165600" cy="321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9DDF6CD-6E44-405D-8378-C399D87DD04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36594" y="129184"/>
                  <a:ext cx="1832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E2C2231-46A6-4807-8BEB-7D8CEBA434DF}"/>
                    </a:ext>
                  </a:extLst>
                </p14:cNvPr>
                <p14:cNvContentPartPr/>
                <p14:nvPr/>
              </p14:nvContentPartPr>
              <p14:xfrm>
                <a:off x="4391954" y="229264"/>
                <a:ext cx="297720" cy="51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E2C2231-46A6-4807-8BEB-7D8CEBA434D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82954" y="220264"/>
                  <a:ext cx="31536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0565DC5-60E9-436C-BCFB-629B3ACF7C54}"/>
              </a:ext>
            </a:extLst>
          </p:cNvPr>
          <p:cNvGrpSpPr/>
          <p:nvPr/>
        </p:nvGrpSpPr>
        <p:grpSpPr>
          <a:xfrm>
            <a:off x="4966874" y="115864"/>
            <a:ext cx="550440" cy="354240"/>
            <a:chOff x="4966874" y="115864"/>
            <a:chExt cx="550440" cy="35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41DAA7D-778F-48C9-98AD-092E0788509E}"/>
                    </a:ext>
                  </a:extLst>
                </p14:cNvPr>
                <p14:cNvContentPartPr/>
                <p14:nvPr/>
              </p14:nvContentPartPr>
              <p14:xfrm>
                <a:off x="4966874" y="289384"/>
                <a:ext cx="166320" cy="144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41DAA7D-778F-48C9-98AD-092E0788509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57874" y="280384"/>
                  <a:ext cx="183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44F9DF7-E66A-4901-8E31-0DD6DA6A151B}"/>
                    </a:ext>
                  </a:extLst>
                </p14:cNvPr>
                <p14:cNvContentPartPr/>
                <p14:nvPr/>
              </p14:nvContentPartPr>
              <p14:xfrm>
                <a:off x="5218514" y="188584"/>
                <a:ext cx="121320" cy="237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44F9DF7-E66A-4901-8E31-0DD6DA6A151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09874" y="179944"/>
                  <a:ext cx="1389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A5A0D1B-001A-47CE-A995-8C562870377C}"/>
                    </a:ext>
                  </a:extLst>
                </p14:cNvPr>
                <p14:cNvContentPartPr/>
                <p14:nvPr/>
              </p14:nvContentPartPr>
              <p14:xfrm>
                <a:off x="5339834" y="115864"/>
                <a:ext cx="177480" cy="354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A5A0D1B-001A-47CE-A995-8C562870377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31194" y="107224"/>
                  <a:ext cx="195120" cy="37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DFCEEA-485E-4B81-9A85-53875A45D4CF}"/>
              </a:ext>
            </a:extLst>
          </p:cNvPr>
          <p:cNvGrpSpPr/>
          <p:nvPr/>
        </p:nvGrpSpPr>
        <p:grpSpPr>
          <a:xfrm>
            <a:off x="5748074" y="243304"/>
            <a:ext cx="1446840" cy="183960"/>
            <a:chOff x="5748074" y="243304"/>
            <a:chExt cx="1446840" cy="18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AF10A99-E617-4128-AF35-9437749BA483}"/>
                    </a:ext>
                  </a:extLst>
                </p14:cNvPr>
                <p14:cNvContentPartPr/>
                <p14:nvPr/>
              </p14:nvContentPartPr>
              <p14:xfrm>
                <a:off x="5748074" y="243304"/>
                <a:ext cx="189000" cy="183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AF10A99-E617-4128-AF35-9437749BA48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39074" y="234664"/>
                  <a:ext cx="206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BF6A5AC-C658-46A1-A7EB-67C71572E7A6}"/>
                    </a:ext>
                  </a:extLst>
                </p14:cNvPr>
                <p14:cNvContentPartPr/>
                <p14:nvPr/>
              </p14:nvContentPartPr>
              <p14:xfrm>
                <a:off x="5953274" y="285424"/>
                <a:ext cx="129960" cy="127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BF6A5AC-C658-46A1-A7EB-67C71572E7A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44274" y="276784"/>
                  <a:ext cx="147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F02FE4A-1635-4056-B9BA-1475B5B674C1}"/>
                    </a:ext>
                  </a:extLst>
                </p14:cNvPr>
                <p14:cNvContentPartPr/>
                <p14:nvPr/>
              </p14:nvContentPartPr>
              <p14:xfrm>
                <a:off x="6121394" y="309544"/>
                <a:ext cx="245520" cy="78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F02FE4A-1635-4056-B9BA-1475B5B674C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12754" y="300544"/>
                  <a:ext cx="2631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BDBAED6-0F66-474D-8E7E-60B65F3A115F}"/>
                    </a:ext>
                  </a:extLst>
                </p14:cNvPr>
                <p14:cNvContentPartPr/>
                <p14:nvPr/>
              </p14:nvContentPartPr>
              <p14:xfrm>
                <a:off x="6446114" y="273904"/>
                <a:ext cx="327960" cy="107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BDBAED6-0F66-474D-8E7E-60B65F3A115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37114" y="265264"/>
                  <a:ext cx="3456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D3F5F34-0EC8-4425-A80F-92ACBC60651B}"/>
                    </a:ext>
                  </a:extLst>
                </p14:cNvPr>
                <p14:cNvContentPartPr/>
                <p14:nvPr/>
              </p14:nvContentPartPr>
              <p14:xfrm>
                <a:off x="6886754" y="268144"/>
                <a:ext cx="84960" cy="104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D3F5F34-0EC8-4425-A80F-92ACBC60651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78114" y="259144"/>
                  <a:ext cx="102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F950941-3B33-45DE-A7B6-8A8E63C24C6D}"/>
                    </a:ext>
                  </a:extLst>
                </p14:cNvPr>
                <p14:cNvContentPartPr/>
                <p14:nvPr/>
              </p14:nvContentPartPr>
              <p14:xfrm>
                <a:off x="7082594" y="273544"/>
                <a:ext cx="112320" cy="100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F950941-3B33-45DE-A7B6-8A8E63C24C6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73594" y="264544"/>
                  <a:ext cx="12996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40DED81-4C60-4715-8CC6-4B3825BA8E43}"/>
              </a:ext>
            </a:extLst>
          </p:cNvPr>
          <p:cNvGrpSpPr/>
          <p:nvPr/>
        </p:nvGrpSpPr>
        <p:grpSpPr>
          <a:xfrm>
            <a:off x="7399754" y="50344"/>
            <a:ext cx="293760" cy="633240"/>
            <a:chOff x="7399754" y="50344"/>
            <a:chExt cx="293760" cy="63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9A5D442-6172-41E5-ABAA-32B2B6FB1C62}"/>
                    </a:ext>
                  </a:extLst>
                </p14:cNvPr>
                <p14:cNvContentPartPr/>
                <p14:nvPr/>
              </p14:nvContentPartPr>
              <p14:xfrm>
                <a:off x="7399754" y="50344"/>
                <a:ext cx="86760" cy="322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9A5D442-6172-41E5-ABAA-32B2B6FB1C6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90754" y="41344"/>
                  <a:ext cx="1044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A628991-FEE0-4251-9A83-1AD9236463FD}"/>
                    </a:ext>
                  </a:extLst>
                </p14:cNvPr>
                <p14:cNvContentPartPr/>
                <p14:nvPr/>
              </p14:nvContentPartPr>
              <p14:xfrm>
                <a:off x="7497674" y="237184"/>
                <a:ext cx="106200" cy="118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A628991-FEE0-4251-9A83-1AD9236463F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8674" y="228184"/>
                  <a:ext cx="123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3E62EC-D6B1-41EA-8CDA-66B9D6D93973}"/>
                    </a:ext>
                  </a:extLst>
                </p14:cNvPr>
                <p14:cNvContentPartPr/>
                <p14:nvPr/>
              </p14:nvContentPartPr>
              <p14:xfrm>
                <a:off x="7568954" y="244384"/>
                <a:ext cx="124560" cy="439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3E62EC-D6B1-41EA-8CDA-66B9D6D9397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59954" y="235384"/>
                  <a:ext cx="142200" cy="45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8E39E09-F7F9-4284-83D2-93DEB801CB25}"/>
              </a:ext>
            </a:extLst>
          </p:cNvPr>
          <p:cNvGrpSpPr/>
          <p:nvPr/>
        </p:nvGrpSpPr>
        <p:grpSpPr>
          <a:xfrm>
            <a:off x="8038034" y="30904"/>
            <a:ext cx="2345040" cy="370440"/>
            <a:chOff x="8038034" y="30904"/>
            <a:chExt cx="2345040" cy="37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EB71113-93CF-456E-B26B-3E18E028D6B7}"/>
                    </a:ext>
                  </a:extLst>
                </p14:cNvPr>
                <p14:cNvContentPartPr/>
                <p14:nvPr/>
              </p14:nvContentPartPr>
              <p14:xfrm>
                <a:off x="8038034" y="217744"/>
                <a:ext cx="146160" cy="183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EB71113-93CF-456E-B26B-3E18E028D6B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29034" y="208744"/>
                  <a:ext cx="163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90A3A20-DD4C-4988-9B90-02092D823392}"/>
                    </a:ext>
                  </a:extLst>
                </p14:cNvPr>
                <p14:cNvContentPartPr/>
                <p14:nvPr/>
              </p14:nvContentPartPr>
              <p14:xfrm>
                <a:off x="8280674" y="186064"/>
                <a:ext cx="180360" cy="179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90A3A20-DD4C-4988-9B90-02092D82339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72034" y="177064"/>
                  <a:ext cx="198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0307D82-90D0-4BB1-A568-5ED2CD4366DC}"/>
                    </a:ext>
                  </a:extLst>
                </p14:cNvPr>
                <p14:cNvContentPartPr/>
                <p14:nvPr/>
              </p14:nvContentPartPr>
              <p14:xfrm>
                <a:off x="8515034" y="247984"/>
                <a:ext cx="174600" cy="1148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0307D82-90D0-4BB1-A568-5ED2CD4366D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06394" y="238984"/>
                  <a:ext cx="1922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02464CC-D22C-4737-9764-6B7ADEEC7827}"/>
                    </a:ext>
                  </a:extLst>
                </p14:cNvPr>
                <p14:cNvContentPartPr/>
                <p14:nvPr/>
              </p14:nvContentPartPr>
              <p14:xfrm>
                <a:off x="8734634" y="263464"/>
                <a:ext cx="220680" cy="1137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02464CC-D22C-4737-9764-6B7ADEEC782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25634" y="254464"/>
                  <a:ext cx="238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56424DC-89CF-4CCC-946B-6F01CE2CD13C}"/>
                    </a:ext>
                  </a:extLst>
                </p14:cNvPr>
                <p14:cNvContentPartPr/>
                <p14:nvPr/>
              </p14:nvContentPartPr>
              <p14:xfrm>
                <a:off x="8907794" y="34504"/>
                <a:ext cx="201960" cy="299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56424DC-89CF-4CCC-946B-6F01CE2CD13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899154" y="25864"/>
                  <a:ext cx="2196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41A079A-4988-4CAF-8A70-19CB97C1885F}"/>
                    </a:ext>
                  </a:extLst>
                </p14:cNvPr>
                <p14:cNvContentPartPr/>
                <p14:nvPr/>
              </p14:nvContentPartPr>
              <p14:xfrm>
                <a:off x="9303434" y="185344"/>
                <a:ext cx="221400" cy="200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41A079A-4988-4CAF-8A70-19CB97C1885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294434" y="176344"/>
                  <a:ext cx="2390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63B1E2A-ED8C-4C0A-A869-92E06B89C6E9}"/>
                    </a:ext>
                  </a:extLst>
                </p14:cNvPr>
                <p14:cNvContentPartPr/>
                <p14:nvPr/>
              </p14:nvContentPartPr>
              <p14:xfrm>
                <a:off x="9471914" y="278584"/>
                <a:ext cx="138600" cy="95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63B1E2A-ED8C-4C0A-A869-92E06B89C6E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463274" y="269944"/>
                  <a:ext cx="1562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77370BD-17B9-4EE4-AAD4-3116209009AC}"/>
                    </a:ext>
                  </a:extLst>
                </p14:cNvPr>
                <p14:cNvContentPartPr/>
                <p14:nvPr/>
              </p14:nvContentPartPr>
              <p14:xfrm>
                <a:off x="9778994" y="30904"/>
                <a:ext cx="184680" cy="334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77370BD-17B9-4EE4-AAD4-3116209009A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70354" y="22264"/>
                  <a:ext cx="2023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2D18A49-951D-4750-B5FC-012B1FE8749A}"/>
                    </a:ext>
                  </a:extLst>
                </p14:cNvPr>
                <p14:cNvContentPartPr/>
                <p14:nvPr/>
              </p14:nvContentPartPr>
              <p14:xfrm>
                <a:off x="9883034" y="238264"/>
                <a:ext cx="174240" cy="154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2D18A49-951D-4750-B5FC-012B1FE874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874394" y="229624"/>
                  <a:ext cx="191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E5E610-2D28-47E4-BD86-F1C98C6A2B28}"/>
                    </a:ext>
                  </a:extLst>
                </p14:cNvPr>
                <p14:cNvContentPartPr/>
                <p14:nvPr/>
              </p14:nvContentPartPr>
              <p14:xfrm>
                <a:off x="10076354" y="247264"/>
                <a:ext cx="110880" cy="125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E5E610-2D28-47E4-BD86-F1C98C6A2B2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067714" y="238264"/>
                  <a:ext cx="128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22FDB29-6CFD-4C77-BD3C-766B3282ED31}"/>
                    </a:ext>
                  </a:extLst>
                </p14:cNvPr>
                <p14:cNvContentPartPr/>
                <p14:nvPr/>
              </p14:nvContentPartPr>
              <p14:xfrm>
                <a:off x="10245194" y="199744"/>
                <a:ext cx="137880" cy="178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22FDB29-6CFD-4C77-BD3C-766B3282ED3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36554" y="190744"/>
                  <a:ext cx="15552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F50F3B7-44E9-4693-B279-07CD9C1E18D8}"/>
              </a:ext>
            </a:extLst>
          </p:cNvPr>
          <p:cNvGrpSpPr/>
          <p:nvPr/>
        </p:nvGrpSpPr>
        <p:grpSpPr>
          <a:xfrm>
            <a:off x="10608434" y="-26336"/>
            <a:ext cx="637920" cy="426960"/>
            <a:chOff x="10608434" y="-26336"/>
            <a:chExt cx="637920" cy="42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7068040-1389-4904-AE9A-1471BD7A51A3}"/>
                    </a:ext>
                  </a:extLst>
                </p14:cNvPr>
                <p14:cNvContentPartPr/>
                <p14:nvPr/>
              </p14:nvContentPartPr>
              <p14:xfrm>
                <a:off x="10608434" y="248704"/>
                <a:ext cx="102960" cy="107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7068040-1389-4904-AE9A-1471BD7A51A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599434" y="239704"/>
                  <a:ext cx="1206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540D299-39EE-4FB7-BEEE-7F2F49B10067}"/>
                    </a:ext>
                  </a:extLst>
                </p14:cNvPr>
                <p14:cNvContentPartPr/>
                <p14:nvPr/>
              </p14:nvContentPartPr>
              <p14:xfrm>
                <a:off x="10929914" y="-26336"/>
                <a:ext cx="316440" cy="426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540D299-39EE-4FB7-BEEE-7F2F49B1006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921274" y="-35336"/>
                  <a:ext cx="33408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6F5A44F-C30A-4C2B-8DC1-BDCE1B83FB2C}"/>
                    </a:ext>
                  </a:extLst>
                </p14:cNvPr>
                <p14:cNvContentPartPr/>
                <p14:nvPr/>
              </p14:nvContentPartPr>
              <p14:xfrm>
                <a:off x="10892834" y="251944"/>
                <a:ext cx="261360" cy="25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6F5A44F-C30A-4C2B-8DC1-BDCE1B83FB2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883834" y="242944"/>
                  <a:ext cx="27900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21AF785-1559-423F-B020-C135B8F4F426}"/>
                  </a:ext>
                </a:extLst>
              </p14:cNvPr>
              <p14:cNvContentPartPr/>
              <p14:nvPr/>
            </p14:nvContentPartPr>
            <p14:xfrm>
              <a:off x="462914" y="948544"/>
              <a:ext cx="532800" cy="2138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21AF785-1559-423F-B020-C135B8F4F42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53914" y="939904"/>
                <a:ext cx="5504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6E289A4-A383-4695-915A-02EA5351F591}"/>
                  </a:ext>
                </a:extLst>
              </p14:cNvPr>
              <p14:cNvContentPartPr/>
              <p14:nvPr/>
            </p14:nvContentPartPr>
            <p14:xfrm>
              <a:off x="1240874" y="1222504"/>
              <a:ext cx="82800" cy="2311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6E289A4-A383-4695-915A-02EA5351F59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231874" y="1213864"/>
                <a:ext cx="100440" cy="24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D263BF8B-B76B-4045-BA3B-2D8AE82F67D6}"/>
              </a:ext>
            </a:extLst>
          </p:cNvPr>
          <p:cNvGrpSpPr/>
          <p:nvPr/>
        </p:nvGrpSpPr>
        <p:grpSpPr>
          <a:xfrm>
            <a:off x="1618514" y="750904"/>
            <a:ext cx="1255680" cy="444240"/>
            <a:chOff x="1618514" y="750904"/>
            <a:chExt cx="1255680" cy="44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94F7569-5B04-4064-93EC-5858981189C1}"/>
                    </a:ext>
                  </a:extLst>
                </p14:cNvPr>
                <p14:cNvContentPartPr/>
                <p14:nvPr/>
              </p14:nvContentPartPr>
              <p14:xfrm>
                <a:off x="1693394" y="847744"/>
                <a:ext cx="159480" cy="347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94F7569-5B04-4064-93EC-5858981189C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84754" y="839104"/>
                  <a:ext cx="17712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E74F6AE-43A0-4865-90D3-BE0239ECE4BF}"/>
                    </a:ext>
                  </a:extLst>
                </p14:cNvPr>
                <p14:cNvContentPartPr/>
                <p14:nvPr/>
              </p14:nvContentPartPr>
              <p14:xfrm>
                <a:off x="1618514" y="993904"/>
                <a:ext cx="316440" cy="90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E74F6AE-43A0-4865-90D3-BE0239ECE4B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609514" y="984904"/>
                  <a:ext cx="334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54D5DA6-D206-423F-AFCB-D7964676B1C7}"/>
                    </a:ext>
                  </a:extLst>
                </p14:cNvPr>
                <p14:cNvContentPartPr/>
                <p14:nvPr/>
              </p14:nvContentPartPr>
              <p14:xfrm>
                <a:off x="1977794" y="755224"/>
                <a:ext cx="271080" cy="410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54D5DA6-D206-423F-AFCB-D7964676B1C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69154" y="746584"/>
                  <a:ext cx="28872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D33F260-B827-4FBA-B608-0764FA7AF5F5}"/>
                    </a:ext>
                  </a:extLst>
                </p14:cNvPr>
                <p14:cNvContentPartPr/>
                <p14:nvPr/>
              </p14:nvContentPartPr>
              <p14:xfrm>
                <a:off x="2275874" y="911824"/>
                <a:ext cx="164880" cy="229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D33F260-B827-4FBA-B608-0764FA7AF5F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67234" y="902824"/>
                  <a:ext cx="182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B5921BE-7F29-4D92-A645-D06F2802CC82}"/>
                    </a:ext>
                  </a:extLst>
                </p14:cNvPr>
                <p14:cNvContentPartPr/>
                <p14:nvPr/>
              </p14:nvContentPartPr>
              <p14:xfrm>
                <a:off x="2247794" y="965464"/>
                <a:ext cx="204840" cy="168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B5921BE-7F29-4D92-A645-D06F2802CC8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38794" y="956464"/>
                  <a:ext cx="222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84B37CA-BFDB-4195-83D3-F447E3202C85}"/>
                    </a:ext>
                  </a:extLst>
                </p14:cNvPr>
                <p14:cNvContentPartPr/>
                <p14:nvPr/>
              </p14:nvContentPartPr>
              <p14:xfrm>
                <a:off x="2568194" y="750904"/>
                <a:ext cx="146880" cy="394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84B37CA-BFDB-4195-83D3-F447E3202C8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59554" y="741904"/>
                  <a:ext cx="1645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B71EB2A-3621-425E-A589-E5008A91C279}"/>
                    </a:ext>
                  </a:extLst>
                </p14:cNvPr>
                <p14:cNvContentPartPr/>
                <p14:nvPr/>
              </p14:nvContentPartPr>
              <p14:xfrm>
                <a:off x="2506634" y="925864"/>
                <a:ext cx="367560" cy="900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B71EB2A-3621-425E-A589-E5008A91C27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97634" y="917224"/>
                  <a:ext cx="385200" cy="10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FABBAC7-6196-4817-9A1D-AB78EAA95ABD}"/>
              </a:ext>
            </a:extLst>
          </p:cNvPr>
          <p:cNvGrpSpPr/>
          <p:nvPr/>
        </p:nvGrpSpPr>
        <p:grpSpPr>
          <a:xfrm>
            <a:off x="3132674" y="850984"/>
            <a:ext cx="322560" cy="256320"/>
            <a:chOff x="3132674" y="850984"/>
            <a:chExt cx="322560" cy="25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E675000-73E0-4DBF-B7C2-35ACB9F4ECC5}"/>
                    </a:ext>
                  </a:extLst>
                </p14:cNvPr>
                <p14:cNvContentPartPr/>
                <p14:nvPr/>
              </p14:nvContentPartPr>
              <p14:xfrm>
                <a:off x="3132674" y="967264"/>
                <a:ext cx="52200" cy="140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E675000-73E0-4DBF-B7C2-35ACB9F4ECC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24034" y="958624"/>
                  <a:ext cx="698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2617973-F98A-4317-AB85-E62863BF1ACA}"/>
                    </a:ext>
                  </a:extLst>
                </p14:cNvPr>
                <p14:cNvContentPartPr/>
                <p14:nvPr/>
              </p14:nvContentPartPr>
              <p14:xfrm>
                <a:off x="3212954" y="850984"/>
                <a:ext cx="101880" cy="457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2617973-F98A-4317-AB85-E62863BF1AC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04314" y="842344"/>
                  <a:ext cx="1195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6FCF369-B6B0-48AA-938D-1FA106F96113}"/>
                    </a:ext>
                  </a:extLst>
                </p14:cNvPr>
                <p14:cNvContentPartPr/>
                <p14:nvPr/>
              </p14:nvContentPartPr>
              <p14:xfrm>
                <a:off x="3301874" y="879424"/>
                <a:ext cx="153360" cy="219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6FCF369-B6B0-48AA-938D-1FA106F9611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93234" y="870784"/>
                  <a:ext cx="17100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1576358-D579-4A26-AF24-9D04AB0A19B3}"/>
              </a:ext>
            </a:extLst>
          </p:cNvPr>
          <p:cNvGrpSpPr/>
          <p:nvPr/>
        </p:nvGrpSpPr>
        <p:grpSpPr>
          <a:xfrm>
            <a:off x="3925394" y="919384"/>
            <a:ext cx="302760" cy="178560"/>
            <a:chOff x="3925394" y="919384"/>
            <a:chExt cx="302760" cy="17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19F03D1-D2AB-429F-8EBE-F8395A7E3F90}"/>
                    </a:ext>
                  </a:extLst>
                </p14:cNvPr>
                <p14:cNvContentPartPr/>
                <p14:nvPr/>
              </p14:nvContentPartPr>
              <p14:xfrm>
                <a:off x="3925394" y="919384"/>
                <a:ext cx="156600" cy="147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19F03D1-D2AB-429F-8EBE-F8395A7E3F9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16754" y="910744"/>
                  <a:ext cx="1742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0DCC1DB-2F8F-4367-B943-2D5117766AD8}"/>
                    </a:ext>
                  </a:extLst>
                </p14:cNvPr>
                <p14:cNvContentPartPr/>
                <p14:nvPr/>
              </p14:nvContentPartPr>
              <p14:xfrm>
                <a:off x="4198634" y="1042504"/>
                <a:ext cx="29520" cy="554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0DCC1DB-2F8F-4367-B943-2D5117766AD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89634" y="1033504"/>
                  <a:ext cx="47160" cy="7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F6760A8-CB2C-4949-9779-A916A0D6295E}"/>
                  </a:ext>
                </a:extLst>
              </p14:cNvPr>
              <p14:cNvContentPartPr/>
              <p14:nvPr/>
            </p14:nvContentPartPr>
            <p14:xfrm>
              <a:off x="4448834" y="858184"/>
              <a:ext cx="45720" cy="2415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F6760A8-CB2C-4949-9779-A916A0D6295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439834" y="849184"/>
                <a:ext cx="6336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64D3E64-8805-4C61-9126-C26CA58611D7}"/>
                  </a:ext>
                </a:extLst>
              </p14:cNvPr>
              <p14:cNvContentPartPr/>
              <p14:nvPr/>
            </p14:nvContentPartPr>
            <p14:xfrm>
              <a:off x="4724954" y="1108384"/>
              <a:ext cx="96120" cy="1742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64D3E64-8805-4C61-9126-C26CA58611D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716314" y="1099384"/>
                <a:ext cx="11376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B150E5A3-670A-4755-BE77-B283606ADDCD}"/>
              </a:ext>
            </a:extLst>
          </p:cNvPr>
          <p:cNvGrpSpPr/>
          <p:nvPr/>
        </p:nvGrpSpPr>
        <p:grpSpPr>
          <a:xfrm>
            <a:off x="5017634" y="857464"/>
            <a:ext cx="1749600" cy="423720"/>
            <a:chOff x="5017634" y="857464"/>
            <a:chExt cx="174960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53C1654-E1C3-4960-B805-C8FB03DE250D}"/>
                    </a:ext>
                  </a:extLst>
                </p14:cNvPr>
                <p14:cNvContentPartPr/>
                <p14:nvPr/>
              </p14:nvContentPartPr>
              <p14:xfrm>
                <a:off x="5017634" y="884464"/>
                <a:ext cx="153360" cy="212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53C1654-E1C3-4960-B805-C8FB03DE250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08994" y="875824"/>
                  <a:ext cx="171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B329365-0B84-450C-A813-B6E68E931EC9}"/>
                    </a:ext>
                  </a:extLst>
                </p14:cNvPr>
                <p14:cNvContentPartPr/>
                <p14:nvPr/>
              </p14:nvContentPartPr>
              <p14:xfrm>
                <a:off x="5290154" y="1059064"/>
                <a:ext cx="20160" cy="288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B329365-0B84-450C-A813-B6E68E931EC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81514" y="1050424"/>
                  <a:ext cx="37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7F041C6-2FAD-4F9F-9BF3-15F61C54E2C5}"/>
                    </a:ext>
                  </a:extLst>
                </p14:cNvPr>
                <p14:cNvContentPartPr/>
                <p14:nvPr/>
              </p14:nvContentPartPr>
              <p14:xfrm>
                <a:off x="5392754" y="923344"/>
                <a:ext cx="133560" cy="184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7F041C6-2FAD-4F9F-9BF3-15F61C54E2C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83754" y="914704"/>
                  <a:ext cx="151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E73B1AB-2A04-4DAC-8296-B921DA1A30A5}"/>
                    </a:ext>
                  </a:extLst>
                </p14:cNvPr>
                <p14:cNvContentPartPr/>
                <p14:nvPr/>
              </p14:nvContentPartPr>
              <p14:xfrm>
                <a:off x="5646914" y="857464"/>
                <a:ext cx="255960" cy="231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E73B1AB-2A04-4DAC-8296-B921DA1A30A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38274" y="848824"/>
                  <a:ext cx="273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5A661FD-C30D-419E-B33A-13EBF1E31890}"/>
                    </a:ext>
                  </a:extLst>
                </p14:cNvPr>
                <p14:cNvContentPartPr/>
                <p14:nvPr/>
              </p14:nvContentPartPr>
              <p14:xfrm>
                <a:off x="5848874" y="1103704"/>
                <a:ext cx="162720" cy="1774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5A661FD-C30D-419E-B33A-13EBF1E3189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39874" y="1095064"/>
                  <a:ext cx="1803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0D89A50-0A94-4757-814C-47A678D6A2E0}"/>
                    </a:ext>
                  </a:extLst>
                </p14:cNvPr>
                <p14:cNvContentPartPr/>
                <p14:nvPr/>
              </p14:nvContentPartPr>
              <p14:xfrm>
                <a:off x="6185474" y="881944"/>
                <a:ext cx="183600" cy="177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0D89A50-0A94-4757-814C-47A678D6A2E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176474" y="873304"/>
                  <a:ext cx="201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CEC0604-B42D-4907-98B7-600ED5E3522B}"/>
                    </a:ext>
                  </a:extLst>
                </p14:cNvPr>
                <p14:cNvContentPartPr/>
                <p14:nvPr/>
              </p14:nvContentPartPr>
              <p14:xfrm>
                <a:off x="6466994" y="1048264"/>
                <a:ext cx="9720" cy="417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CEC0604-B42D-4907-98B7-600ED5E3522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458354" y="1039264"/>
                  <a:ext cx="273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F32B7CE-6311-4C73-9047-4C61B52C5A6C}"/>
                    </a:ext>
                  </a:extLst>
                </p14:cNvPr>
                <p14:cNvContentPartPr/>
                <p14:nvPr/>
              </p14:nvContentPartPr>
              <p14:xfrm>
                <a:off x="6623954" y="907144"/>
                <a:ext cx="143280" cy="1540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F32B7CE-6311-4C73-9047-4C61B52C5A6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15314" y="898504"/>
                  <a:ext cx="160920" cy="17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E881BF8-155C-411B-BB15-73DC6F2535C7}"/>
                  </a:ext>
                </a:extLst>
              </p14:cNvPr>
              <p14:cNvContentPartPr/>
              <p14:nvPr/>
            </p14:nvContentPartPr>
            <p14:xfrm>
              <a:off x="6951914" y="834784"/>
              <a:ext cx="71640" cy="2088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E881BF8-155C-411B-BB15-73DC6F2535C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943274" y="826144"/>
                <a:ext cx="89280" cy="22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EF28504D-AF8D-4359-8FDB-74FF78218020}"/>
              </a:ext>
            </a:extLst>
          </p:cNvPr>
          <p:cNvGrpSpPr/>
          <p:nvPr/>
        </p:nvGrpSpPr>
        <p:grpSpPr>
          <a:xfrm>
            <a:off x="7549514" y="586024"/>
            <a:ext cx="1112040" cy="491040"/>
            <a:chOff x="7549514" y="586024"/>
            <a:chExt cx="1112040" cy="49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CADB052-A04D-4399-8D0E-3E8310960197}"/>
                    </a:ext>
                  </a:extLst>
                </p14:cNvPr>
                <p14:cNvContentPartPr/>
                <p14:nvPr/>
              </p14:nvContentPartPr>
              <p14:xfrm>
                <a:off x="7549514" y="769624"/>
                <a:ext cx="173520" cy="307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CADB052-A04D-4399-8D0E-3E831096019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540514" y="760624"/>
                  <a:ext cx="1911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37305DE-BD93-45FA-B39E-78DB78169796}"/>
                    </a:ext>
                  </a:extLst>
                </p14:cNvPr>
                <p14:cNvContentPartPr/>
                <p14:nvPr/>
              </p14:nvContentPartPr>
              <p14:xfrm>
                <a:off x="7791794" y="663424"/>
                <a:ext cx="207000" cy="394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37305DE-BD93-45FA-B39E-78DB7816979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82794" y="654424"/>
                  <a:ext cx="22464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C7D3BE3-A833-4A4B-83B6-6EA0D06F83CC}"/>
                    </a:ext>
                  </a:extLst>
                </p14:cNvPr>
                <p14:cNvContentPartPr/>
                <p14:nvPr/>
              </p14:nvContentPartPr>
              <p14:xfrm>
                <a:off x="8119394" y="898144"/>
                <a:ext cx="123840" cy="1249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C7D3BE3-A833-4A4B-83B6-6EA0D06F83C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110754" y="889504"/>
                  <a:ext cx="1414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12138AF-4496-44BE-887E-790D323B3AAA}"/>
                    </a:ext>
                  </a:extLst>
                </p14:cNvPr>
                <p14:cNvContentPartPr/>
                <p14:nvPr/>
              </p14:nvContentPartPr>
              <p14:xfrm>
                <a:off x="8437994" y="586024"/>
                <a:ext cx="184320" cy="4381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12138AF-4496-44BE-887E-790D323B3AA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29354" y="577384"/>
                  <a:ext cx="2019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B6104CE-3911-4329-B544-A8F05C2D6541}"/>
                    </a:ext>
                  </a:extLst>
                </p14:cNvPr>
                <p14:cNvContentPartPr/>
                <p14:nvPr/>
              </p14:nvContentPartPr>
              <p14:xfrm>
                <a:off x="8341514" y="825424"/>
                <a:ext cx="320040" cy="460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B6104CE-3911-4329-B544-A8F05C2D654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332874" y="816424"/>
                  <a:ext cx="33768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DE465AC-BC5F-47F6-830C-CBCB877DED1C}"/>
              </a:ext>
            </a:extLst>
          </p:cNvPr>
          <p:cNvGrpSpPr/>
          <p:nvPr/>
        </p:nvGrpSpPr>
        <p:grpSpPr>
          <a:xfrm>
            <a:off x="8906714" y="633544"/>
            <a:ext cx="1359720" cy="459720"/>
            <a:chOff x="8906714" y="633544"/>
            <a:chExt cx="1359720" cy="45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8F7E9CC-5F61-423E-A539-90DBDECE96A3}"/>
                    </a:ext>
                  </a:extLst>
                </p14:cNvPr>
                <p14:cNvContentPartPr/>
                <p14:nvPr/>
              </p14:nvContentPartPr>
              <p14:xfrm>
                <a:off x="8906714" y="850264"/>
                <a:ext cx="145800" cy="1760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8F7E9CC-5F61-423E-A539-90DBDECE96A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97714" y="841624"/>
                  <a:ext cx="1634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4A75934-9F3D-46BA-9645-A4F96B96CF6C}"/>
                    </a:ext>
                  </a:extLst>
                </p14:cNvPr>
                <p14:cNvContentPartPr/>
                <p14:nvPr/>
              </p14:nvContentPartPr>
              <p14:xfrm>
                <a:off x="9179234" y="643624"/>
                <a:ext cx="216360" cy="377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4A75934-9F3D-46BA-9645-A4F96B96CF6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170594" y="634624"/>
                  <a:ext cx="2340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17EAA69-C9F5-4B77-924B-FE41B6C44A89}"/>
                    </a:ext>
                  </a:extLst>
                </p14:cNvPr>
                <p14:cNvContentPartPr/>
                <p14:nvPr/>
              </p14:nvContentPartPr>
              <p14:xfrm>
                <a:off x="9316754" y="880144"/>
                <a:ext cx="133560" cy="137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17EAA69-C9F5-4B77-924B-FE41B6C44A8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308114" y="871144"/>
                  <a:ext cx="1512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7F67AFF-6099-4CFE-B640-C62755F2EF18}"/>
                    </a:ext>
                  </a:extLst>
                </p14:cNvPr>
                <p14:cNvContentPartPr/>
                <p14:nvPr/>
              </p14:nvContentPartPr>
              <p14:xfrm>
                <a:off x="9535994" y="813544"/>
                <a:ext cx="165960" cy="1936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7F67AFF-6099-4CFE-B640-C62755F2EF1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527354" y="804544"/>
                  <a:ext cx="1836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4637369-3F83-4926-A194-8049E2BC1E3A}"/>
                    </a:ext>
                  </a:extLst>
                </p14:cNvPr>
                <p14:cNvContentPartPr/>
                <p14:nvPr/>
              </p14:nvContentPartPr>
              <p14:xfrm>
                <a:off x="9746954" y="835864"/>
                <a:ext cx="174600" cy="143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4637369-3F83-4926-A194-8049E2BC1E3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38314" y="827224"/>
                  <a:ext cx="192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15394F5-5765-4638-9165-220E09B1A1CB}"/>
                    </a:ext>
                  </a:extLst>
                </p14:cNvPr>
                <p14:cNvContentPartPr/>
                <p14:nvPr/>
              </p14:nvContentPartPr>
              <p14:xfrm>
                <a:off x="10075634" y="633544"/>
                <a:ext cx="190800" cy="4597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15394F5-5765-4638-9165-220E09B1A1C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066994" y="624544"/>
                  <a:ext cx="208440" cy="47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71B797D-59E2-4D10-9CCF-B0204914ECA9}"/>
                  </a:ext>
                </a:extLst>
              </p14:cNvPr>
              <p14:cNvContentPartPr/>
              <p14:nvPr/>
            </p14:nvContentPartPr>
            <p14:xfrm>
              <a:off x="10673594" y="5271424"/>
              <a:ext cx="360" cy="360"/>
            </p14:xfrm>
          </p:contentPart>
        </mc:Choice>
        <mc:Fallback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71B797D-59E2-4D10-9CCF-B0204914ECA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664954" y="526242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5" name="Group 464">
            <a:extLst>
              <a:ext uri="{FF2B5EF4-FFF2-40B4-BE49-F238E27FC236}">
                <a16:creationId xmlns:a16="http://schemas.microsoft.com/office/drawing/2014/main" id="{AC1518F7-B354-4948-874B-343D7FB39483}"/>
              </a:ext>
            </a:extLst>
          </p:cNvPr>
          <p:cNvGrpSpPr/>
          <p:nvPr/>
        </p:nvGrpSpPr>
        <p:grpSpPr>
          <a:xfrm>
            <a:off x="551114" y="1423024"/>
            <a:ext cx="11384280" cy="4865760"/>
            <a:chOff x="551114" y="1423024"/>
            <a:chExt cx="11384280" cy="486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8253ED4-F508-40B9-8716-213BB8547736}"/>
                    </a:ext>
                  </a:extLst>
                </p14:cNvPr>
                <p14:cNvContentPartPr/>
                <p14:nvPr/>
              </p14:nvContentPartPr>
              <p14:xfrm>
                <a:off x="614474" y="1726144"/>
                <a:ext cx="414720" cy="3092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8253ED4-F508-40B9-8716-213BB854773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05474" y="1717504"/>
                  <a:ext cx="4323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0DE3F66-8BE6-4EAF-BDDF-6586FDA26805}"/>
                    </a:ext>
                  </a:extLst>
                </p14:cNvPr>
                <p14:cNvContentPartPr/>
                <p14:nvPr/>
              </p14:nvContentPartPr>
              <p14:xfrm>
                <a:off x="959354" y="1946464"/>
                <a:ext cx="43560" cy="824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0DE3F66-8BE6-4EAF-BDDF-6586FDA2680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50354" y="1937824"/>
                  <a:ext cx="612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A111822-F98F-434B-9E86-25D9A529F63F}"/>
                    </a:ext>
                  </a:extLst>
                </p14:cNvPr>
                <p14:cNvContentPartPr/>
                <p14:nvPr/>
              </p14:nvContentPartPr>
              <p14:xfrm>
                <a:off x="1216754" y="1635064"/>
                <a:ext cx="185400" cy="3859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A111822-F98F-434B-9E86-25D9A529F63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08114" y="1626064"/>
                  <a:ext cx="2030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666D260-5348-487C-BADE-29DFE62791D4}"/>
                    </a:ext>
                  </a:extLst>
                </p14:cNvPr>
                <p14:cNvContentPartPr/>
                <p14:nvPr/>
              </p14:nvContentPartPr>
              <p14:xfrm>
                <a:off x="1213874" y="1795984"/>
                <a:ext cx="271080" cy="705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666D260-5348-487C-BADE-29DFE62791D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05234" y="1786984"/>
                  <a:ext cx="288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284D316-99C9-48DD-A11A-4E19EDA3CADE}"/>
                    </a:ext>
                  </a:extLst>
                </p14:cNvPr>
                <p14:cNvContentPartPr/>
                <p14:nvPr/>
              </p14:nvContentPartPr>
              <p14:xfrm>
                <a:off x="1511954" y="1576384"/>
                <a:ext cx="196920" cy="424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284D316-99C9-48DD-A11A-4E19EDA3CAD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502954" y="1567384"/>
                  <a:ext cx="21456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4324594-B12A-4A46-9C5A-AAADFC3C3703}"/>
                    </a:ext>
                  </a:extLst>
                </p14:cNvPr>
                <p14:cNvContentPartPr/>
                <p14:nvPr/>
              </p14:nvContentPartPr>
              <p14:xfrm>
                <a:off x="1971314" y="1812184"/>
                <a:ext cx="167760" cy="1378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4324594-B12A-4A46-9C5A-AAADFC3C370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962314" y="1803184"/>
                  <a:ext cx="185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D5B1B34-1CFE-4C00-ACEA-3BC49F1DBCD6}"/>
                    </a:ext>
                  </a:extLst>
                </p14:cNvPr>
                <p14:cNvContentPartPr/>
                <p14:nvPr/>
              </p14:nvContentPartPr>
              <p14:xfrm>
                <a:off x="2496194" y="1935304"/>
                <a:ext cx="180720" cy="2908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D5B1B34-1CFE-4C00-ACEA-3BC49F1DBCD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87194" y="1926304"/>
                  <a:ext cx="1983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EA44E9D-8A9B-4496-AC49-A2EFEBFE3A5F}"/>
                    </a:ext>
                  </a:extLst>
                </p14:cNvPr>
                <p14:cNvContentPartPr/>
                <p14:nvPr/>
              </p14:nvContentPartPr>
              <p14:xfrm>
                <a:off x="2710034" y="1768984"/>
                <a:ext cx="269280" cy="200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EA44E9D-8A9B-4496-AC49-A2EFEBFE3A5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701394" y="1759984"/>
                  <a:ext cx="2869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34C837B-CA45-4A5F-A269-B3855D088780}"/>
                    </a:ext>
                  </a:extLst>
                </p14:cNvPr>
                <p14:cNvContentPartPr/>
                <p14:nvPr/>
              </p14:nvContentPartPr>
              <p14:xfrm>
                <a:off x="3078674" y="1878064"/>
                <a:ext cx="138600" cy="36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34C837B-CA45-4A5F-A269-B3855D08878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069674" y="1869064"/>
                  <a:ext cx="1562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B9CC0A0-BEE9-4EBC-B49C-7EC136B7E6A1}"/>
                    </a:ext>
                  </a:extLst>
                </p14:cNvPr>
                <p14:cNvContentPartPr/>
                <p14:nvPr/>
              </p14:nvContentPartPr>
              <p14:xfrm>
                <a:off x="3380354" y="1742344"/>
                <a:ext cx="311760" cy="2350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B9CC0A0-BEE9-4EBC-B49C-7EC136B7E6A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371714" y="1733344"/>
                  <a:ext cx="3294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352F071-04E4-4456-B228-428863165622}"/>
                    </a:ext>
                  </a:extLst>
                </p14:cNvPr>
                <p14:cNvContentPartPr/>
                <p14:nvPr/>
              </p14:nvContentPartPr>
              <p14:xfrm>
                <a:off x="3631274" y="1796704"/>
                <a:ext cx="156600" cy="1440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352F071-04E4-4456-B228-42886316562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622274" y="1787704"/>
                  <a:ext cx="174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8444892-1B46-4CF2-BC67-F91D31B6ABC2}"/>
                    </a:ext>
                  </a:extLst>
                </p14:cNvPr>
                <p14:cNvContentPartPr/>
                <p14:nvPr/>
              </p14:nvContentPartPr>
              <p14:xfrm>
                <a:off x="3919994" y="1556944"/>
                <a:ext cx="173160" cy="370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8444892-1B46-4CF2-BC67-F91D31B6ABC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911354" y="1547944"/>
                  <a:ext cx="1908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6F52D53-5B20-412B-9893-86993B0EC1C7}"/>
                    </a:ext>
                  </a:extLst>
                </p14:cNvPr>
                <p14:cNvContentPartPr/>
                <p14:nvPr/>
              </p14:nvContentPartPr>
              <p14:xfrm>
                <a:off x="4089554" y="1790224"/>
                <a:ext cx="167760" cy="1292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6F52D53-5B20-412B-9893-86993B0EC1C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080554" y="1781224"/>
                  <a:ext cx="1854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B59A779-8101-4E8C-9503-E44E593164EE}"/>
                    </a:ext>
                  </a:extLst>
                </p14:cNvPr>
                <p14:cNvContentPartPr/>
                <p14:nvPr/>
              </p14:nvContentPartPr>
              <p14:xfrm>
                <a:off x="4305194" y="1756024"/>
                <a:ext cx="169560" cy="1724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B59A779-8101-4E8C-9503-E44E593164E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296554" y="1747024"/>
                  <a:ext cx="187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92C33EC-87DD-4378-8262-C59EB6721CA8}"/>
                    </a:ext>
                  </a:extLst>
                </p14:cNvPr>
                <p14:cNvContentPartPr/>
                <p14:nvPr/>
              </p14:nvContentPartPr>
              <p14:xfrm>
                <a:off x="4926554" y="1831984"/>
                <a:ext cx="130680" cy="1065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92C33EC-87DD-4378-8262-C59EB6721CA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917554" y="1823344"/>
                  <a:ext cx="1483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F5300F8-714C-4DE5-903E-ED6D6EB15758}"/>
                    </a:ext>
                  </a:extLst>
                </p14:cNvPr>
                <p14:cNvContentPartPr/>
                <p14:nvPr/>
              </p14:nvContentPartPr>
              <p14:xfrm>
                <a:off x="5314994" y="1439224"/>
                <a:ext cx="292680" cy="4849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F5300F8-714C-4DE5-903E-ED6D6EB1575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306354" y="1430224"/>
                  <a:ext cx="31032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9542FA5-D79C-4655-857D-BA35F4987A3F}"/>
                    </a:ext>
                  </a:extLst>
                </p14:cNvPr>
                <p14:cNvContentPartPr/>
                <p14:nvPr/>
              </p14:nvContentPartPr>
              <p14:xfrm>
                <a:off x="5274674" y="1757824"/>
                <a:ext cx="238320" cy="745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9542FA5-D79C-4655-857D-BA35F4987A3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266034" y="1748824"/>
                  <a:ext cx="255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DE54F18-0E3C-44DD-AB57-062EB527E4C3}"/>
                    </a:ext>
                  </a:extLst>
                </p14:cNvPr>
                <p14:cNvContentPartPr/>
                <p14:nvPr/>
              </p14:nvContentPartPr>
              <p14:xfrm>
                <a:off x="5868674" y="1869784"/>
                <a:ext cx="27000" cy="360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DE54F18-0E3C-44DD-AB57-062EB527E4C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859674" y="1860784"/>
                  <a:ext cx="44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7F9714E-1956-412A-B202-7032B52712CF}"/>
                    </a:ext>
                  </a:extLst>
                </p14:cNvPr>
                <p14:cNvContentPartPr/>
                <p14:nvPr/>
              </p14:nvContentPartPr>
              <p14:xfrm>
                <a:off x="6106994" y="1669984"/>
                <a:ext cx="126000" cy="2260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7F9714E-1956-412A-B202-7032B52712C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097994" y="1660984"/>
                  <a:ext cx="1436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942E404-1334-4C60-B45D-8DF4FC79B32E}"/>
                    </a:ext>
                  </a:extLst>
                </p14:cNvPr>
                <p14:cNvContentPartPr/>
                <p14:nvPr/>
              </p14:nvContentPartPr>
              <p14:xfrm>
                <a:off x="6298514" y="1689784"/>
                <a:ext cx="151560" cy="1681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942E404-1334-4C60-B45D-8DF4FC79B32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89874" y="1680784"/>
                  <a:ext cx="169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334FD92-1BBD-40FF-B020-B7C06EC64C7B}"/>
                    </a:ext>
                  </a:extLst>
                </p14:cNvPr>
                <p14:cNvContentPartPr/>
                <p14:nvPr/>
              </p14:nvContentPartPr>
              <p14:xfrm>
                <a:off x="6540434" y="1626064"/>
                <a:ext cx="302040" cy="2210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334FD92-1BBD-40FF-B020-B7C06EC64C7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531434" y="1617064"/>
                  <a:ext cx="3196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A1BC30B-E8A8-4B94-8243-59F53AAFE47E}"/>
                    </a:ext>
                  </a:extLst>
                </p14:cNvPr>
                <p14:cNvContentPartPr/>
                <p14:nvPr/>
              </p14:nvContentPartPr>
              <p14:xfrm>
                <a:off x="6878474" y="1573144"/>
                <a:ext cx="336600" cy="3110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A1BC30B-E8A8-4B94-8243-59F53AAFE47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869474" y="1564144"/>
                  <a:ext cx="3542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9D6BE83-F425-4006-AF8C-F5ADBFD7AAF8}"/>
                    </a:ext>
                  </a:extLst>
                </p14:cNvPr>
                <p14:cNvContentPartPr/>
                <p14:nvPr/>
              </p14:nvContentPartPr>
              <p14:xfrm>
                <a:off x="7652834" y="1480624"/>
                <a:ext cx="246600" cy="3906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9D6BE83-F425-4006-AF8C-F5ADBFD7AAF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3834" y="1471624"/>
                  <a:ext cx="2642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3FDD7F2-6D1C-4400-9627-7BB8DE61DA29}"/>
                    </a:ext>
                  </a:extLst>
                </p14:cNvPr>
                <p14:cNvContentPartPr/>
                <p14:nvPr/>
              </p14:nvContentPartPr>
              <p14:xfrm>
                <a:off x="7932554" y="1699864"/>
                <a:ext cx="190800" cy="1620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3FDD7F2-6D1C-4400-9627-7BB8DE61DA2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923914" y="1691224"/>
                  <a:ext cx="208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EDC49F3-F381-4267-996F-7083F47B069F}"/>
                    </a:ext>
                  </a:extLst>
                </p14:cNvPr>
                <p14:cNvContentPartPr/>
                <p14:nvPr/>
              </p14:nvContentPartPr>
              <p14:xfrm>
                <a:off x="8214434" y="1729384"/>
                <a:ext cx="68400" cy="939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EDC49F3-F381-4267-996F-7083F47B069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205434" y="1720384"/>
                  <a:ext cx="860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837FF44-2F34-43FA-AACC-A3145499FD11}"/>
                    </a:ext>
                  </a:extLst>
                </p14:cNvPr>
                <p14:cNvContentPartPr/>
                <p14:nvPr/>
              </p14:nvContentPartPr>
              <p14:xfrm>
                <a:off x="8413874" y="1712824"/>
                <a:ext cx="94320" cy="70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837FF44-2F34-43FA-AACC-A3145499FD1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405234" y="1703824"/>
                  <a:ext cx="1119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2060822-EF84-45A8-B84B-CE2D90869D63}"/>
                    </a:ext>
                  </a:extLst>
                </p14:cNvPr>
                <p14:cNvContentPartPr/>
                <p14:nvPr/>
              </p14:nvContentPartPr>
              <p14:xfrm>
                <a:off x="8383634" y="1727224"/>
                <a:ext cx="310320" cy="4514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2060822-EF84-45A8-B84B-CE2D90869D6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374994" y="1718584"/>
                  <a:ext cx="32796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3D95F91-8910-4FE5-AF3D-BB2FA9ABCF55}"/>
                    </a:ext>
                  </a:extLst>
                </p14:cNvPr>
                <p14:cNvContentPartPr/>
                <p14:nvPr/>
              </p14:nvContentPartPr>
              <p14:xfrm>
                <a:off x="9018314" y="1423024"/>
                <a:ext cx="235080" cy="3888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3D95F91-8910-4FE5-AF3D-BB2FA9ABCF5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009674" y="1414384"/>
                  <a:ext cx="2527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F57E256-95F2-442B-8C46-E071A9CC1F19}"/>
                    </a:ext>
                  </a:extLst>
                </p14:cNvPr>
                <p14:cNvContentPartPr/>
                <p14:nvPr/>
              </p14:nvContentPartPr>
              <p14:xfrm>
                <a:off x="9173474" y="1681504"/>
                <a:ext cx="147240" cy="1198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F57E256-95F2-442B-8C46-E071A9CC1F1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164474" y="1672504"/>
                  <a:ext cx="164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8C5690E-F44D-47D1-BA2D-23C903A3E9E5}"/>
                    </a:ext>
                  </a:extLst>
                </p14:cNvPr>
                <p14:cNvContentPartPr/>
                <p14:nvPr/>
              </p14:nvContentPartPr>
              <p14:xfrm>
                <a:off x="9363554" y="1698424"/>
                <a:ext cx="146520" cy="1314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8C5690E-F44D-47D1-BA2D-23C903A3E9E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354554" y="1689424"/>
                  <a:ext cx="164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DC20753-EA41-4236-8AD8-053068A6D5AC}"/>
                    </a:ext>
                  </a:extLst>
                </p14:cNvPr>
                <p14:cNvContentPartPr/>
                <p14:nvPr/>
              </p14:nvContentPartPr>
              <p14:xfrm>
                <a:off x="9484874" y="1695184"/>
                <a:ext cx="171000" cy="3106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DC20753-EA41-4236-8AD8-053068A6D5A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476234" y="1686184"/>
                  <a:ext cx="1886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9FEF931-A1BB-4FCD-8CC1-5491E2EC3E9F}"/>
                    </a:ext>
                  </a:extLst>
                </p14:cNvPr>
                <p14:cNvContentPartPr/>
                <p14:nvPr/>
              </p14:nvContentPartPr>
              <p14:xfrm>
                <a:off x="9794834" y="1659904"/>
                <a:ext cx="122400" cy="1234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9FEF931-A1BB-4FCD-8CC1-5491E2EC3E9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785834" y="1651264"/>
                  <a:ext cx="1400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44CF5AD-3704-4B20-BB79-5BF721E54A0E}"/>
                    </a:ext>
                  </a:extLst>
                </p14:cNvPr>
                <p14:cNvContentPartPr/>
                <p14:nvPr/>
              </p14:nvContentPartPr>
              <p14:xfrm>
                <a:off x="9974834" y="1653784"/>
                <a:ext cx="217440" cy="1605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44CF5AD-3704-4B20-BB79-5BF721E54A0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966194" y="1644784"/>
                  <a:ext cx="2350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377A056-435A-43C6-909E-278945158CEA}"/>
                    </a:ext>
                  </a:extLst>
                </p14:cNvPr>
                <p14:cNvContentPartPr/>
                <p14:nvPr/>
              </p14:nvContentPartPr>
              <p14:xfrm>
                <a:off x="10402154" y="1432024"/>
                <a:ext cx="316800" cy="4042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377A056-435A-43C6-909E-278945158CE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393154" y="1423384"/>
                  <a:ext cx="334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9E334B3-A89C-46EC-8434-06D0977934ED}"/>
                    </a:ext>
                  </a:extLst>
                </p14:cNvPr>
                <p14:cNvContentPartPr/>
                <p14:nvPr/>
              </p14:nvContentPartPr>
              <p14:xfrm>
                <a:off x="10768634" y="1426264"/>
                <a:ext cx="192960" cy="3358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9E334B3-A89C-46EC-8434-06D0977934E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759994" y="1417264"/>
                  <a:ext cx="2106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16ECBE7-1049-4694-A1AE-5DE01B34E3B6}"/>
                    </a:ext>
                  </a:extLst>
                </p14:cNvPr>
                <p14:cNvContentPartPr/>
                <p14:nvPr/>
              </p14:nvContentPartPr>
              <p14:xfrm>
                <a:off x="10995794" y="1695184"/>
                <a:ext cx="121680" cy="1119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16ECBE7-1049-4694-A1AE-5DE01B34E3B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987154" y="1686184"/>
                  <a:ext cx="139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3411B16-1F0D-4097-8D5E-3D4ADF51F9A1}"/>
                    </a:ext>
                  </a:extLst>
                </p14:cNvPr>
                <p14:cNvContentPartPr/>
                <p14:nvPr/>
              </p14:nvContentPartPr>
              <p14:xfrm>
                <a:off x="11143394" y="1715344"/>
                <a:ext cx="289440" cy="802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3411B16-1F0D-4097-8D5E-3D4ADF51F9A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134754" y="1706344"/>
                  <a:ext cx="3070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A79B5C1-2C76-471E-B2F3-BA4EE3D73500}"/>
                    </a:ext>
                  </a:extLst>
                </p14:cNvPr>
                <p14:cNvContentPartPr/>
                <p14:nvPr/>
              </p14:nvContentPartPr>
              <p14:xfrm>
                <a:off x="6459794" y="2287744"/>
                <a:ext cx="176760" cy="2350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A79B5C1-2C76-471E-B2F3-BA4EE3D7350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50794" y="2278744"/>
                  <a:ext cx="1944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895CEBE-CC7A-4A53-9764-E4C6AC79BA75}"/>
                    </a:ext>
                  </a:extLst>
                </p14:cNvPr>
                <p14:cNvContentPartPr/>
                <p14:nvPr/>
              </p14:nvContentPartPr>
              <p14:xfrm>
                <a:off x="6674714" y="2263264"/>
                <a:ext cx="164520" cy="2235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895CEBE-CC7A-4A53-9764-E4C6AC79BA7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666074" y="2254264"/>
                  <a:ext cx="1821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EBFF240-625E-40AD-A36B-576658E9B636}"/>
                    </a:ext>
                  </a:extLst>
                </p14:cNvPr>
                <p14:cNvContentPartPr/>
                <p14:nvPr/>
              </p14:nvContentPartPr>
              <p14:xfrm>
                <a:off x="6903674" y="2301424"/>
                <a:ext cx="194760" cy="1753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EBFF240-625E-40AD-A36B-576658E9B63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95034" y="2292424"/>
                  <a:ext cx="212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C1CAF1F-1281-4443-8E56-6F7450DAF356}"/>
                    </a:ext>
                  </a:extLst>
                </p14:cNvPr>
                <p14:cNvContentPartPr/>
                <p14:nvPr/>
              </p14:nvContentPartPr>
              <p14:xfrm>
                <a:off x="7145594" y="2362624"/>
                <a:ext cx="257760" cy="1429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C1CAF1F-1281-4443-8E56-6F7450DAF35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136954" y="2353624"/>
                  <a:ext cx="275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702EECE-0B3F-4891-8618-B2DD2BDD6D53}"/>
                    </a:ext>
                  </a:extLst>
                </p14:cNvPr>
                <p14:cNvContentPartPr/>
                <p14:nvPr/>
              </p14:nvContentPartPr>
              <p14:xfrm>
                <a:off x="7366994" y="2071384"/>
                <a:ext cx="227880" cy="4154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702EECE-0B3F-4891-8618-B2DD2BDD6D5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57994" y="2062384"/>
                  <a:ext cx="2455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A539938-7643-4869-B4F0-7A6E17203DD6}"/>
                    </a:ext>
                  </a:extLst>
                </p14:cNvPr>
                <p14:cNvContentPartPr/>
                <p14:nvPr/>
              </p14:nvContentPartPr>
              <p14:xfrm>
                <a:off x="7609994" y="2256784"/>
                <a:ext cx="317520" cy="2520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A539938-7643-4869-B4F0-7A6E17203DD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601354" y="2248144"/>
                  <a:ext cx="3351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83F6D1B-CBAF-4035-B688-CC38780161E4}"/>
                    </a:ext>
                  </a:extLst>
                </p14:cNvPr>
                <p14:cNvContentPartPr/>
                <p14:nvPr/>
              </p14:nvContentPartPr>
              <p14:xfrm>
                <a:off x="7936514" y="2338144"/>
                <a:ext cx="49320" cy="1238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83F6D1B-CBAF-4035-B688-CC38780161E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927514" y="2329504"/>
                  <a:ext cx="669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1BD9B9F-DF5C-4733-AB7F-ADC9484A2500}"/>
                    </a:ext>
                  </a:extLst>
                </p14:cNvPr>
                <p14:cNvContentPartPr/>
                <p14:nvPr/>
              </p14:nvContentPartPr>
              <p14:xfrm>
                <a:off x="7914194" y="2344984"/>
                <a:ext cx="348120" cy="5227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1BD9B9F-DF5C-4733-AB7F-ADC9484A250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905554" y="2335984"/>
                  <a:ext cx="36576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F4B73F4-F5AE-4378-9CD4-8CC329708FC4}"/>
                    </a:ext>
                  </a:extLst>
                </p14:cNvPr>
                <p14:cNvContentPartPr/>
                <p14:nvPr/>
              </p14:nvContentPartPr>
              <p14:xfrm>
                <a:off x="8340074" y="2332744"/>
                <a:ext cx="221400" cy="1350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F4B73F4-F5AE-4378-9CD4-8CC329708FC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331434" y="2323744"/>
                  <a:ext cx="2390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6BF455F-A573-4B41-AF46-4D276A0523E0}"/>
                    </a:ext>
                  </a:extLst>
                </p14:cNvPr>
                <p14:cNvContentPartPr/>
                <p14:nvPr/>
              </p14:nvContentPartPr>
              <p14:xfrm>
                <a:off x="8668754" y="2345344"/>
                <a:ext cx="38520" cy="1159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6BF455F-A573-4B41-AF46-4D276A0523E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659754" y="2336344"/>
                  <a:ext cx="56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496CD07-B5C1-4889-B169-01BC2094D039}"/>
                    </a:ext>
                  </a:extLst>
                </p14:cNvPr>
                <p14:cNvContentPartPr/>
                <p14:nvPr/>
              </p14:nvContentPartPr>
              <p14:xfrm>
                <a:off x="8895554" y="1981744"/>
                <a:ext cx="364680" cy="5292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496CD07-B5C1-4889-B169-01BC2094D03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886914" y="1973104"/>
                  <a:ext cx="38232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1038A4C-9359-4F3C-A516-A566FB0D1895}"/>
                    </a:ext>
                  </a:extLst>
                </p14:cNvPr>
                <p14:cNvContentPartPr/>
                <p14:nvPr/>
              </p14:nvContentPartPr>
              <p14:xfrm>
                <a:off x="8851634" y="2357584"/>
                <a:ext cx="316800" cy="1270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1038A4C-9359-4F3C-A516-A566FB0D189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842634" y="2348944"/>
                  <a:ext cx="334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86D4F96-4F70-41E7-9992-07C18C18540D}"/>
                    </a:ext>
                  </a:extLst>
                </p14:cNvPr>
                <p14:cNvContentPartPr/>
                <p14:nvPr/>
              </p14:nvContentPartPr>
              <p14:xfrm>
                <a:off x="9277514" y="2174704"/>
                <a:ext cx="75960" cy="1076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86D4F96-4F70-41E7-9992-07C18C18540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268874" y="2165704"/>
                  <a:ext cx="93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A196B87-147C-452A-8063-89D8143186AD}"/>
                    </a:ext>
                  </a:extLst>
                </p14:cNvPr>
                <p14:cNvContentPartPr/>
                <p14:nvPr/>
              </p14:nvContentPartPr>
              <p14:xfrm>
                <a:off x="9325394" y="2337424"/>
                <a:ext cx="354600" cy="1522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A196B87-147C-452A-8063-89D8143186A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316754" y="2328784"/>
                  <a:ext cx="3722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2260095-EECD-47B9-A9B8-4360CD22CA1E}"/>
                    </a:ext>
                  </a:extLst>
                </p14:cNvPr>
                <p14:cNvContentPartPr/>
                <p14:nvPr/>
              </p14:nvContentPartPr>
              <p14:xfrm>
                <a:off x="9691154" y="2351824"/>
                <a:ext cx="146520" cy="88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2260095-EECD-47B9-A9B8-4360CD22CA1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682514" y="2342824"/>
                  <a:ext cx="164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BE568FD-AABB-434B-AB89-3FB8D38878A5}"/>
                    </a:ext>
                  </a:extLst>
                </p14:cNvPr>
                <p14:cNvContentPartPr/>
                <p14:nvPr/>
              </p14:nvContentPartPr>
              <p14:xfrm>
                <a:off x="9989954" y="2296384"/>
                <a:ext cx="97920" cy="1357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BE568FD-AABB-434B-AB89-3FB8D38878A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981314" y="2287384"/>
                  <a:ext cx="1155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865920E-8945-4B0E-9C30-D4EBE53A25F1}"/>
                    </a:ext>
                  </a:extLst>
                </p14:cNvPr>
                <p14:cNvContentPartPr/>
                <p14:nvPr/>
              </p14:nvContentPartPr>
              <p14:xfrm>
                <a:off x="10181834" y="2300344"/>
                <a:ext cx="159840" cy="1490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865920E-8945-4B0E-9C30-D4EBE53A25F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173194" y="2291344"/>
                  <a:ext cx="1774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37CE69C-0EDD-4F15-A443-782793947EF4}"/>
                    </a:ext>
                  </a:extLst>
                </p14:cNvPr>
                <p14:cNvContentPartPr/>
                <p14:nvPr/>
              </p14:nvContentPartPr>
              <p14:xfrm>
                <a:off x="10786634" y="2052664"/>
                <a:ext cx="208800" cy="3607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37CE69C-0EDD-4F15-A443-782793947EF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777634" y="2043664"/>
                  <a:ext cx="2264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D5996AF-E6F7-4643-B8F3-C5B3CBF7E016}"/>
                    </a:ext>
                  </a:extLst>
                </p14:cNvPr>
                <p14:cNvContentPartPr/>
                <p14:nvPr/>
              </p14:nvContentPartPr>
              <p14:xfrm>
                <a:off x="10939274" y="2235544"/>
                <a:ext cx="159480" cy="1530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D5996AF-E6F7-4643-B8F3-C5B3CBF7E01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930634" y="2226544"/>
                  <a:ext cx="177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7BF03C5-F257-4AD0-96BF-758E3B288DC6}"/>
                    </a:ext>
                  </a:extLst>
                </p14:cNvPr>
                <p14:cNvContentPartPr/>
                <p14:nvPr/>
              </p14:nvContentPartPr>
              <p14:xfrm>
                <a:off x="11187674" y="2219344"/>
                <a:ext cx="210960" cy="1468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7BF03C5-F257-4AD0-96BF-758E3B288DC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178674" y="2210704"/>
                  <a:ext cx="228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A607759-7C19-47A9-B301-D3EBF8CE81AC}"/>
                    </a:ext>
                  </a:extLst>
                </p14:cNvPr>
                <p14:cNvContentPartPr/>
                <p14:nvPr/>
              </p14:nvContentPartPr>
              <p14:xfrm>
                <a:off x="11445074" y="2226544"/>
                <a:ext cx="137880" cy="1306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A607759-7C19-47A9-B301-D3EBF8CE81A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436074" y="2217544"/>
                  <a:ext cx="155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1C9866B-1985-4166-8CC2-278F7FADDCD7}"/>
                    </a:ext>
                  </a:extLst>
                </p14:cNvPr>
                <p14:cNvContentPartPr/>
                <p14:nvPr/>
              </p14:nvContentPartPr>
              <p14:xfrm>
                <a:off x="11681954" y="1986784"/>
                <a:ext cx="241920" cy="3693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1C9866B-1985-4166-8CC2-278F7FADDCD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672954" y="1977784"/>
                  <a:ext cx="2595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98D6CD7-9D36-45E5-9827-43B7EA936BC5}"/>
                    </a:ext>
                  </a:extLst>
                </p14:cNvPr>
                <p14:cNvContentPartPr/>
                <p14:nvPr/>
              </p14:nvContentPartPr>
              <p14:xfrm>
                <a:off x="11764754" y="2191264"/>
                <a:ext cx="170640" cy="2293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98D6CD7-9D36-45E5-9827-43B7EA936BC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755754" y="2182264"/>
                  <a:ext cx="1882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2BD0C24-DBFD-47DC-8E21-8CD7278B0F81}"/>
                    </a:ext>
                  </a:extLst>
                </p14:cNvPr>
                <p14:cNvContentPartPr/>
                <p14:nvPr/>
              </p14:nvContentPartPr>
              <p14:xfrm>
                <a:off x="6432434" y="3174064"/>
                <a:ext cx="115200" cy="1944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2BD0C24-DBFD-47DC-8E21-8CD7278B0F8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423434" y="3165064"/>
                  <a:ext cx="1328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EFCAB8F-A059-4CA2-B5F1-D1B2E6317199}"/>
                    </a:ext>
                  </a:extLst>
                </p14:cNvPr>
                <p14:cNvContentPartPr/>
                <p14:nvPr/>
              </p14:nvContentPartPr>
              <p14:xfrm>
                <a:off x="6921674" y="2742064"/>
                <a:ext cx="252360" cy="3873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EFCAB8F-A059-4CA2-B5F1-D1B2E631719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912674" y="2733424"/>
                  <a:ext cx="270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B7E635F-B26D-4F9F-8ADE-BA412F9778F7}"/>
                    </a:ext>
                  </a:extLst>
                </p14:cNvPr>
                <p14:cNvContentPartPr/>
                <p14:nvPr/>
              </p14:nvContentPartPr>
              <p14:xfrm>
                <a:off x="6919874" y="2872744"/>
                <a:ext cx="302760" cy="612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B7E635F-B26D-4F9F-8ADE-BA412F9778F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910874" y="2863744"/>
                  <a:ext cx="320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D9E1F8C-2CE9-40A9-929E-43D7B1A8D0F1}"/>
                    </a:ext>
                  </a:extLst>
                </p14:cNvPr>
                <p14:cNvContentPartPr/>
                <p14:nvPr/>
              </p14:nvContentPartPr>
              <p14:xfrm>
                <a:off x="7203914" y="2694904"/>
                <a:ext cx="230760" cy="3574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D9E1F8C-2CE9-40A9-929E-43D7B1A8D0F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195274" y="2686264"/>
                  <a:ext cx="2484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AB85A59-6D09-4D7B-ACE6-5AA217106635}"/>
                    </a:ext>
                  </a:extLst>
                </p14:cNvPr>
                <p14:cNvContentPartPr/>
                <p14:nvPr/>
              </p14:nvContentPartPr>
              <p14:xfrm>
                <a:off x="7456274" y="2916304"/>
                <a:ext cx="140400" cy="1429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AB85A59-6D09-4D7B-ACE6-5AA21710663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447634" y="2907304"/>
                  <a:ext cx="158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323727E-EBF4-41FB-B599-CCC1B3BAEE02}"/>
                    </a:ext>
                  </a:extLst>
                </p14:cNvPr>
                <p14:cNvContentPartPr/>
                <p14:nvPr/>
              </p14:nvContentPartPr>
              <p14:xfrm>
                <a:off x="7627994" y="2901904"/>
                <a:ext cx="335520" cy="1713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323727E-EBF4-41FB-B599-CCC1B3BAEE0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619354" y="2893264"/>
                  <a:ext cx="353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A166B3B-ED82-40A5-819B-F2C16D887D81}"/>
                    </a:ext>
                  </a:extLst>
                </p14:cNvPr>
                <p14:cNvContentPartPr/>
                <p14:nvPr/>
              </p14:nvContentPartPr>
              <p14:xfrm>
                <a:off x="8316314" y="2933944"/>
                <a:ext cx="73440" cy="961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A166B3B-ED82-40A5-819B-F2C16D887D8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307674" y="2925304"/>
                  <a:ext cx="910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AC3C11A-B65F-4574-994A-98C8AD023962}"/>
                    </a:ext>
                  </a:extLst>
                </p14:cNvPr>
                <p14:cNvContentPartPr/>
                <p14:nvPr/>
              </p14:nvContentPartPr>
              <p14:xfrm>
                <a:off x="8473634" y="2814424"/>
                <a:ext cx="1800" cy="75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AC3C11A-B65F-4574-994A-98C8AD02396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464634" y="2805784"/>
                  <a:ext cx="194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E360F67-B258-48D2-8582-1D3A61D75E56}"/>
                    </a:ext>
                  </a:extLst>
                </p14:cNvPr>
                <p14:cNvContentPartPr/>
                <p14:nvPr/>
              </p14:nvContentPartPr>
              <p14:xfrm>
                <a:off x="8456714" y="2854744"/>
                <a:ext cx="155520" cy="1980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E360F67-B258-48D2-8582-1D3A61D75E5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447714" y="2845744"/>
                  <a:ext cx="1731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07FDBDC-112B-4174-A6FC-368E5EEE1BC5}"/>
                    </a:ext>
                  </a:extLst>
                </p14:cNvPr>
                <p14:cNvContentPartPr/>
                <p14:nvPr/>
              </p14:nvContentPartPr>
              <p14:xfrm>
                <a:off x="9022274" y="2846104"/>
                <a:ext cx="201240" cy="1807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07FDBDC-112B-4174-A6FC-368E5EEE1BC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013274" y="2837464"/>
                  <a:ext cx="218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45C028D-E80F-4CF7-A7B3-1885DF33E800}"/>
                    </a:ext>
                  </a:extLst>
                </p14:cNvPr>
                <p14:cNvContentPartPr/>
                <p14:nvPr/>
              </p14:nvContentPartPr>
              <p14:xfrm>
                <a:off x="9254834" y="2844664"/>
                <a:ext cx="450360" cy="1742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45C028D-E80F-4CF7-A7B3-1885DF33E80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246194" y="2836024"/>
                  <a:ext cx="468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42BCCFE-8954-4A9C-B986-C5BDCF95AA5D}"/>
                    </a:ext>
                  </a:extLst>
                </p14:cNvPr>
                <p14:cNvContentPartPr/>
                <p14:nvPr/>
              </p14:nvContentPartPr>
              <p14:xfrm>
                <a:off x="9711314" y="2895424"/>
                <a:ext cx="83160" cy="770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42BCCFE-8954-4A9C-B986-C5BDCF95AA5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702314" y="2886424"/>
                  <a:ext cx="100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AF48425-794B-4E3B-ABDA-D2BC2F4067B4}"/>
                    </a:ext>
                  </a:extLst>
                </p14:cNvPr>
                <p14:cNvContentPartPr/>
                <p14:nvPr/>
              </p14:nvContentPartPr>
              <p14:xfrm>
                <a:off x="9723554" y="2821624"/>
                <a:ext cx="159480" cy="3870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AF48425-794B-4E3B-ABDA-D2BC2F4067B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714554" y="2812984"/>
                  <a:ext cx="1771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8ABCE56-0760-4A0F-91EB-9F140CE0E305}"/>
                    </a:ext>
                  </a:extLst>
                </p14:cNvPr>
                <p14:cNvContentPartPr/>
                <p14:nvPr/>
              </p14:nvContentPartPr>
              <p14:xfrm>
                <a:off x="10150874" y="2642704"/>
                <a:ext cx="251640" cy="3564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8ABCE56-0760-4A0F-91EB-9F140CE0E30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141874" y="2633704"/>
                  <a:ext cx="2692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09A8C84-1E64-4C61-8332-1FE4B689BD1F}"/>
                    </a:ext>
                  </a:extLst>
                </p14:cNvPr>
                <p14:cNvContentPartPr/>
                <p14:nvPr/>
              </p14:nvContentPartPr>
              <p14:xfrm>
                <a:off x="10330514" y="2859064"/>
                <a:ext cx="45720" cy="1101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09A8C84-1E64-4C61-8332-1FE4B689BD1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321514" y="2850424"/>
                  <a:ext cx="63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45087FD-5433-4A1F-B752-6597C5039402}"/>
                    </a:ext>
                  </a:extLst>
                </p14:cNvPr>
                <p14:cNvContentPartPr/>
                <p14:nvPr/>
              </p14:nvContentPartPr>
              <p14:xfrm>
                <a:off x="10489994" y="2771944"/>
                <a:ext cx="14400" cy="75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45087FD-5433-4A1F-B752-6597C503940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481354" y="2762944"/>
                  <a:ext cx="320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4D588B5-637B-4DE0-8E64-F01A95CC3186}"/>
                    </a:ext>
                  </a:extLst>
                </p14:cNvPr>
                <p14:cNvContentPartPr/>
                <p14:nvPr/>
              </p14:nvContentPartPr>
              <p14:xfrm>
                <a:off x="10540394" y="2649184"/>
                <a:ext cx="193680" cy="3301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4D588B5-637B-4DE0-8E64-F01A95CC318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531754" y="2640184"/>
                  <a:ext cx="2113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AD831F4-B1CF-45DF-BFDA-22481D0463AF}"/>
                    </a:ext>
                  </a:extLst>
                </p14:cNvPr>
                <p14:cNvContentPartPr/>
                <p14:nvPr/>
              </p14:nvContentPartPr>
              <p14:xfrm>
                <a:off x="10552274" y="2539024"/>
                <a:ext cx="391680" cy="4485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AD831F4-B1CF-45DF-BFDA-22481D0463A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543274" y="2530024"/>
                  <a:ext cx="40932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20A64CD-87B9-4862-9FCD-B447C87B12C3}"/>
                    </a:ext>
                  </a:extLst>
                </p14:cNvPr>
                <p14:cNvContentPartPr/>
                <p14:nvPr/>
              </p14:nvContentPartPr>
              <p14:xfrm>
                <a:off x="10900034" y="2571064"/>
                <a:ext cx="244080" cy="3589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20A64CD-87B9-4862-9FCD-B447C87B12C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891034" y="2562064"/>
                  <a:ext cx="2617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56B9EA7-4F50-4012-910B-513A9FC351F7}"/>
                    </a:ext>
                  </a:extLst>
                </p14:cNvPr>
                <p14:cNvContentPartPr/>
                <p14:nvPr/>
              </p14:nvContentPartPr>
              <p14:xfrm>
                <a:off x="11107394" y="2791024"/>
                <a:ext cx="106920" cy="1764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56B9EA7-4F50-4012-910B-513A9FC351F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098394" y="2782384"/>
                  <a:ext cx="124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D070AD4-FD69-4E80-A8EA-2CAC6A695FAA}"/>
                    </a:ext>
                  </a:extLst>
                </p14:cNvPr>
                <p14:cNvContentPartPr/>
                <p14:nvPr/>
              </p14:nvContentPartPr>
              <p14:xfrm>
                <a:off x="625274" y="2432104"/>
                <a:ext cx="189720" cy="2124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D070AD4-FD69-4E80-A8EA-2CAC6A695FA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16274" y="2423464"/>
                  <a:ext cx="2073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A63F521-A81B-45F6-8BF3-0B45483671AC}"/>
                    </a:ext>
                  </a:extLst>
                </p14:cNvPr>
                <p14:cNvContentPartPr/>
                <p14:nvPr/>
              </p14:nvContentPartPr>
              <p14:xfrm>
                <a:off x="830474" y="2518144"/>
                <a:ext cx="135000" cy="1274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A63F521-A81B-45F6-8BF3-0B45483671A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21834" y="2509504"/>
                  <a:ext cx="152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D69C0A6-7D4B-4A90-854A-FA9B256676F4}"/>
                    </a:ext>
                  </a:extLst>
                </p14:cNvPr>
                <p14:cNvContentPartPr/>
                <p14:nvPr/>
              </p14:nvContentPartPr>
              <p14:xfrm>
                <a:off x="1082474" y="2425984"/>
                <a:ext cx="204480" cy="4766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D69C0A6-7D4B-4A90-854A-FA9B256676F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73474" y="2417344"/>
                  <a:ext cx="22212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C30239E-41C4-431A-AA35-FD9A41B2B79C}"/>
                    </a:ext>
                  </a:extLst>
                </p14:cNvPr>
                <p14:cNvContentPartPr/>
                <p14:nvPr/>
              </p14:nvContentPartPr>
              <p14:xfrm>
                <a:off x="615914" y="3134464"/>
                <a:ext cx="162360" cy="1746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C30239E-41C4-431A-AA35-FD9A41B2B79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07274" y="3125824"/>
                  <a:ext cx="180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9657A42-7AB7-43F2-8532-CE3BD38679D4}"/>
                    </a:ext>
                  </a:extLst>
                </p14:cNvPr>
                <p14:cNvContentPartPr/>
                <p14:nvPr/>
              </p14:nvContentPartPr>
              <p14:xfrm>
                <a:off x="1073474" y="2719384"/>
                <a:ext cx="303840" cy="5860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9657A42-7AB7-43F2-8532-CE3BD38679D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64834" y="2710744"/>
                  <a:ext cx="32148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5CEF7AA-282F-47F7-9E50-4440435DEDF6}"/>
                    </a:ext>
                  </a:extLst>
                </p14:cNvPr>
                <p14:cNvContentPartPr/>
                <p14:nvPr/>
              </p14:nvContentPartPr>
              <p14:xfrm>
                <a:off x="1052954" y="3109984"/>
                <a:ext cx="215640" cy="568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5CEF7AA-282F-47F7-9E50-4440435DEDF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44314" y="3100984"/>
                  <a:ext cx="2332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AFE0ACA-F326-4A0A-A918-E8C071E77291}"/>
                    </a:ext>
                  </a:extLst>
                </p14:cNvPr>
                <p14:cNvContentPartPr/>
                <p14:nvPr/>
              </p14:nvContentPartPr>
              <p14:xfrm>
                <a:off x="1700234" y="2499064"/>
                <a:ext cx="106560" cy="1382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AFE0ACA-F326-4A0A-A918-E8C071E7729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691234" y="2490424"/>
                  <a:ext cx="124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2CE286E-56DF-4BEB-BC00-B475C1B2F50F}"/>
                    </a:ext>
                  </a:extLst>
                </p14:cNvPr>
                <p14:cNvContentPartPr/>
                <p14:nvPr/>
              </p14:nvContentPartPr>
              <p14:xfrm>
                <a:off x="2019194" y="2150944"/>
                <a:ext cx="204120" cy="4813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2CE286E-56DF-4BEB-BC00-B475C1B2F50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010194" y="2141944"/>
                  <a:ext cx="22176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2159265-7181-4DEB-8C58-86EEA418F11C}"/>
                    </a:ext>
                  </a:extLst>
                </p14:cNvPr>
                <p14:cNvContentPartPr/>
                <p14:nvPr/>
              </p14:nvContentPartPr>
              <p14:xfrm>
                <a:off x="1924874" y="2433184"/>
                <a:ext cx="348840" cy="673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2159265-7181-4DEB-8C58-86EEA418F11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915874" y="2424544"/>
                  <a:ext cx="3664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A346D39-29A4-4E30-8C5B-B08B418B7141}"/>
                    </a:ext>
                  </a:extLst>
                </p14:cNvPr>
                <p14:cNvContentPartPr/>
                <p14:nvPr/>
              </p14:nvContentPartPr>
              <p14:xfrm>
                <a:off x="2722274" y="2181904"/>
                <a:ext cx="276480" cy="4759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A346D39-29A4-4E30-8C5B-B08B418B714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713634" y="2172904"/>
                  <a:ext cx="29412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0FFB59B-1602-41F4-B384-3B0499F61C8E}"/>
                    </a:ext>
                  </a:extLst>
                </p14:cNvPr>
                <p14:cNvContentPartPr/>
                <p14:nvPr/>
              </p14:nvContentPartPr>
              <p14:xfrm>
                <a:off x="2679074" y="2360824"/>
                <a:ext cx="422280" cy="1411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0FFB59B-1602-41F4-B384-3B0499F61C8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670434" y="2352184"/>
                  <a:ext cx="439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841159F-B853-4DE3-9B0D-547EE0DD7FC8}"/>
                    </a:ext>
                  </a:extLst>
                </p14:cNvPr>
                <p14:cNvContentPartPr/>
                <p14:nvPr/>
              </p14:nvContentPartPr>
              <p14:xfrm>
                <a:off x="3049154" y="2200264"/>
                <a:ext cx="254160" cy="423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841159F-B853-4DE3-9B0D-547EE0DD7FC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040154" y="2191264"/>
                  <a:ext cx="27180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B37024C-4380-48CB-8486-B52206CD4199}"/>
                    </a:ext>
                  </a:extLst>
                </p14:cNvPr>
                <p14:cNvContentPartPr/>
                <p14:nvPr/>
              </p14:nvContentPartPr>
              <p14:xfrm>
                <a:off x="3400154" y="2413744"/>
                <a:ext cx="159480" cy="1767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B37024C-4380-48CB-8486-B52206CD419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391514" y="2405104"/>
                  <a:ext cx="177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5FFB6DD-5F6A-4E7A-B60A-B7562057E158}"/>
                    </a:ext>
                  </a:extLst>
                </p14:cNvPr>
                <p14:cNvContentPartPr/>
                <p14:nvPr/>
              </p14:nvContentPartPr>
              <p14:xfrm>
                <a:off x="3988394" y="2338144"/>
                <a:ext cx="227520" cy="2354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5FFB6DD-5F6A-4E7A-B60A-B7562057E15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979394" y="2329504"/>
                  <a:ext cx="2451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EBF701F-4B6D-4CAD-9557-7DC67F50E710}"/>
                    </a:ext>
                  </a:extLst>
                </p14:cNvPr>
                <p14:cNvContentPartPr/>
                <p14:nvPr/>
              </p14:nvContentPartPr>
              <p14:xfrm>
                <a:off x="4221314" y="2399704"/>
                <a:ext cx="207720" cy="1530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EBF701F-4B6D-4CAD-9557-7DC67F50E71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212674" y="2390704"/>
                  <a:ext cx="225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68A9000-4C29-4257-B5A7-7AB9BCBAA380}"/>
                    </a:ext>
                  </a:extLst>
                </p14:cNvPr>
                <p14:cNvContentPartPr/>
                <p14:nvPr/>
              </p14:nvContentPartPr>
              <p14:xfrm>
                <a:off x="4452434" y="2425264"/>
                <a:ext cx="293400" cy="1072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68A9000-4C29-4257-B5A7-7AB9BCBAA38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443434" y="2416624"/>
                  <a:ext cx="311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3E6642E-B15A-4176-B599-EE95AE35A5E9}"/>
                    </a:ext>
                  </a:extLst>
                </p14:cNvPr>
                <p14:cNvContentPartPr/>
                <p14:nvPr/>
              </p14:nvContentPartPr>
              <p14:xfrm>
                <a:off x="4819274" y="2357584"/>
                <a:ext cx="296280" cy="1710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3E6642E-B15A-4176-B599-EE95AE35A5E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810634" y="2348944"/>
                  <a:ext cx="313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BCAFEB5-068E-4055-B54E-261B7AAE5FAB}"/>
                    </a:ext>
                  </a:extLst>
                </p14:cNvPr>
                <p14:cNvContentPartPr/>
                <p14:nvPr/>
              </p14:nvContentPartPr>
              <p14:xfrm>
                <a:off x="5233994" y="2392504"/>
                <a:ext cx="118440" cy="1645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BCAFEB5-068E-4055-B54E-261B7AAE5FA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224994" y="2383864"/>
                  <a:ext cx="1360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9279C44-6C78-4824-8642-9DF277EEAF5F}"/>
                    </a:ext>
                  </a:extLst>
                </p14:cNvPr>
                <p14:cNvContentPartPr/>
                <p14:nvPr/>
              </p14:nvContentPartPr>
              <p14:xfrm>
                <a:off x="5464754" y="2407984"/>
                <a:ext cx="150120" cy="1249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9279C44-6C78-4824-8642-9DF277EEAF5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456114" y="2399344"/>
                  <a:ext cx="167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CC55620-20E9-4346-A005-33DC0E5DB4B8}"/>
                    </a:ext>
                  </a:extLst>
                </p14:cNvPr>
                <p14:cNvContentPartPr/>
                <p14:nvPr/>
              </p14:nvContentPartPr>
              <p14:xfrm>
                <a:off x="5777594" y="2150224"/>
                <a:ext cx="90360" cy="3304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CC55620-20E9-4346-A005-33DC0E5DB4B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768954" y="2141224"/>
                  <a:ext cx="1080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B0FA239-1B7E-4102-A3D6-BFD6C759DF35}"/>
                    </a:ext>
                  </a:extLst>
                </p14:cNvPr>
                <p14:cNvContentPartPr/>
                <p14:nvPr/>
              </p14:nvContentPartPr>
              <p14:xfrm>
                <a:off x="5878034" y="2347144"/>
                <a:ext cx="256680" cy="493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B0FA239-1B7E-4102-A3D6-BFD6C759DF3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869034" y="2338504"/>
                  <a:ext cx="27432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52DB25F-8A22-459F-A01D-D74EF438EC53}"/>
                    </a:ext>
                  </a:extLst>
                </p14:cNvPr>
                <p14:cNvContentPartPr/>
                <p14:nvPr/>
              </p14:nvContentPartPr>
              <p14:xfrm>
                <a:off x="1694474" y="3036544"/>
                <a:ext cx="224280" cy="1954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52DB25F-8A22-459F-A01D-D74EF438EC5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685834" y="3027904"/>
                  <a:ext cx="2419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480FC10-3C8D-4523-8B26-55812501D1DA}"/>
                    </a:ext>
                  </a:extLst>
                </p14:cNvPr>
                <p14:cNvContentPartPr/>
                <p14:nvPr/>
              </p14:nvContentPartPr>
              <p14:xfrm>
                <a:off x="2006954" y="3197104"/>
                <a:ext cx="18360" cy="493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480FC10-3C8D-4523-8B26-55812501D1D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997954" y="3188464"/>
                  <a:ext cx="360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6AE55F4-3B73-4C5B-B2EC-1D35FAE28FCC}"/>
                    </a:ext>
                  </a:extLst>
                </p14:cNvPr>
                <p14:cNvContentPartPr/>
                <p14:nvPr/>
              </p14:nvContentPartPr>
              <p14:xfrm>
                <a:off x="2312594" y="2956624"/>
                <a:ext cx="55800" cy="2408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6AE55F4-3B73-4C5B-B2EC-1D35FAE28FC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303954" y="2947984"/>
                  <a:ext cx="734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54241F2-C102-4082-8CC5-ACB45992BE79}"/>
                    </a:ext>
                  </a:extLst>
                </p14:cNvPr>
                <p14:cNvContentPartPr/>
                <p14:nvPr/>
              </p14:nvContentPartPr>
              <p14:xfrm>
                <a:off x="2469554" y="3192784"/>
                <a:ext cx="141120" cy="2505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54241F2-C102-4082-8CC5-ACB45992BE7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460914" y="3183784"/>
                  <a:ext cx="1587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B733767-D29E-4784-82F7-4AC58C95C1CC}"/>
                    </a:ext>
                  </a:extLst>
                </p14:cNvPr>
                <p14:cNvContentPartPr/>
                <p14:nvPr/>
              </p14:nvContentPartPr>
              <p14:xfrm>
                <a:off x="2903714" y="3013504"/>
                <a:ext cx="195120" cy="1818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B733767-D29E-4784-82F7-4AC58C95C1C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894714" y="3004864"/>
                  <a:ext cx="2127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C0DE85F-6E86-4A7A-B41B-57B0D080D467}"/>
                    </a:ext>
                  </a:extLst>
                </p14:cNvPr>
                <p14:cNvContentPartPr/>
                <p14:nvPr/>
              </p14:nvContentPartPr>
              <p14:xfrm>
                <a:off x="3228434" y="3173344"/>
                <a:ext cx="34560" cy="378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C0DE85F-6E86-4A7A-B41B-57B0D080D46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219794" y="3164344"/>
                  <a:ext cx="52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9C40858-8B76-490B-BF72-F070D371CA2E}"/>
                    </a:ext>
                  </a:extLst>
                </p14:cNvPr>
                <p14:cNvContentPartPr/>
                <p14:nvPr/>
              </p14:nvContentPartPr>
              <p14:xfrm>
                <a:off x="3378554" y="2994064"/>
                <a:ext cx="169560" cy="2041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9C40858-8B76-490B-BF72-F070D371CA2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369914" y="2985064"/>
                  <a:ext cx="1872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61EB580-8BB8-48E4-B972-26604E2EB24F}"/>
                    </a:ext>
                  </a:extLst>
                </p14:cNvPr>
                <p14:cNvContentPartPr/>
                <p14:nvPr/>
              </p14:nvContentPartPr>
              <p14:xfrm>
                <a:off x="3629474" y="2911624"/>
                <a:ext cx="290520" cy="2721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61EB580-8BB8-48E4-B972-26604E2EB24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620474" y="2902624"/>
                  <a:ext cx="3081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E23003C-250B-4238-8FAF-A4FC3886C8DD}"/>
                    </a:ext>
                  </a:extLst>
                </p14:cNvPr>
                <p14:cNvContentPartPr/>
                <p14:nvPr/>
              </p14:nvContentPartPr>
              <p14:xfrm>
                <a:off x="3910274" y="3220504"/>
                <a:ext cx="72000" cy="2235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E23003C-250B-4238-8FAF-A4FC3886C8D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901634" y="3211504"/>
                  <a:ext cx="896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B959DC1-0334-4EFC-977B-047C4275D250}"/>
                    </a:ext>
                  </a:extLst>
                </p14:cNvPr>
                <p14:cNvContentPartPr/>
                <p14:nvPr/>
              </p14:nvContentPartPr>
              <p14:xfrm>
                <a:off x="4304834" y="3010264"/>
                <a:ext cx="150120" cy="1245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B959DC1-0334-4EFC-977B-047C4275D25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296194" y="3001264"/>
                  <a:ext cx="1677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444A745-F7AF-48DF-BBA2-A345E0EBFC79}"/>
                    </a:ext>
                  </a:extLst>
                </p14:cNvPr>
                <p14:cNvContentPartPr/>
                <p14:nvPr/>
              </p14:nvContentPartPr>
              <p14:xfrm>
                <a:off x="4510754" y="3049504"/>
                <a:ext cx="120960" cy="885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444A745-F7AF-48DF-BBA2-A345E0EBFC7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502114" y="3040864"/>
                  <a:ext cx="1386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0C5E7DB-6084-498B-B1A5-E272E771458E}"/>
                    </a:ext>
                  </a:extLst>
                </p14:cNvPr>
                <p14:cNvContentPartPr/>
                <p14:nvPr/>
              </p14:nvContentPartPr>
              <p14:xfrm>
                <a:off x="4763834" y="3047344"/>
                <a:ext cx="149040" cy="1166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0C5E7DB-6084-498B-B1A5-E272E771458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754834" y="3038704"/>
                  <a:ext cx="1666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6640312-0E7A-4E08-A45C-12C41DFC0E3F}"/>
                    </a:ext>
                  </a:extLst>
                </p14:cNvPr>
                <p14:cNvContentPartPr/>
                <p14:nvPr/>
              </p14:nvContentPartPr>
              <p14:xfrm>
                <a:off x="4900634" y="2814064"/>
                <a:ext cx="153000" cy="3081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6640312-0E7A-4E08-A45C-12C41DFC0E3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891634" y="2805064"/>
                  <a:ext cx="1706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B3C1F7A-540B-48A5-966D-9C85B057A5FD}"/>
                    </a:ext>
                  </a:extLst>
                </p14:cNvPr>
                <p14:cNvContentPartPr/>
                <p14:nvPr/>
              </p14:nvContentPartPr>
              <p14:xfrm>
                <a:off x="5369354" y="2927824"/>
                <a:ext cx="178560" cy="1897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B3C1F7A-540B-48A5-966D-9C85B057A5F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360354" y="2918824"/>
                  <a:ext cx="196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8B98536-2B34-49BB-8E76-13F378413447}"/>
                    </a:ext>
                  </a:extLst>
                </p14:cNvPr>
                <p14:cNvContentPartPr/>
                <p14:nvPr/>
              </p14:nvContentPartPr>
              <p14:xfrm>
                <a:off x="5632154" y="3122944"/>
                <a:ext cx="2880" cy="147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8B98536-2B34-49BB-8E76-13F37841344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623514" y="3113944"/>
                  <a:ext cx="205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373A6DF-5530-421E-8F77-31D682FD0DEA}"/>
                    </a:ext>
                  </a:extLst>
                </p14:cNvPr>
                <p14:cNvContentPartPr/>
                <p14:nvPr/>
              </p14:nvContentPartPr>
              <p14:xfrm>
                <a:off x="5759234" y="2936824"/>
                <a:ext cx="167760" cy="2059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373A6DF-5530-421E-8F77-31D682FD0DE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750594" y="2928184"/>
                  <a:ext cx="1854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7850C86-46A0-4404-A7F5-5412AE26ED18}"/>
                    </a:ext>
                  </a:extLst>
                </p14:cNvPr>
                <p14:cNvContentPartPr/>
                <p14:nvPr/>
              </p14:nvContentPartPr>
              <p14:xfrm>
                <a:off x="6122834" y="2860504"/>
                <a:ext cx="88920" cy="2732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7850C86-46A0-4404-A7F5-5412AE26ED1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113834" y="2851504"/>
                  <a:ext cx="1065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45D3F27-9C16-4C1A-ADAE-379D11C64311}"/>
                    </a:ext>
                  </a:extLst>
                </p14:cNvPr>
                <p14:cNvContentPartPr/>
                <p14:nvPr/>
              </p14:nvContentPartPr>
              <p14:xfrm>
                <a:off x="551114" y="3727744"/>
                <a:ext cx="237240" cy="2293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45D3F27-9C16-4C1A-ADAE-379D11C6431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42114" y="3718744"/>
                  <a:ext cx="2548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E3356AA-09C0-478B-93A1-7F9E5D8A8588}"/>
                    </a:ext>
                  </a:extLst>
                </p14:cNvPr>
                <p14:cNvContentPartPr/>
                <p14:nvPr/>
              </p14:nvContentPartPr>
              <p14:xfrm>
                <a:off x="827954" y="3745384"/>
                <a:ext cx="221400" cy="2091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E3356AA-09C0-478B-93A1-7F9E5D8A858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18954" y="3736384"/>
                  <a:ext cx="2390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D7B815C-2CFB-48E6-9A2C-B388E9486506}"/>
                    </a:ext>
                  </a:extLst>
                </p14:cNvPr>
                <p14:cNvContentPartPr/>
                <p14:nvPr/>
              </p14:nvContentPartPr>
              <p14:xfrm>
                <a:off x="1038914" y="3747184"/>
                <a:ext cx="57600" cy="1659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D7B815C-2CFB-48E6-9A2C-B388E948650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29914" y="3738544"/>
                  <a:ext cx="75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655BD0E-C0C6-4E02-A9F9-A01ABAC438D8}"/>
                    </a:ext>
                  </a:extLst>
                </p14:cNvPr>
                <p14:cNvContentPartPr/>
                <p14:nvPr/>
              </p14:nvContentPartPr>
              <p14:xfrm>
                <a:off x="1176794" y="3733864"/>
                <a:ext cx="215280" cy="1796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655BD0E-C0C6-4E02-A9F9-A01ABAC438D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67794" y="3725224"/>
                  <a:ext cx="2329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AE06936-2245-439A-BEB0-0AD9F0ECB851}"/>
                    </a:ext>
                  </a:extLst>
                </p14:cNvPr>
                <p14:cNvContentPartPr/>
                <p14:nvPr/>
              </p14:nvContentPartPr>
              <p14:xfrm>
                <a:off x="1304594" y="3492304"/>
                <a:ext cx="243720" cy="4068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AE06936-2245-439A-BEB0-0AD9F0ECB85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295954" y="3483664"/>
                  <a:ext cx="2613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31AF34B-4BB0-4CC0-8DA1-9FBC785953F0}"/>
                    </a:ext>
                  </a:extLst>
                </p14:cNvPr>
                <p14:cNvContentPartPr/>
                <p14:nvPr/>
              </p14:nvContentPartPr>
              <p14:xfrm>
                <a:off x="1522754" y="3739984"/>
                <a:ext cx="149040" cy="1368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31AF34B-4BB0-4CC0-8DA1-9FBC785953F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514114" y="3730984"/>
                  <a:ext cx="1666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06F9DDB-4607-4DCC-B199-3DC6A6D55CCD}"/>
                    </a:ext>
                  </a:extLst>
                </p14:cNvPr>
                <p14:cNvContentPartPr/>
                <p14:nvPr/>
              </p14:nvContentPartPr>
              <p14:xfrm>
                <a:off x="1604834" y="3771664"/>
                <a:ext cx="232560" cy="1724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06F9DDB-4607-4DCC-B199-3DC6A6D55CC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596194" y="3762664"/>
                  <a:ext cx="250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250B9BF-3F86-4DFA-8A62-B7F50BBDECF7}"/>
                    </a:ext>
                  </a:extLst>
                </p14:cNvPr>
                <p14:cNvContentPartPr/>
                <p14:nvPr/>
              </p14:nvContentPartPr>
              <p14:xfrm>
                <a:off x="1918754" y="3720544"/>
                <a:ext cx="117000" cy="1958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250B9BF-3F86-4DFA-8A62-B7F50BBDECF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909754" y="3711904"/>
                  <a:ext cx="1346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DE31C3C-11AA-4E38-AD24-DF1957400069}"/>
                    </a:ext>
                  </a:extLst>
                </p14:cNvPr>
                <p14:cNvContentPartPr/>
                <p14:nvPr/>
              </p14:nvContentPartPr>
              <p14:xfrm>
                <a:off x="2078594" y="3718384"/>
                <a:ext cx="165240" cy="2124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DE31C3C-11AA-4E38-AD24-DF195740006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069954" y="3709384"/>
                  <a:ext cx="1828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0725895-3F5B-4702-BBC1-572F15A394D6}"/>
                    </a:ext>
                  </a:extLst>
                </p14:cNvPr>
                <p14:cNvContentPartPr/>
                <p14:nvPr/>
              </p14:nvContentPartPr>
              <p14:xfrm>
                <a:off x="2698514" y="3486184"/>
                <a:ext cx="226440" cy="4032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0725895-3F5B-4702-BBC1-572F15A394D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689874" y="3477184"/>
                  <a:ext cx="2440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CE590AE-88BF-4084-B452-74F95713B577}"/>
                    </a:ext>
                  </a:extLst>
                </p14:cNvPr>
                <p14:cNvContentPartPr/>
                <p14:nvPr/>
              </p14:nvContentPartPr>
              <p14:xfrm>
                <a:off x="2628314" y="3629104"/>
                <a:ext cx="354960" cy="1296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CE590AE-88BF-4084-B452-74F95713B57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619674" y="3620104"/>
                  <a:ext cx="372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C8ABE5D-5BB8-4768-B8A7-B62A1EDD1CB0}"/>
                    </a:ext>
                  </a:extLst>
                </p14:cNvPr>
                <p14:cNvContentPartPr/>
                <p14:nvPr/>
              </p14:nvContentPartPr>
              <p14:xfrm>
                <a:off x="2977154" y="3465304"/>
                <a:ext cx="187200" cy="3654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C8ABE5D-5BB8-4768-B8A7-B62A1EDD1CB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968514" y="3456664"/>
                  <a:ext cx="20484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5FBBCE9-E89A-460E-A90A-6EB5691277F9}"/>
                    </a:ext>
                  </a:extLst>
                </p14:cNvPr>
                <p14:cNvContentPartPr/>
                <p14:nvPr/>
              </p14:nvContentPartPr>
              <p14:xfrm>
                <a:off x="3178754" y="3732064"/>
                <a:ext cx="126720" cy="1112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5FBBCE9-E89A-460E-A90A-6EB5691277F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170114" y="3723064"/>
                  <a:ext cx="1443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0376B1D-770E-4AB7-A70A-67F652D1344A}"/>
                    </a:ext>
                  </a:extLst>
                </p14:cNvPr>
                <p14:cNvContentPartPr/>
                <p14:nvPr/>
              </p14:nvContentPartPr>
              <p14:xfrm>
                <a:off x="3469634" y="3429304"/>
                <a:ext cx="280800" cy="4345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0376B1D-770E-4AB7-A70A-67F652D1344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460634" y="3420304"/>
                  <a:ext cx="29844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D44CBE0-64D2-4545-BD7C-6B7CF3A0D8A3}"/>
                    </a:ext>
                  </a:extLst>
                </p14:cNvPr>
                <p14:cNvContentPartPr/>
                <p14:nvPr/>
              </p14:nvContentPartPr>
              <p14:xfrm>
                <a:off x="4069394" y="3418504"/>
                <a:ext cx="277200" cy="4168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D44CBE0-64D2-4545-BD7C-6B7CF3A0D8A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060394" y="3409864"/>
                  <a:ext cx="29484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14772A4-7524-41B9-8BA4-1F347E7E1B9D}"/>
                    </a:ext>
                  </a:extLst>
                </p14:cNvPr>
                <p14:cNvContentPartPr/>
                <p14:nvPr/>
              </p14:nvContentPartPr>
              <p14:xfrm>
                <a:off x="4067234" y="3332464"/>
                <a:ext cx="598680" cy="4510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14772A4-7524-41B9-8BA4-1F347E7E1B9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058594" y="3323824"/>
                  <a:ext cx="61632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674CB41-D5E3-4D24-9F07-99991F5C44A0}"/>
                    </a:ext>
                  </a:extLst>
                </p14:cNvPr>
                <p14:cNvContentPartPr/>
                <p14:nvPr/>
              </p14:nvContentPartPr>
              <p14:xfrm>
                <a:off x="4695794" y="3657544"/>
                <a:ext cx="128160" cy="1879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674CB41-D5E3-4D24-9F07-99991F5C44A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686794" y="3648544"/>
                  <a:ext cx="1458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4B3750E-AC97-45A3-A147-54CDB2C10CB8}"/>
                    </a:ext>
                  </a:extLst>
                </p14:cNvPr>
                <p14:cNvContentPartPr/>
                <p14:nvPr/>
              </p14:nvContentPartPr>
              <p14:xfrm>
                <a:off x="5307794" y="3295384"/>
                <a:ext cx="305280" cy="5054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4B3750E-AC97-45A3-A147-54CDB2C10CB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298794" y="3286744"/>
                  <a:ext cx="32292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426A4EC-4744-4B81-88C5-B3D83BBB2FD3}"/>
                    </a:ext>
                  </a:extLst>
                </p14:cNvPr>
                <p14:cNvContentPartPr/>
                <p14:nvPr/>
              </p14:nvContentPartPr>
              <p14:xfrm>
                <a:off x="5215634" y="3546304"/>
                <a:ext cx="367560" cy="968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426A4EC-4744-4B81-88C5-B3D83BBB2FD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206994" y="3537664"/>
                  <a:ext cx="385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96D40AC-B8B3-4EB0-BE9F-D6805437D376}"/>
                    </a:ext>
                  </a:extLst>
                </p14:cNvPr>
                <p14:cNvContentPartPr/>
                <p14:nvPr/>
              </p14:nvContentPartPr>
              <p14:xfrm>
                <a:off x="5566274" y="3557824"/>
                <a:ext cx="228960" cy="2300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96D40AC-B8B3-4EB0-BE9F-D6805437D37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557634" y="3549184"/>
                  <a:ext cx="2466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9757744-AA5A-48F0-8E1F-9A65EF9D63E9}"/>
                    </a:ext>
                  </a:extLst>
                </p14:cNvPr>
                <p14:cNvContentPartPr/>
                <p14:nvPr/>
              </p14:nvContentPartPr>
              <p14:xfrm>
                <a:off x="5826554" y="3639904"/>
                <a:ext cx="182160" cy="1328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9757744-AA5A-48F0-8E1F-9A65EF9D63E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817554" y="3631264"/>
                  <a:ext cx="199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8546A57-4899-4FB7-9140-23E09619101C}"/>
                    </a:ext>
                  </a:extLst>
                </p14:cNvPr>
                <p14:cNvContentPartPr/>
                <p14:nvPr/>
              </p14:nvContentPartPr>
              <p14:xfrm>
                <a:off x="6076394" y="3600304"/>
                <a:ext cx="217080" cy="1764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8546A57-4899-4FB7-9140-23E09619101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067754" y="3591304"/>
                  <a:ext cx="234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82EC96C-93CC-4E92-939B-B294A0AE57C7}"/>
                    </a:ext>
                  </a:extLst>
                </p14:cNvPr>
                <p14:cNvContentPartPr/>
                <p14:nvPr/>
              </p14:nvContentPartPr>
              <p14:xfrm>
                <a:off x="6497594" y="3664384"/>
                <a:ext cx="231840" cy="3150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82EC96C-93CC-4E92-939B-B294A0AE57C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488954" y="3655744"/>
                  <a:ext cx="2494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0FD3461-4982-4625-979B-0876B6472754}"/>
                    </a:ext>
                  </a:extLst>
                </p14:cNvPr>
                <p14:cNvContentPartPr/>
                <p14:nvPr/>
              </p14:nvContentPartPr>
              <p14:xfrm>
                <a:off x="6686594" y="3504544"/>
                <a:ext cx="234720" cy="2138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0FD3461-4982-4625-979B-0876B647275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677594" y="3495904"/>
                  <a:ext cx="2523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B2F829B-7DAB-4A70-BC10-3B6F5BEF6F3D}"/>
                    </a:ext>
                  </a:extLst>
                </p14:cNvPr>
                <p14:cNvContentPartPr/>
                <p14:nvPr/>
              </p14:nvContentPartPr>
              <p14:xfrm>
                <a:off x="7042274" y="3582304"/>
                <a:ext cx="90720" cy="1209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B2F829B-7DAB-4A70-BC10-3B6F5BEF6F3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033634" y="3573664"/>
                  <a:ext cx="108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F490C3E-A011-46FA-8797-53526D57268C}"/>
                    </a:ext>
                  </a:extLst>
                </p14:cNvPr>
                <p14:cNvContentPartPr/>
                <p14:nvPr/>
              </p14:nvContentPartPr>
              <p14:xfrm>
                <a:off x="7083314" y="3563584"/>
                <a:ext cx="219960" cy="3992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F490C3E-A011-46FA-8797-53526D57268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074314" y="3554944"/>
                  <a:ext cx="23760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444A661-C23A-44DD-9F46-EBE72ACEEFEA}"/>
                    </a:ext>
                  </a:extLst>
                </p14:cNvPr>
                <p14:cNvContentPartPr/>
                <p14:nvPr/>
              </p14:nvContentPartPr>
              <p14:xfrm>
                <a:off x="7240994" y="3422824"/>
                <a:ext cx="273960" cy="2397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444A661-C23A-44DD-9F46-EBE72ACEEFE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231994" y="3414184"/>
                  <a:ext cx="2916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4FBECC3-241A-4B24-BBE7-AB35F5FC6B03}"/>
                    </a:ext>
                  </a:extLst>
                </p14:cNvPr>
                <p14:cNvContentPartPr/>
                <p14:nvPr/>
              </p14:nvContentPartPr>
              <p14:xfrm>
                <a:off x="7577954" y="3506704"/>
                <a:ext cx="183600" cy="1792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4FBECC3-241A-4B24-BBE7-AB35F5FC6B0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569314" y="3498064"/>
                  <a:ext cx="2012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0B45EED-FEE2-424B-8D32-A00A7C5BA464}"/>
                    </a:ext>
                  </a:extLst>
                </p14:cNvPr>
                <p14:cNvContentPartPr/>
                <p14:nvPr/>
              </p14:nvContentPartPr>
              <p14:xfrm>
                <a:off x="7839674" y="3256144"/>
                <a:ext cx="201960" cy="4302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0B45EED-FEE2-424B-8D32-A00A7C5BA46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830674" y="3247144"/>
                  <a:ext cx="21960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C34D2CE-2D3F-4442-B9A6-BDC0379558E5}"/>
                    </a:ext>
                  </a:extLst>
                </p14:cNvPr>
                <p14:cNvContentPartPr/>
                <p14:nvPr/>
              </p14:nvContentPartPr>
              <p14:xfrm>
                <a:off x="7983674" y="3533704"/>
                <a:ext cx="148320" cy="1551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C34D2CE-2D3F-4442-B9A6-BDC0379558E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974674" y="3524704"/>
                  <a:ext cx="165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6AF209C-F487-4EF6-88AB-3A3C78C0CBC8}"/>
                    </a:ext>
                  </a:extLst>
                </p14:cNvPr>
                <p14:cNvContentPartPr/>
                <p14:nvPr/>
              </p14:nvContentPartPr>
              <p14:xfrm>
                <a:off x="8328914" y="3285664"/>
                <a:ext cx="248400" cy="3621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6AF209C-F487-4EF6-88AB-3A3C78C0CBC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319914" y="3277024"/>
                  <a:ext cx="26604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886F04C-07B9-46E8-9E17-37AB83732EEA}"/>
                    </a:ext>
                  </a:extLst>
                </p14:cNvPr>
                <p14:cNvContentPartPr/>
                <p14:nvPr/>
              </p14:nvContentPartPr>
              <p14:xfrm>
                <a:off x="8627354" y="3358744"/>
                <a:ext cx="158760" cy="2872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886F04C-07B9-46E8-9E17-37AB83732EE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618354" y="3350104"/>
                  <a:ext cx="1764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EE63B0D-2845-4FC9-95FF-1A736EFDE923}"/>
                    </a:ext>
                  </a:extLst>
                </p14:cNvPr>
                <p14:cNvContentPartPr/>
                <p14:nvPr/>
              </p14:nvContentPartPr>
              <p14:xfrm>
                <a:off x="8841914" y="3460984"/>
                <a:ext cx="80640" cy="1522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EE63B0D-2845-4FC9-95FF-1A736EFDE92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832914" y="3451984"/>
                  <a:ext cx="98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4E6D336-C796-48B0-B7EC-E3C8656B6C7E}"/>
                    </a:ext>
                  </a:extLst>
                </p14:cNvPr>
                <p14:cNvContentPartPr/>
                <p14:nvPr/>
              </p14:nvContentPartPr>
              <p14:xfrm>
                <a:off x="9024074" y="3489784"/>
                <a:ext cx="296280" cy="1544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4E6D336-C796-48B0-B7EC-E3C8656B6C7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015434" y="3480784"/>
                  <a:ext cx="313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0942AAB-F781-4C3D-9FD5-280F0EDE8960}"/>
                    </a:ext>
                  </a:extLst>
                </p14:cNvPr>
                <p14:cNvContentPartPr/>
                <p14:nvPr/>
              </p14:nvContentPartPr>
              <p14:xfrm>
                <a:off x="9517994" y="3610744"/>
                <a:ext cx="156600" cy="2970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0942AAB-F781-4C3D-9FD5-280F0EDE8960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509354" y="3602104"/>
                  <a:ext cx="1742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81017CA-0C4F-44FC-B0C3-91F2E749C4F8}"/>
                    </a:ext>
                  </a:extLst>
                </p14:cNvPr>
                <p14:cNvContentPartPr/>
                <p14:nvPr/>
              </p14:nvContentPartPr>
              <p14:xfrm>
                <a:off x="9644354" y="3424264"/>
                <a:ext cx="244800" cy="2253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81017CA-0C4F-44FC-B0C3-91F2E749C4F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635714" y="3415624"/>
                  <a:ext cx="2624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4B394F5-0491-451B-8DCA-EF7130E6A627}"/>
                    </a:ext>
                  </a:extLst>
                </p14:cNvPr>
                <p14:cNvContentPartPr/>
                <p14:nvPr/>
              </p14:nvContentPartPr>
              <p14:xfrm>
                <a:off x="9960434" y="3490144"/>
                <a:ext cx="155160" cy="1789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4B394F5-0491-451B-8DCA-EF7130E6A62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951794" y="3481144"/>
                  <a:ext cx="172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7D9D727-E221-4CF4-B805-6DD311F72904}"/>
                    </a:ext>
                  </a:extLst>
                </p14:cNvPr>
                <p14:cNvContentPartPr/>
                <p14:nvPr/>
              </p14:nvContentPartPr>
              <p14:xfrm>
                <a:off x="10071674" y="3496264"/>
                <a:ext cx="132480" cy="1555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7D9D727-E221-4CF4-B805-6DD311F7290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063034" y="3487624"/>
                  <a:ext cx="150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7656A0A-0286-4DDA-A108-C4C40B35397D}"/>
                    </a:ext>
                  </a:extLst>
                </p14:cNvPr>
                <p14:cNvContentPartPr/>
                <p14:nvPr/>
              </p14:nvContentPartPr>
              <p14:xfrm>
                <a:off x="10159154" y="3504184"/>
                <a:ext cx="176760" cy="3369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7656A0A-0286-4DDA-A108-C4C40B35397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150514" y="3495544"/>
                  <a:ext cx="1944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89D22BD-9090-48E5-B80D-25F71887DA8A}"/>
                    </a:ext>
                  </a:extLst>
                </p14:cNvPr>
                <p14:cNvContentPartPr/>
                <p14:nvPr/>
              </p14:nvContentPartPr>
              <p14:xfrm>
                <a:off x="10298834" y="3423904"/>
                <a:ext cx="205920" cy="1864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89D22BD-9090-48E5-B80D-25F71887DA8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289834" y="3414904"/>
                  <a:ext cx="223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1C662AC-8ADB-40DA-A9E0-C0F4621DA5A1}"/>
                    </a:ext>
                  </a:extLst>
                </p14:cNvPr>
                <p14:cNvContentPartPr/>
                <p14:nvPr/>
              </p14:nvContentPartPr>
              <p14:xfrm>
                <a:off x="10526714" y="3426784"/>
                <a:ext cx="368280" cy="1828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1C662AC-8ADB-40DA-A9E0-C0F4621DA5A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518074" y="3417784"/>
                  <a:ext cx="3859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FFD2D56-91E7-43C8-9880-77CB942FC7DC}"/>
                    </a:ext>
                  </a:extLst>
                </p14:cNvPr>
                <p14:cNvContentPartPr/>
                <p14:nvPr/>
              </p14:nvContentPartPr>
              <p14:xfrm>
                <a:off x="10991474" y="3140944"/>
                <a:ext cx="229680" cy="4651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FFD2D56-91E7-43C8-9880-77CB942FC7DC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982474" y="3132304"/>
                  <a:ext cx="24732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7094141-BCBD-4103-B2B3-45FC831517CA}"/>
                    </a:ext>
                  </a:extLst>
                </p14:cNvPr>
                <p14:cNvContentPartPr/>
                <p14:nvPr/>
              </p14:nvContentPartPr>
              <p14:xfrm>
                <a:off x="10966274" y="3394744"/>
                <a:ext cx="266760" cy="1378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7094141-BCBD-4103-B2B3-45FC831517CA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957634" y="3386104"/>
                  <a:ext cx="284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3E3C1C8-88A4-46DC-8AD0-07A474360952}"/>
                    </a:ext>
                  </a:extLst>
                </p14:cNvPr>
                <p14:cNvContentPartPr/>
                <p14:nvPr/>
              </p14:nvContentPartPr>
              <p14:xfrm>
                <a:off x="11277314" y="3379984"/>
                <a:ext cx="8640" cy="93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3E3C1C8-88A4-46DC-8AD0-07A47436095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1268674" y="3371344"/>
                  <a:ext cx="262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61E516A-0850-4312-91E5-9FAACF9642CD}"/>
                    </a:ext>
                  </a:extLst>
                </p14:cNvPr>
                <p14:cNvContentPartPr/>
                <p14:nvPr/>
              </p14:nvContentPartPr>
              <p14:xfrm>
                <a:off x="11253554" y="3414904"/>
                <a:ext cx="547920" cy="1904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61E516A-0850-4312-91E5-9FAACF9642C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1244554" y="3406264"/>
                  <a:ext cx="5655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1C1F77B-8F6F-4A50-BD41-A98C62378A60}"/>
                    </a:ext>
                  </a:extLst>
                </p14:cNvPr>
                <p14:cNvContentPartPr/>
                <p14:nvPr/>
              </p14:nvContentPartPr>
              <p14:xfrm>
                <a:off x="586034" y="4450264"/>
                <a:ext cx="164520" cy="1623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1C1F77B-8F6F-4A50-BD41-A98C62378A60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77034" y="4441624"/>
                  <a:ext cx="1821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D51A047-6CBA-4497-8B88-25693ACD44BA}"/>
                    </a:ext>
                  </a:extLst>
                </p14:cNvPr>
                <p14:cNvContentPartPr/>
                <p14:nvPr/>
              </p14:nvContentPartPr>
              <p14:xfrm>
                <a:off x="891314" y="4018624"/>
                <a:ext cx="334440" cy="6048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D51A047-6CBA-4497-8B88-25693ACD44B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82674" y="4009624"/>
                  <a:ext cx="35208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405369D-278A-4983-91DF-B6892F6DC8C6}"/>
                    </a:ext>
                  </a:extLst>
                </p14:cNvPr>
                <p14:cNvContentPartPr/>
                <p14:nvPr/>
              </p14:nvContentPartPr>
              <p14:xfrm>
                <a:off x="953234" y="4325704"/>
                <a:ext cx="336960" cy="1134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405369D-278A-4983-91DF-B6892F6DC8C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44594" y="4316704"/>
                  <a:ext cx="354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55C4119E-9218-4E5D-B424-B294D5E6D1D6}"/>
                    </a:ext>
                  </a:extLst>
                </p14:cNvPr>
                <p14:cNvContentPartPr/>
                <p14:nvPr/>
              </p14:nvContentPartPr>
              <p14:xfrm>
                <a:off x="1795634" y="4224184"/>
                <a:ext cx="1080" cy="176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55C4119E-9218-4E5D-B424-B294D5E6D1D6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786634" y="4215544"/>
                  <a:ext cx="18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50F74BF-E977-4D22-B717-812056CFAC4C}"/>
                    </a:ext>
                  </a:extLst>
                </p14:cNvPr>
                <p14:cNvContentPartPr/>
                <p14:nvPr/>
              </p14:nvContentPartPr>
              <p14:xfrm>
                <a:off x="1821554" y="4251184"/>
                <a:ext cx="15840" cy="374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50F74BF-E977-4D22-B717-812056CFAC4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812554" y="4242544"/>
                  <a:ext cx="334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F3583A1D-A55A-4061-B545-1D5D5958EB6B}"/>
                    </a:ext>
                  </a:extLst>
                </p14:cNvPr>
                <p14:cNvContentPartPr/>
                <p14:nvPr/>
              </p14:nvContentPartPr>
              <p14:xfrm>
                <a:off x="1596914" y="4228144"/>
                <a:ext cx="236520" cy="2977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F3583A1D-A55A-4061-B545-1D5D5958EB6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587914" y="4219144"/>
                  <a:ext cx="2541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37904CC-38D3-4E03-AD5D-9E0D13BA0AC5}"/>
                    </a:ext>
                  </a:extLst>
                </p14:cNvPr>
                <p14:cNvContentPartPr/>
                <p14:nvPr/>
              </p14:nvContentPartPr>
              <p14:xfrm>
                <a:off x="1833434" y="4258384"/>
                <a:ext cx="195840" cy="2602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37904CC-38D3-4E03-AD5D-9E0D13BA0AC5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824434" y="4249744"/>
                  <a:ext cx="2134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D72DA25-5591-4BFA-8892-B08DFA60DBF5}"/>
                    </a:ext>
                  </a:extLst>
                </p14:cNvPr>
                <p14:cNvContentPartPr/>
                <p14:nvPr/>
              </p14:nvContentPartPr>
              <p14:xfrm>
                <a:off x="2125754" y="3966424"/>
                <a:ext cx="236520" cy="4921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D72DA25-5591-4BFA-8892-B08DFA60DBF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2116754" y="3957424"/>
                  <a:ext cx="25416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44CFED5-1262-4DA4-A100-26642E2E1826}"/>
                    </a:ext>
                  </a:extLst>
                </p14:cNvPr>
                <p14:cNvContentPartPr/>
                <p14:nvPr/>
              </p14:nvContentPartPr>
              <p14:xfrm>
                <a:off x="2424554" y="4212664"/>
                <a:ext cx="138600" cy="2044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44CFED5-1262-4DA4-A100-26642E2E1826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415554" y="4203664"/>
                  <a:ext cx="1562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EA2A86E-B945-40D7-A087-649ECE8B7370}"/>
                    </a:ext>
                  </a:extLst>
                </p14:cNvPr>
                <p14:cNvContentPartPr/>
                <p14:nvPr/>
              </p14:nvContentPartPr>
              <p14:xfrm>
                <a:off x="2601674" y="4281064"/>
                <a:ext cx="45360" cy="1483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EA2A86E-B945-40D7-A087-649ECE8B7370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592674" y="4272424"/>
                  <a:ext cx="63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ADEC59C-5DE7-4BA2-8022-A03B70E81079}"/>
                    </a:ext>
                  </a:extLst>
                </p14:cNvPr>
                <p14:cNvContentPartPr/>
                <p14:nvPr/>
              </p14:nvContentPartPr>
              <p14:xfrm>
                <a:off x="2842154" y="4003144"/>
                <a:ext cx="161640" cy="4017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ADEC59C-5DE7-4BA2-8022-A03B70E8107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833514" y="3994504"/>
                  <a:ext cx="17928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55C2D0E-B1CD-4BD4-AC68-C22D8AD5A297}"/>
                    </a:ext>
                  </a:extLst>
                </p14:cNvPr>
                <p14:cNvContentPartPr/>
                <p14:nvPr/>
              </p14:nvContentPartPr>
              <p14:xfrm>
                <a:off x="3001634" y="4268824"/>
                <a:ext cx="125640" cy="1126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55C2D0E-B1CD-4BD4-AC68-C22D8AD5A29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992634" y="4259824"/>
                  <a:ext cx="143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1BB9BE0-267C-44EA-A6E0-8EF508EEAB30}"/>
                    </a:ext>
                  </a:extLst>
                </p14:cNvPr>
                <p14:cNvContentPartPr/>
                <p14:nvPr/>
              </p14:nvContentPartPr>
              <p14:xfrm>
                <a:off x="3205754" y="4216624"/>
                <a:ext cx="81720" cy="20196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1BB9BE0-267C-44EA-A6E0-8EF508EEAB30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3197114" y="4207984"/>
                  <a:ext cx="993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D818A9EA-B67E-4AE5-810F-E74A9E63C0E5}"/>
                    </a:ext>
                  </a:extLst>
                </p14:cNvPr>
                <p14:cNvContentPartPr/>
                <p14:nvPr/>
              </p14:nvContentPartPr>
              <p14:xfrm>
                <a:off x="3758354" y="4246864"/>
                <a:ext cx="164520" cy="1472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D818A9EA-B67E-4AE5-810F-E74A9E63C0E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749714" y="4237864"/>
                  <a:ext cx="182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9AFEA74-9DB7-4E0E-9C5D-2C28965BDF64}"/>
                    </a:ext>
                  </a:extLst>
                </p14:cNvPr>
                <p14:cNvContentPartPr/>
                <p14:nvPr/>
              </p14:nvContentPartPr>
              <p14:xfrm>
                <a:off x="4004954" y="4252264"/>
                <a:ext cx="220320" cy="1702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9AFEA74-9DB7-4E0E-9C5D-2C28965BDF64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995954" y="4243264"/>
                  <a:ext cx="2379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48B60E8-147E-462F-A731-90A1B4C2A8D6}"/>
                    </a:ext>
                  </a:extLst>
                </p14:cNvPr>
                <p14:cNvContentPartPr/>
                <p14:nvPr/>
              </p14:nvContentPartPr>
              <p14:xfrm>
                <a:off x="4671674" y="4000984"/>
                <a:ext cx="379080" cy="4060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48B60E8-147E-462F-A731-90A1B4C2A8D6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4662674" y="3991984"/>
                  <a:ext cx="39672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D157517E-BD42-4C01-9A43-15AF7C97E0E9}"/>
                    </a:ext>
                  </a:extLst>
                </p14:cNvPr>
                <p14:cNvContentPartPr/>
                <p14:nvPr/>
              </p14:nvContentPartPr>
              <p14:xfrm>
                <a:off x="4983794" y="4233544"/>
                <a:ext cx="136080" cy="1648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D157517E-BD42-4C01-9A43-15AF7C97E0E9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975154" y="4224544"/>
                  <a:ext cx="1537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F87984C7-7DFD-42D6-AACB-5E2E79FB5ECA}"/>
                    </a:ext>
                  </a:extLst>
                </p14:cNvPr>
                <p14:cNvContentPartPr/>
                <p14:nvPr/>
              </p14:nvContentPartPr>
              <p14:xfrm>
                <a:off x="5218874" y="4238584"/>
                <a:ext cx="169200" cy="1497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F87984C7-7DFD-42D6-AACB-5E2E79FB5ECA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210234" y="4229944"/>
                  <a:ext cx="1868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D1795A1-2B45-4AD0-AE86-660D9F444233}"/>
                    </a:ext>
                  </a:extLst>
                </p14:cNvPr>
                <p14:cNvContentPartPr/>
                <p14:nvPr/>
              </p14:nvContentPartPr>
              <p14:xfrm>
                <a:off x="5490314" y="3948784"/>
                <a:ext cx="174960" cy="4438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D1795A1-2B45-4AD0-AE86-660D9F444233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481674" y="3940144"/>
                  <a:ext cx="19260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BEF8E37-5DCE-4803-9547-AE143E53A044}"/>
                    </a:ext>
                  </a:extLst>
                </p14:cNvPr>
                <p14:cNvContentPartPr/>
                <p14:nvPr/>
              </p14:nvContentPartPr>
              <p14:xfrm>
                <a:off x="5439914" y="4159384"/>
                <a:ext cx="220680" cy="496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BEF8E37-5DCE-4803-9547-AE143E53A044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430914" y="4150384"/>
                  <a:ext cx="2383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748D0B45-C4C9-4C5D-8CE2-D1011E8495D8}"/>
                    </a:ext>
                  </a:extLst>
                </p14:cNvPr>
                <p14:cNvContentPartPr/>
                <p14:nvPr/>
              </p14:nvContentPartPr>
              <p14:xfrm>
                <a:off x="5761034" y="3844744"/>
                <a:ext cx="180720" cy="5328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748D0B45-C4C9-4C5D-8CE2-D1011E8495D8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752034" y="3836104"/>
                  <a:ext cx="19836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8F982518-08D3-4F7B-8BA1-93E05B651FFE}"/>
                    </a:ext>
                  </a:extLst>
                </p14:cNvPr>
                <p14:cNvContentPartPr/>
                <p14:nvPr/>
              </p14:nvContentPartPr>
              <p14:xfrm>
                <a:off x="6304994" y="4017184"/>
                <a:ext cx="333720" cy="3474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8F982518-08D3-4F7B-8BA1-93E05B651FF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296354" y="4008544"/>
                  <a:ext cx="3513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2BC6744-A08E-48D5-803B-AB5FB3117EE8}"/>
                    </a:ext>
                  </a:extLst>
                </p14:cNvPr>
                <p14:cNvContentPartPr/>
                <p14:nvPr/>
              </p14:nvContentPartPr>
              <p14:xfrm>
                <a:off x="6596234" y="4162984"/>
                <a:ext cx="157680" cy="1454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2BC6744-A08E-48D5-803B-AB5FB3117EE8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587234" y="4153984"/>
                  <a:ext cx="175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9BB70DDA-DD36-40D5-9400-4905D32D9879}"/>
                    </a:ext>
                  </a:extLst>
                </p14:cNvPr>
                <p14:cNvContentPartPr/>
                <p14:nvPr/>
              </p14:nvContentPartPr>
              <p14:xfrm>
                <a:off x="6811874" y="4195744"/>
                <a:ext cx="173160" cy="1155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9BB70DDA-DD36-40D5-9400-4905D32D9879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6803234" y="4186744"/>
                  <a:ext cx="190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5845896-4DE1-4A3D-B309-B4CA319A91E9}"/>
                    </a:ext>
                  </a:extLst>
                </p14:cNvPr>
                <p14:cNvContentPartPr/>
                <p14:nvPr/>
              </p14:nvContentPartPr>
              <p14:xfrm>
                <a:off x="6923474" y="3882184"/>
                <a:ext cx="228960" cy="4147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5845896-4DE1-4A3D-B309-B4CA319A91E9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6914474" y="3873544"/>
                  <a:ext cx="2466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5223A7CE-BA4E-410B-8E1E-D432F385423B}"/>
                    </a:ext>
                  </a:extLst>
                </p14:cNvPr>
                <p14:cNvContentPartPr/>
                <p14:nvPr/>
              </p14:nvContentPartPr>
              <p14:xfrm>
                <a:off x="7119314" y="4180264"/>
                <a:ext cx="124920" cy="13932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5223A7CE-BA4E-410B-8E1E-D432F385423B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110674" y="4171264"/>
                  <a:ext cx="142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CD1CAD56-3D93-4A68-9AC8-49866A2637A3}"/>
                    </a:ext>
                  </a:extLst>
                </p14:cNvPr>
                <p14:cNvContentPartPr/>
                <p14:nvPr/>
              </p14:nvContentPartPr>
              <p14:xfrm>
                <a:off x="7301114" y="4110424"/>
                <a:ext cx="254520" cy="22500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CD1CAD56-3D93-4A68-9AC8-49866A2637A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7292474" y="4101424"/>
                  <a:ext cx="2721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CC3EBA91-FE69-4BA3-8706-5F41C8BBCB84}"/>
                    </a:ext>
                  </a:extLst>
                </p14:cNvPr>
                <p14:cNvContentPartPr/>
                <p14:nvPr/>
              </p14:nvContentPartPr>
              <p14:xfrm>
                <a:off x="7718714" y="3912424"/>
                <a:ext cx="451440" cy="3877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CC3EBA91-FE69-4BA3-8706-5F41C8BBCB84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7709714" y="3903424"/>
                  <a:ext cx="4690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5AB17FC-9D76-493B-B43A-164108901910}"/>
                    </a:ext>
                  </a:extLst>
                </p14:cNvPr>
                <p14:cNvContentPartPr/>
                <p14:nvPr/>
              </p14:nvContentPartPr>
              <p14:xfrm>
                <a:off x="8150354" y="4114384"/>
                <a:ext cx="47520" cy="1663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5AB17FC-9D76-493B-B43A-16410890191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141714" y="4105384"/>
                  <a:ext cx="651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D5A11C29-EDB7-4DD2-A7C4-848D7C21912D}"/>
                    </a:ext>
                  </a:extLst>
                </p14:cNvPr>
                <p14:cNvContentPartPr/>
                <p14:nvPr/>
              </p14:nvContentPartPr>
              <p14:xfrm>
                <a:off x="8270594" y="3827104"/>
                <a:ext cx="340920" cy="4791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D5A11C29-EDB7-4DD2-A7C4-848D7C21912D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261954" y="3818104"/>
                  <a:ext cx="3585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0B1E9755-E12B-474F-8AAF-1529552EC066}"/>
                    </a:ext>
                  </a:extLst>
                </p14:cNvPr>
                <p14:cNvContentPartPr/>
                <p14:nvPr/>
              </p14:nvContentPartPr>
              <p14:xfrm>
                <a:off x="8557514" y="4117264"/>
                <a:ext cx="133560" cy="1249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0B1E9755-E12B-474F-8AAF-1529552EC066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8548514" y="4108624"/>
                  <a:ext cx="151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10867829-98BF-478B-BA09-552A7E3B9276}"/>
                    </a:ext>
                  </a:extLst>
                </p14:cNvPr>
                <p14:cNvContentPartPr/>
                <p14:nvPr/>
              </p14:nvContentPartPr>
              <p14:xfrm>
                <a:off x="8794034" y="4078024"/>
                <a:ext cx="97560" cy="19368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10867829-98BF-478B-BA09-552A7E3B9276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785394" y="4069024"/>
                  <a:ext cx="115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B3A4F9E0-F340-418D-9B48-7D04BAC41EE9}"/>
                    </a:ext>
                  </a:extLst>
                </p14:cNvPr>
                <p14:cNvContentPartPr/>
                <p14:nvPr/>
              </p14:nvContentPartPr>
              <p14:xfrm>
                <a:off x="9238994" y="4062904"/>
                <a:ext cx="213480" cy="1839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B3A4F9E0-F340-418D-9B48-7D04BAC41EE9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9230354" y="4053904"/>
                  <a:ext cx="231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79C695CA-7216-46BD-8E0D-5D973A2C8D0F}"/>
                    </a:ext>
                  </a:extLst>
                </p14:cNvPr>
                <p14:cNvContentPartPr/>
                <p14:nvPr/>
              </p14:nvContentPartPr>
              <p14:xfrm>
                <a:off x="9587834" y="4023664"/>
                <a:ext cx="179640" cy="2048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79C695CA-7216-46BD-8E0D-5D973A2C8D0F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579194" y="4015024"/>
                  <a:ext cx="1972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6CD72D9E-953C-49F2-A6FF-DF5672E9DB47}"/>
                    </a:ext>
                  </a:extLst>
                </p14:cNvPr>
                <p14:cNvContentPartPr/>
                <p14:nvPr/>
              </p14:nvContentPartPr>
              <p14:xfrm>
                <a:off x="9554714" y="4012504"/>
                <a:ext cx="199080" cy="1710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6CD72D9E-953C-49F2-A6FF-DF5672E9DB47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9545714" y="4003864"/>
                  <a:ext cx="216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7CC5ABD-571E-429F-AE33-6F34A28DDF79}"/>
                    </a:ext>
                  </a:extLst>
                </p14:cNvPr>
                <p14:cNvContentPartPr/>
                <p14:nvPr/>
              </p14:nvContentPartPr>
              <p14:xfrm>
                <a:off x="9876554" y="4009984"/>
                <a:ext cx="164520" cy="2311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7CC5ABD-571E-429F-AE33-6F34A28DDF79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9867914" y="4001344"/>
                  <a:ext cx="1821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B33FFC5B-ED82-4D67-A62A-5DB4B2002F1E}"/>
                    </a:ext>
                  </a:extLst>
                </p14:cNvPr>
                <p14:cNvContentPartPr/>
                <p14:nvPr/>
              </p14:nvContentPartPr>
              <p14:xfrm>
                <a:off x="10121354" y="4052824"/>
                <a:ext cx="126360" cy="16668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B33FFC5B-ED82-4D67-A62A-5DB4B2002F1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0112354" y="4043824"/>
                  <a:ext cx="144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708AE0EA-7A5F-4D98-990E-149C26792728}"/>
                    </a:ext>
                  </a:extLst>
                </p14:cNvPr>
                <p14:cNvContentPartPr/>
                <p14:nvPr/>
              </p14:nvContentPartPr>
              <p14:xfrm>
                <a:off x="10339514" y="4026184"/>
                <a:ext cx="177120" cy="17316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708AE0EA-7A5F-4D98-990E-149C26792728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0330874" y="4017544"/>
                  <a:ext cx="194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5CDA8083-718D-415A-990C-7FB66DCFFA74}"/>
                    </a:ext>
                  </a:extLst>
                </p14:cNvPr>
                <p14:cNvContentPartPr/>
                <p14:nvPr/>
              </p14:nvContentPartPr>
              <p14:xfrm>
                <a:off x="10478834" y="4040224"/>
                <a:ext cx="235080" cy="16668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5CDA8083-718D-415A-990C-7FB66DCFFA74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470194" y="4031584"/>
                  <a:ext cx="252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533A98FB-E11D-4757-9C41-E698BC8533D3}"/>
                    </a:ext>
                  </a:extLst>
                </p14:cNvPr>
                <p14:cNvContentPartPr/>
                <p14:nvPr/>
              </p14:nvContentPartPr>
              <p14:xfrm>
                <a:off x="10640114" y="3758704"/>
                <a:ext cx="246600" cy="4348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533A98FB-E11D-4757-9C41-E698BC8533D3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0631114" y="3749704"/>
                  <a:ext cx="26424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811CD42-41CE-4619-B08F-2A46A840988E}"/>
                    </a:ext>
                  </a:extLst>
                </p14:cNvPr>
                <p14:cNvContentPartPr/>
                <p14:nvPr/>
              </p14:nvContentPartPr>
              <p14:xfrm>
                <a:off x="10768274" y="4033384"/>
                <a:ext cx="181440" cy="1119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811CD42-41CE-4619-B08F-2A46A840988E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759634" y="4024744"/>
                  <a:ext cx="199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B5DEE66-829F-4E2D-AE08-3607532D71FA}"/>
                    </a:ext>
                  </a:extLst>
                </p14:cNvPr>
                <p14:cNvContentPartPr/>
                <p14:nvPr/>
              </p14:nvContentPartPr>
              <p14:xfrm>
                <a:off x="10964114" y="3758704"/>
                <a:ext cx="457920" cy="4485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B5DEE66-829F-4E2D-AE08-3607532D71FA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0955474" y="3749704"/>
                  <a:ext cx="47556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067D820E-5C65-4089-96BD-8DE8BFD5A200}"/>
                    </a:ext>
                  </a:extLst>
                </p14:cNvPr>
                <p14:cNvContentPartPr/>
                <p14:nvPr/>
              </p14:nvContentPartPr>
              <p14:xfrm>
                <a:off x="667034" y="4800184"/>
                <a:ext cx="214200" cy="4564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067D820E-5C65-4089-96BD-8DE8BFD5A200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58034" y="4791544"/>
                  <a:ext cx="23184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27BF6ACF-46BD-4078-B85A-4FB1516278C3}"/>
                    </a:ext>
                  </a:extLst>
                </p14:cNvPr>
                <p14:cNvContentPartPr/>
                <p14:nvPr/>
              </p14:nvContentPartPr>
              <p14:xfrm>
                <a:off x="642914" y="4974424"/>
                <a:ext cx="344160" cy="1051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27BF6ACF-46BD-4078-B85A-4FB1516278C3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634274" y="4965424"/>
                  <a:ext cx="361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9AE87E46-4905-4666-8056-439F4A52B70F}"/>
                    </a:ext>
                  </a:extLst>
                </p14:cNvPr>
                <p14:cNvContentPartPr/>
                <p14:nvPr/>
              </p14:nvContentPartPr>
              <p14:xfrm>
                <a:off x="975194" y="4621264"/>
                <a:ext cx="258840" cy="55476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9AE87E46-4905-4666-8056-439F4A52B70F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966194" y="4612264"/>
                  <a:ext cx="27648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CCEA5D7F-FE55-43AD-839B-A77368BCC355}"/>
                    </a:ext>
                  </a:extLst>
                </p14:cNvPr>
                <p14:cNvContentPartPr/>
                <p14:nvPr/>
              </p14:nvContentPartPr>
              <p14:xfrm>
                <a:off x="1291274" y="4964344"/>
                <a:ext cx="148680" cy="18144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CCEA5D7F-FE55-43AD-839B-A77368BCC35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282274" y="4955704"/>
                  <a:ext cx="1663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80C49BF4-BC51-49C0-BE11-4DB21135B016}"/>
                    </a:ext>
                  </a:extLst>
                </p14:cNvPr>
                <p14:cNvContentPartPr/>
                <p14:nvPr/>
              </p14:nvContentPartPr>
              <p14:xfrm>
                <a:off x="1827314" y="4861384"/>
                <a:ext cx="267120" cy="25704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80C49BF4-BC51-49C0-BE11-4DB21135B016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818314" y="4852744"/>
                  <a:ext cx="2847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3D229C0F-CFC2-497C-97DE-021024C2017D}"/>
                    </a:ext>
                  </a:extLst>
                </p14:cNvPr>
                <p14:cNvContentPartPr/>
                <p14:nvPr/>
              </p14:nvContentPartPr>
              <p14:xfrm>
                <a:off x="2117834" y="4940944"/>
                <a:ext cx="206280" cy="3880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3D229C0F-CFC2-497C-97DE-021024C2017D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2108834" y="4932304"/>
                  <a:ext cx="22392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57A63F28-F85A-4A4E-A028-863E71F11E47}"/>
                    </a:ext>
                  </a:extLst>
                </p14:cNvPr>
                <p14:cNvContentPartPr/>
                <p14:nvPr/>
              </p14:nvContentPartPr>
              <p14:xfrm>
                <a:off x="2206394" y="4845544"/>
                <a:ext cx="327960" cy="23472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57A63F28-F85A-4A4E-A028-863E71F11E47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197754" y="4836544"/>
                  <a:ext cx="3456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51403630-8A75-4422-BCC5-D5F3B4568C14}"/>
                    </a:ext>
                  </a:extLst>
                </p14:cNvPr>
                <p14:cNvContentPartPr/>
                <p14:nvPr/>
              </p14:nvContentPartPr>
              <p14:xfrm>
                <a:off x="2571794" y="4863904"/>
                <a:ext cx="226800" cy="1677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51403630-8A75-4422-BCC5-D5F3B4568C14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563154" y="4854904"/>
                  <a:ext cx="244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4A02A6C-4FB8-422E-AA70-48D8959A1804}"/>
                    </a:ext>
                  </a:extLst>
                </p14:cNvPr>
                <p14:cNvContentPartPr/>
                <p14:nvPr/>
              </p14:nvContentPartPr>
              <p14:xfrm>
                <a:off x="2846114" y="4855264"/>
                <a:ext cx="154080" cy="16128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4A02A6C-4FB8-422E-AA70-48D8959A1804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837474" y="4846624"/>
                  <a:ext cx="171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A62A461B-2125-4E15-8C58-B2543B76B97D}"/>
                    </a:ext>
                  </a:extLst>
                </p14:cNvPr>
                <p14:cNvContentPartPr/>
                <p14:nvPr/>
              </p14:nvContentPartPr>
              <p14:xfrm>
                <a:off x="3018194" y="4874344"/>
                <a:ext cx="250920" cy="1882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A62A461B-2125-4E15-8C58-B2543B76B97D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3009554" y="4865344"/>
                  <a:ext cx="2685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546D7EE3-AB27-4E51-B36A-9EE847B51F31}"/>
                    </a:ext>
                  </a:extLst>
                </p14:cNvPr>
                <p14:cNvContentPartPr/>
                <p14:nvPr/>
              </p14:nvContentPartPr>
              <p14:xfrm>
                <a:off x="3226634" y="4651144"/>
                <a:ext cx="225720" cy="3801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546D7EE3-AB27-4E51-B36A-9EE847B51F31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217994" y="4642144"/>
                  <a:ext cx="2433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4915DEC4-F1C1-4F19-9E1B-2398E2D57A8B}"/>
                    </a:ext>
                  </a:extLst>
                </p14:cNvPr>
                <p14:cNvContentPartPr/>
                <p14:nvPr/>
              </p14:nvContentPartPr>
              <p14:xfrm>
                <a:off x="3685634" y="4590664"/>
                <a:ext cx="254520" cy="42048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4915DEC4-F1C1-4F19-9E1B-2398E2D57A8B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676634" y="4581664"/>
                  <a:ext cx="2721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2F9260A7-9F21-4CF6-8E59-93F6E6B06ED1}"/>
                    </a:ext>
                  </a:extLst>
                </p14:cNvPr>
                <p14:cNvContentPartPr/>
                <p14:nvPr/>
              </p14:nvContentPartPr>
              <p14:xfrm>
                <a:off x="3851594" y="4852024"/>
                <a:ext cx="76320" cy="14220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2F9260A7-9F21-4CF6-8E59-93F6E6B06ED1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3842594" y="4843024"/>
                  <a:ext cx="93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BA609A47-8C86-4EA8-93F2-70B32A09D518}"/>
                    </a:ext>
                  </a:extLst>
                </p14:cNvPr>
                <p14:cNvContentPartPr/>
                <p14:nvPr/>
              </p14:nvContentPartPr>
              <p14:xfrm>
                <a:off x="4036634" y="4830784"/>
                <a:ext cx="269640" cy="13968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BA609A47-8C86-4EA8-93F2-70B32A09D518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4027634" y="4822144"/>
                  <a:ext cx="2872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CFD24565-A8A4-48FE-BE7D-7E01818280BB}"/>
                    </a:ext>
                  </a:extLst>
                </p14:cNvPr>
                <p14:cNvContentPartPr/>
                <p14:nvPr/>
              </p14:nvContentPartPr>
              <p14:xfrm>
                <a:off x="4411034" y="4879384"/>
                <a:ext cx="49680" cy="8532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CFD24565-A8A4-48FE-BE7D-7E01818280BB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4402394" y="4870744"/>
                  <a:ext cx="673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B7BABAD1-728B-41EB-A16C-DAAA05ED4704}"/>
                    </a:ext>
                  </a:extLst>
                </p14:cNvPr>
                <p14:cNvContentPartPr/>
                <p14:nvPr/>
              </p14:nvContentPartPr>
              <p14:xfrm>
                <a:off x="4757714" y="4507864"/>
                <a:ext cx="180000" cy="50832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B7BABAD1-728B-41EB-A16C-DAAA05ED4704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4749074" y="4499224"/>
                  <a:ext cx="19764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4F7B32D-3D5F-4B05-B7DC-2AEEB1A95BEC}"/>
                    </a:ext>
                  </a:extLst>
                </p14:cNvPr>
                <p14:cNvContentPartPr/>
                <p14:nvPr/>
              </p14:nvContentPartPr>
              <p14:xfrm>
                <a:off x="4678874" y="4798384"/>
                <a:ext cx="335880" cy="2361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4F7B32D-3D5F-4B05-B7DC-2AEEB1A95BEC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4670234" y="4789384"/>
                  <a:ext cx="353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E292286F-9C83-4D18-B7AD-5AD5470FE63E}"/>
                    </a:ext>
                  </a:extLst>
                </p14:cNvPr>
                <p14:cNvContentPartPr/>
                <p14:nvPr/>
              </p14:nvContentPartPr>
              <p14:xfrm>
                <a:off x="5509394" y="4780024"/>
                <a:ext cx="50760" cy="12528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E292286F-9C83-4D18-B7AD-5AD5470FE63E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5500754" y="4771384"/>
                  <a:ext cx="68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463386F-B133-4C61-B546-C2E7B0119414}"/>
                    </a:ext>
                  </a:extLst>
                </p14:cNvPr>
                <p14:cNvContentPartPr/>
                <p14:nvPr/>
              </p14:nvContentPartPr>
              <p14:xfrm>
                <a:off x="5284754" y="4921144"/>
                <a:ext cx="367920" cy="5184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463386F-B133-4C61-B546-C2E7B0119414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5275754" y="4912144"/>
                  <a:ext cx="3855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4679BB1-57E1-430F-B473-2C274DAA012B}"/>
                    </a:ext>
                  </a:extLst>
                </p14:cNvPr>
                <p14:cNvContentPartPr/>
                <p14:nvPr/>
              </p14:nvContentPartPr>
              <p14:xfrm>
                <a:off x="5271794" y="4686424"/>
                <a:ext cx="502200" cy="10296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4679BB1-57E1-430F-B473-2C274DAA012B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5263154" y="4677424"/>
                  <a:ext cx="519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1511A4B9-AE39-4670-8642-9A6BB5B09FDA}"/>
                    </a:ext>
                  </a:extLst>
                </p14:cNvPr>
                <p14:cNvContentPartPr/>
                <p14:nvPr/>
              </p14:nvContentPartPr>
              <p14:xfrm>
                <a:off x="5804234" y="4820704"/>
                <a:ext cx="193680" cy="12636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1511A4B9-AE39-4670-8642-9A6BB5B09FDA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795234" y="4812064"/>
                  <a:ext cx="2113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16162FF8-8E31-405F-8494-C42753400F38}"/>
                    </a:ext>
                  </a:extLst>
                </p14:cNvPr>
                <p14:cNvContentPartPr/>
                <p14:nvPr/>
              </p14:nvContentPartPr>
              <p14:xfrm>
                <a:off x="6410834" y="4393384"/>
                <a:ext cx="316800" cy="61200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16162FF8-8E31-405F-8494-C42753400F38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6402194" y="4384744"/>
                  <a:ext cx="334440" cy="6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359631C-BCAD-45DD-9A69-3A68003A1ED9}"/>
                    </a:ext>
                  </a:extLst>
                </p14:cNvPr>
                <p14:cNvContentPartPr/>
                <p14:nvPr/>
              </p14:nvContentPartPr>
              <p14:xfrm>
                <a:off x="6366554" y="4781464"/>
                <a:ext cx="243360" cy="3960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359631C-BCAD-45DD-9A69-3A68003A1ED9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6357554" y="4772464"/>
                  <a:ext cx="261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F8F19AD8-F15C-4920-B654-DC077B3FA6BD}"/>
                    </a:ext>
                  </a:extLst>
                </p14:cNvPr>
                <p14:cNvContentPartPr/>
                <p14:nvPr/>
              </p14:nvContentPartPr>
              <p14:xfrm>
                <a:off x="6599114" y="4826824"/>
                <a:ext cx="149040" cy="11376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F8F19AD8-F15C-4920-B654-DC077B3FA6BD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6590114" y="4817824"/>
                  <a:ext cx="166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0ABBA804-9E21-4F18-92F3-BCDD43A4A76D}"/>
                    </a:ext>
                  </a:extLst>
                </p14:cNvPr>
                <p14:cNvContentPartPr/>
                <p14:nvPr/>
              </p14:nvContentPartPr>
              <p14:xfrm>
                <a:off x="6838154" y="4813144"/>
                <a:ext cx="146160" cy="16344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0ABBA804-9E21-4F18-92F3-BCDD43A4A76D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6829154" y="4804144"/>
                  <a:ext cx="163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A3C7D1F4-67B0-4CEC-9379-15E2201D2AD6}"/>
                    </a:ext>
                  </a:extLst>
                </p14:cNvPr>
                <p14:cNvContentPartPr/>
                <p14:nvPr/>
              </p14:nvContentPartPr>
              <p14:xfrm>
                <a:off x="7144874" y="4518304"/>
                <a:ext cx="284760" cy="4863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A3C7D1F4-67B0-4CEC-9379-15E2201D2AD6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135874" y="4509664"/>
                  <a:ext cx="30240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D24405A-9FC6-4B71-A0B2-1328AACB96AD}"/>
                    </a:ext>
                  </a:extLst>
                </p14:cNvPr>
                <p14:cNvContentPartPr/>
                <p14:nvPr/>
              </p14:nvContentPartPr>
              <p14:xfrm>
                <a:off x="7393634" y="4961824"/>
                <a:ext cx="97920" cy="21456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D24405A-9FC6-4B71-A0B2-1328AACB96AD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7384634" y="4952824"/>
                  <a:ext cx="1155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78E8C2D8-4BDE-48C8-8B35-CF25BDE67ED9}"/>
                    </a:ext>
                  </a:extLst>
                </p14:cNvPr>
                <p14:cNvContentPartPr/>
                <p14:nvPr/>
              </p14:nvContentPartPr>
              <p14:xfrm>
                <a:off x="7744634" y="4716664"/>
                <a:ext cx="295560" cy="21852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78E8C2D8-4BDE-48C8-8B35-CF25BDE67ED9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7735994" y="4708024"/>
                  <a:ext cx="3132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27C7D7E2-660E-4648-B944-85DB1C24EA33}"/>
                    </a:ext>
                  </a:extLst>
                </p14:cNvPr>
                <p14:cNvContentPartPr/>
                <p14:nvPr/>
              </p14:nvContentPartPr>
              <p14:xfrm>
                <a:off x="8438354" y="4666624"/>
                <a:ext cx="271440" cy="22644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27C7D7E2-660E-4648-B944-85DB1C24EA33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8429714" y="4657624"/>
                  <a:ext cx="2890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E382F76B-F851-4A57-86F8-93201159F2F9}"/>
                    </a:ext>
                  </a:extLst>
                </p14:cNvPr>
                <p14:cNvContentPartPr/>
                <p14:nvPr/>
              </p14:nvContentPartPr>
              <p14:xfrm>
                <a:off x="8733554" y="4700464"/>
                <a:ext cx="177120" cy="15300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E382F76B-F851-4A57-86F8-93201159F2F9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8724554" y="4691824"/>
                  <a:ext cx="194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F7AD0AA3-1712-45EB-A1E0-816F87ED5FFA}"/>
                    </a:ext>
                  </a:extLst>
                </p14:cNvPr>
                <p14:cNvContentPartPr/>
                <p14:nvPr/>
              </p14:nvContentPartPr>
              <p14:xfrm>
                <a:off x="8920034" y="4676704"/>
                <a:ext cx="144720" cy="18648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F7AD0AA3-1712-45EB-A1E0-816F87ED5FFA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911034" y="4667704"/>
                  <a:ext cx="1623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D6B2B47-BCE5-4750-8A16-0780F474194F}"/>
                    </a:ext>
                  </a:extLst>
                </p14:cNvPr>
                <p14:cNvContentPartPr/>
                <p14:nvPr/>
              </p14:nvContentPartPr>
              <p14:xfrm>
                <a:off x="9268514" y="4778224"/>
                <a:ext cx="360" cy="36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D6B2B47-BCE5-4750-8A16-0780F474194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259514" y="47692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2595000D-85EF-4C36-8C3A-DBC6EF172F0E}"/>
                    </a:ext>
                  </a:extLst>
                </p14:cNvPr>
                <p14:cNvContentPartPr/>
                <p14:nvPr/>
              </p14:nvContentPartPr>
              <p14:xfrm>
                <a:off x="9250514" y="4692904"/>
                <a:ext cx="126720" cy="14760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2595000D-85EF-4C36-8C3A-DBC6EF172F0E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41874" y="4683904"/>
                  <a:ext cx="144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1461F2CE-5E56-42F1-93F9-953594D006AD}"/>
                    </a:ext>
                  </a:extLst>
                </p14:cNvPr>
                <p14:cNvContentPartPr/>
                <p14:nvPr/>
              </p14:nvContentPartPr>
              <p14:xfrm>
                <a:off x="9533834" y="4509304"/>
                <a:ext cx="99360" cy="35388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1461F2CE-5E56-42F1-93F9-953594D006AD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525194" y="4500304"/>
                  <a:ext cx="11700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C79D4C94-A2ED-447C-B005-12879799C2A2}"/>
                    </a:ext>
                  </a:extLst>
                </p14:cNvPr>
                <p14:cNvContentPartPr/>
                <p14:nvPr/>
              </p14:nvContentPartPr>
              <p14:xfrm>
                <a:off x="9758114" y="4414984"/>
                <a:ext cx="160920" cy="46908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C79D4C94-A2ED-447C-B005-12879799C2A2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749474" y="4405984"/>
                  <a:ext cx="1785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B6004159-9B26-4E91-B951-03E1D84D6731}"/>
                    </a:ext>
                  </a:extLst>
                </p14:cNvPr>
                <p14:cNvContentPartPr/>
                <p14:nvPr/>
              </p14:nvContentPartPr>
              <p14:xfrm>
                <a:off x="9711314" y="4667704"/>
                <a:ext cx="183960" cy="3384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B6004159-9B26-4E91-B951-03E1D84D6731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702314" y="4658704"/>
                  <a:ext cx="2016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47ED5610-06B2-4661-A457-296B1B4C7F5C}"/>
                    </a:ext>
                  </a:extLst>
                </p14:cNvPr>
                <p14:cNvContentPartPr/>
                <p14:nvPr/>
              </p14:nvContentPartPr>
              <p14:xfrm>
                <a:off x="10120994" y="4706944"/>
                <a:ext cx="153000" cy="16668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47ED5610-06B2-4661-A457-296B1B4C7F5C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10111994" y="4697944"/>
                  <a:ext cx="170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10CDDF31-0F7F-4B58-B93F-1BDE5CAF789E}"/>
                    </a:ext>
                  </a:extLst>
                </p14:cNvPr>
                <p14:cNvContentPartPr/>
                <p14:nvPr/>
              </p14:nvContentPartPr>
              <p14:xfrm>
                <a:off x="10337714" y="4427944"/>
                <a:ext cx="200160" cy="47016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10CDDF31-0F7F-4B58-B93F-1BDE5CAF789E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10328714" y="4418944"/>
                  <a:ext cx="2178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06F25B0E-E549-4CD3-A41A-26792118100A}"/>
                    </a:ext>
                  </a:extLst>
                </p14:cNvPr>
                <p14:cNvContentPartPr/>
                <p14:nvPr/>
              </p14:nvContentPartPr>
              <p14:xfrm>
                <a:off x="10327994" y="4639264"/>
                <a:ext cx="305280" cy="3708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06F25B0E-E549-4CD3-A41A-26792118100A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0318994" y="4630264"/>
                  <a:ext cx="3229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B5702483-86C4-4974-A3CC-392DAE187EA3}"/>
                    </a:ext>
                  </a:extLst>
                </p14:cNvPr>
                <p14:cNvContentPartPr/>
                <p14:nvPr/>
              </p14:nvContentPartPr>
              <p14:xfrm>
                <a:off x="10775834" y="4339384"/>
                <a:ext cx="270000" cy="49140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B5702483-86C4-4974-A3CC-392DAE187EA3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10766834" y="4330384"/>
                  <a:ext cx="28764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62C41B33-0D50-4D55-9D84-64682F702055}"/>
                    </a:ext>
                  </a:extLst>
                </p14:cNvPr>
                <p14:cNvContentPartPr/>
                <p14:nvPr/>
              </p14:nvContentPartPr>
              <p14:xfrm>
                <a:off x="10894634" y="4660504"/>
                <a:ext cx="183600" cy="15408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62C41B33-0D50-4D55-9D84-64682F702055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10885994" y="4651864"/>
                  <a:ext cx="201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CD2EE1D8-A8AD-4DD6-AEEC-86E60854ED45}"/>
                    </a:ext>
                  </a:extLst>
                </p14:cNvPr>
                <p14:cNvContentPartPr/>
                <p14:nvPr/>
              </p14:nvContentPartPr>
              <p14:xfrm>
                <a:off x="11081474" y="4675624"/>
                <a:ext cx="114840" cy="12312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CD2EE1D8-A8AD-4DD6-AEEC-86E60854ED45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11072474" y="4666624"/>
                  <a:ext cx="132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8683796D-87E2-4367-AA1A-A94343CFF5F4}"/>
                    </a:ext>
                  </a:extLst>
                </p14:cNvPr>
                <p14:cNvContentPartPr/>
                <p14:nvPr/>
              </p14:nvContentPartPr>
              <p14:xfrm>
                <a:off x="11278754" y="4619104"/>
                <a:ext cx="161640" cy="24264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8683796D-87E2-4367-AA1A-A94343CFF5F4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11269754" y="4610464"/>
                  <a:ext cx="1792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2628A2CD-31AD-4D07-9B4D-0238FE512D06}"/>
                    </a:ext>
                  </a:extLst>
                </p14:cNvPr>
                <p14:cNvContentPartPr/>
                <p14:nvPr/>
              </p14:nvContentPartPr>
              <p14:xfrm>
                <a:off x="11611394" y="4382584"/>
                <a:ext cx="210600" cy="47232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2628A2CD-31AD-4D07-9B4D-0238FE512D06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11602754" y="4373584"/>
                  <a:ext cx="22824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945EB134-EAFF-4F25-901B-68C98BC8FDFA}"/>
                    </a:ext>
                  </a:extLst>
                </p14:cNvPr>
                <p14:cNvContentPartPr/>
                <p14:nvPr/>
              </p14:nvContentPartPr>
              <p14:xfrm>
                <a:off x="11591594" y="4602184"/>
                <a:ext cx="319680" cy="3456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945EB134-EAFF-4F25-901B-68C98BC8FDFA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11582594" y="4593544"/>
                  <a:ext cx="3373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B1E7E330-72E8-43EE-ADD1-A501EE7BEBAC}"/>
                    </a:ext>
                  </a:extLst>
                </p14:cNvPr>
                <p14:cNvContentPartPr/>
                <p14:nvPr/>
              </p14:nvContentPartPr>
              <p14:xfrm>
                <a:off x="662714" y="5502544"/>
                <a:ext cx="236880" cy="22572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B1E7E330-72E8-43EE-ADD1-A501EE7BEBAC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653714" y="5493904"/>
                  <a:ext cx="2545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83A13AF5-B69A-435D-BF27-BC99B70CE900}"/>
                    </a:ext>
                  </a:extLst>
                </p14:cNvPr>
                <p14:cNvContentPartPr/>
                <p14:nvPr/>
              </p14:nvContentPartPr>
              <p14:xfrm>
                <a:off x="974834" y="5441344"/>
                <a:ext cx="173520" cy="24660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83A13AF5-B69A-435D-BF27-BC99B70CE900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965834" y="5432344"/>
                  <a:ext cx="1911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438644E8-192A-4AB3-8E92-050B5D30E40D}"/>
                    </a:ext>
                  </a:extLst>
                </p14:cNvPr>
                <p14:cNvContentPartPr/>
                <p14:nvPr/>
              </p14:nvContentPartPr>
              <p14:xfrm>
                <a:off x="1514474" y="5435224"/>
                <a:ext cx="238320" cy="22968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438644E8-192A-4AB3-8E92-050B5D30E40D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1505834" y="5426584"/>
                  <a:ext cx="2559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50D9E708-0169-4218-AA84-BF33612269A7}"/>
                    </a:ext>
                  </a:extLst>
                </p14:cNvPr>
                <p14:cNvContentPartPr/>
                <p14:nvPr/>
              </p14:nvContentPartPr>
              <p14:xfrm>
                <a:off x="1817594" y="5433424"/>
                <a:ext cx="204480" cy="1710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50D9E708-0169-4218-AA84-BF33612269A7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1808594" y="5424784"/>
                  <a:ext cx="2221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D12D5749-7BD7-4F68-A7D8-6B1FAD7610FF}"/>
                    </a:ext>
                  </a:extLst>
                </p14:cNvPr>
                <p14:cNvContentPartPr/>
                <p14:nvPr/>
              </p14:nvContentPartPr>
              <p14:xfrm>
                <a:off x="1822634" y="5395264"/>
                <a:ext cx="196200" cy="20124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D12D5749-7BD7-4F68-A7D8-6B1FAD7610FF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1813994" y="5386624"/>
                  <a:ext cx="2138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222815F1-49A4-49AB-B016-60C14E9CC9B8}"/>
                    </a:ext>
                  </a:extLst>
                </p14:cNvPr>
                <p14:cNvContentPartPr/>
                <p14:nvPr/>
              </p14:nvContentPartPr>
              <p14:xfrm>
                <a:off x="2193074" y="5126344"/>
                <a:ext cx="266760" cy="52452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222815F1-49A4-49AB-B016-60C14E9CC9B8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2184074" y="5117704"/>
                  <a:ext cx="28440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84723C4F-CD38-4051-848F-D90CC93EA872}"/>
                    </a:ext>
                  </a:extLst>
                </p14:cNvPr>
                <p14:cNvContentPartPr/>
                <p14:nvPr/>
              </p14:nvContentPartPr>
              <p14:xfrm>
                <a:off x="2112434" y="5375824"/>
                <a:ext cx="382320" cy="10728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84723C4F-CD38-4051-848F-D90CC93EA872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2103434" y="5367184"/>
                  <a:ext cx="3999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A0FEE680-ADDC-43FB-8BED-488DC168081C}"/>
                    </a:ext>
                  </a:extLst>
                </p14:cNvPr>
                <p14:cNvContentPartPr/>
                <p14:nvPr/>
              </p14:nvContentPartPr>
              <p14:xfrm>
                <a:off x="2501234" y="5366824"/>
                <a:ext cx="132840" cy="22536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A0FEE680-ADDC-43FB-8BED-488DC168081C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2492594" y="5358184"/>
                  <a:ext cx="150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EBD3ACE8-9E94-482A-A140-DFBEF81A36E3}"/>
                    </a:ext>
                  </a:extLst>
                </p14:cNvPr>
                <p14:cNvContentPartPr/>
                <p14:nvPr/>
              </p14:nvContentPartPr>
              <p14:xfrm>
                <a:off x="2643074" y="5436664"/>
                <a:ext cx="252000" cy="17100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EBD3ACE8-9E94-482A-A140-DFBEF81A36E3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2634074" y="5428024"/>
                  <a:ext cx="2696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C2FDDA3D-9E5E-4BBE-BFDE-B9AA04C38E3B}"/>
                    </a:ext>
                  </a:extLst>
                </p14:cNvPr>
                <p14:cNvContentPartPr/>
                <p14:nvPr/>
              </p14:nvContentPartPr>
              <p14:xfrm>
                <a:off x="2922794" y="5451064"/>
                <a:ext cx="293760" cy="14796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C2FDDA3D-9E5E-4BBE-BFDE-B9AA04C38E3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2913794" y="5442064"/>
                  <a:ext cx="3114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349D3DBD-DF0C-41D5-A14B-290A6D935B3B}"/>
                    </a:ext>
                  </a:extLst>
                </p14:cNvPr>
                <p14:cNvContentPartPr/>
                <p14:nvPr/>
              </p14:nvContentPartPr>
              <p14:xfrm>
                <a:off x="3315194" y="5411104"/>
                <a:ext cx="160560" cy="20484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349D3DBD-DF0C-41D5-A14B-290A6D935B3B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3306194" y="5402104"/>
                  <a:ext cx="178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77AE0B5B-8077-497D-9FD3-9723CD0AF875}"/>
                    </a:ext>
                  </a:extLst>
                </p14:cNvPr>
                <p14:cNvContentPartPr/>
                <p14:nvPr/>
              </p14:nvContentPartPr>
              <p14:xfrm>
                <a:off x="3848714" y="5387344"/>
                <a:ext cx="172800" cy="16452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77AE0B5B-8077-497D-9FD3-9723CD0AF875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3839714" y="5378704"/>
                  <a:ext cx="190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6FBEBBE9-5724-4DD2-9F6F-4589EB6462F6}"/>
                    </a:ext>
                  </a:extLst>
                </p14:cNvPr>
                <p14:cNvContentPartPr/>
                <p14:nvPr/>
              </p14:nvContentPartPr>
              <p14:xfrm>
                <a:off x="4102874" y="5334064"/>
                <a:ext cx="180000" cy="22032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6FBEBBE9-5724-4DD2-9F6F-4589EB6462F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094234" y="5325064"/>
                  <a:ext cx="1976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F8E3F271-E201-4E36-B437-3E53374EF9AE}"/>
                    </a:ext>
                  </a:extLst>
                </p14:cNvPr>
                <p14:cNvContentPartPr/>
                <p14:nvPr/>
              </p14:nvContentPartPr>
              <p14:xfrm>
                <a:off x="4696154" y="5365024"/>
                <a:ext cx="162000" cy="17172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F8E3F271-E201-4E36-B437-3E53374EF9AE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4687154" y="5356024"/>
                  <a:ext cx="1796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552FE0FF-3D5C-4117-BA0A-002002E1501D}"/>
                    </a:ext>
                  </a:extLst>
                </p14:cNvPr>
                <p14:cNvContentPartPr/>
                <p14:nvPr/>
              </p14:nvContentPartPr>
              <p14:xfrm>
                <a:off x="4945994" y="5361424"/>
                <a:ext cx="140400" cy="17388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552FE0FF-3D5C-4117-BA0A-002002E1501D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4937354" y="5352784"/>
                  <a:ext cx="1580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69AE375-28BA-4A63-98F2-CD10BA9C3E41}"/>
                    </a:ext>
                  </a:extLst>
                </p14:cNvPr>
                <p14:cNvContentPartPr/>
                <p14:nvPr/>
              </p14:nvContentPartPr>
              <p14:xfrm>
                <a:off x="5176394" y="5344864"/>
                <a:ext cx="123840" cy="18576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69AE375-28BA-4A63-98F2-CD10BA9C3E41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5167754" y="5336224"/>
                  <a:ext cx="1414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7C5565E7-8C63-4B6E-8FDF-48E9071AF673}"/>
                    </a:ext>
                  </a:extLst>
                </p14:cNvPr>
                <p14:cNvContentPartPr/>
                <p14:nvPr/>
              </p14:nvContentPartPr>
              <p14:xfrm>
                <a:off x="5367914" y="5283664"/>
                <a:ext cx="205200" cy="24732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7C5565E7-8C63-4B6E-8FDF-48E9071AF673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5358914" y="5274664"/>
                  <a:ext cx="2228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C77E91E8-A2BC-474F-9831-A82931FE9906}"/>
                    </a:ext>
                  </a:extLst>
                </p14:cNvPr>
                <p14:cNvContentPartPr/>
                <p14:nvPr/>
              </p14:nvContentPartPr>
              <p14:xfrm>
                <a:off x="9042434" y="5268544"/>
                <a:ext cx="368640" cy="15516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C77E91E8-A2BC-474F-9831-A82931FE9906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9033434" y="5259544"/>
                  <a:ext cx="3862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3C4655BD-3391-4D62-8EC8-F2D02100F9D4}"/>
                    </a:ext>
                  </a:extLst>
                </p14:cNvPr>
                <p14:cNvContentPartPr/>
                <p14:nvPr/>
              </p14:nvContentPartPr>
              <p14:xfrm>
                <a:off x="9457154" y="5237944"/>
                <a:ext cx="183960" cy="16344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3C4655BD-3391-4D62-8EC8-F2D02100F9D4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9448154" y="5228944"/>
                  <a:ext cx="201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38C36D79-3A22-48DA-93FB-97794178CADC}"/>
                    </a:ext>
                  </a:extLst>
                </p14:cNvPr>
                <p14:cNvContentPartPr/>
                <p14:nvPr/>
              </p14:nvContentPartPr>
              <p14:xfrm>
                <a:off x="9652274" y="5224984"/>
                <a:ext cx="406080" cy="15876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38C36D79-3A22-48DA-93FB-97794178CADC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9643634" y="5216344"/>
                  <a:ext cx="423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B3828A24-2CC4-4BED-8A23-BDF654B3C011}"/>
                    </a:ext>
                  </a:extLst>
                </p14:cNvPr>
                <p14:cNvContentPartPr/>
                <p14:nvPr/>
              </p14:nvContentPartPr>
              <p14:xfrm>
                <a:off x="10201274" y="5014744"/>
                <a:ext cx="176040" cy="35964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B3828A24-2CC4-4BED-8A23-BDF654B3C011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192274" y="5005744"/>
                  <a:ext cx="1936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061C8E57-186C-4559-92BF-CDF1B1344F44}"/>
                    </a:ext>
                  </a:extLst>
                </p14:cNvPr>
                <p14:cNvContentPartPr/>
                <p14:nvPr/>
              </p14:nvContentPartPr>
              <p14:xfrm>
                <a:off x="10312874" y="5205184"/>
                <a:ext cx="240840" cy="50652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061C8E57-186C-4559-92BF-CDF1B1344F44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04234" y="5196544"/>
                  <a:ext cx="25848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4E8DF236-C850-4D8A-8D2E-CBB70164E743}"/>
                    </a:ext>
                  </a:extLst>
                </p14:cNvPr>
                <p14:cNvContentPartPr/>
                <p14:nvPr/>
              </p14:nvContentPartPr>
              <p14:xfrm>
                <a:off x="10809314" y="4983064"/>
                <a:ext cx="219240" cy="40104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4E8DF236-C850-4D8A-8D2E-CBB70164E743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800674" y="4974064"/>
                  <a:ext cx="2368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16D15FF7-7BE1-4BCB-99E3-06116E58825B}"/>
                    </a:ext>
                  </a:extLst>
                </p14:cNvPr>
                <p14:cNvContentPartPr/>
                <p14:nvPr/>
              </p14:nvContentPartPr>
              <p14:xfrm>
                <a:off x="11076434" y="5237584"/>
                <a:ext cx="88200" cy="9684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16D15FF7-7BE1-4BCB-99E3-06116E58825B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1067434" y="5228944"/>
                  <a:ext cx="1058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131D524A-0959-4504-B604-6EF56D7BAAE2}"/>
                    </a:ext>
                  </a:extLst>
                </p14:cNvPr>
                <p14:cNvContentPartPr/>
                <p14:nvPr/>
              </p14:nvContentPartPr>
              <p14:xfrm>
                <a:off x="11082914" y="5178544"/>
                <a:ext cx="228240" cy="52776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131D524A-0959-4504-B604-6EF56D7BAAE2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1073914" y="5169904"/>
                  <a:ext cx="24588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CD01DC5F-70BF-410A-99AB-E9A2FA20768E}"/>
                    </a:ext>
                  </a:extLst>
                </p14:cNvPr>
                <p14:cNvContentPartPr/>
                <p14:nvPr/>
              </p14:nvContentPartPr>
              <p14:xfrm>
                <a:off x="681074" y="5962264"/>
                <a:ext cx="207720" cy="17784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CD01DC5F-70BF-410A-99AB-E9A2FA20768E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672434" y="5953264"/>
                  <a:ext cx="2253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E9274B1F-34BE-40A5-A443-86D9225607DA}"/>
                    </a:ext>
                  </a:extLst>
                </p14:cNvPr>
                <p14:cNvContentPartPr/>
                <p14:nvPr/>
              </p14:nvContentPartPr>
              <p14:xfrm>
                <a:off x="1003274" y="5730784"/>
                <a:ext cx="211680" cy="38700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E9274B1F-34BE-40A5-A443-86D9225607DA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994274" y="5722144"/>
                  <a:ext cx="2293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AEE962B6-AA0A-44AA-AFBD-F795F16E539E}"/>
                    </a:ext>
                  </a:extLst>
                </p14:cNvPr>
                <p14:cNvContentPartPr/>
                <p14:nvPr/>
              </p14:nvContentPartPr>
              <p14:xfrm>
                <a:off x="1283354" y="5967664"/>
                <a:ext cx="352080" cy="15228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AEE962B6-AA0A-44AA-AFBD-F795F16E539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1274714" y="5959024"/>
                  <a:ext cx="369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B105B0E1-3833-48A2-8F9B-4D89C666CE88}"/>
                    </a:ext>
                  </a:extLst>
                </p14:cNvPr>
                <p14:cNvContentPartPr/>
                <p14:nvPr/>
              </p14:nvContentPartPr>
              <p14:xfrm>
                <a:off x="1767194" y="5953264"/>
                <a:ext cx="66240" cy="15480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B105B0E1-3833-48A2-8F9B-4D89C666CE88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1758554" y="5944264"/>
                  <a:ext cx="838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BCEF9BFF-6972-4C6B-A6E5-2CF784B80869}"/>
                    </a:ext>
                  </a:extLst>
                </p14:cNvPr>
                <p14:cNvContentPartPr/>
                <p14:nvPr/>
              </p14:nvContentPartPr>
              <p14:xfrm>
                <a:off x="1921634" y="5953984"/>
                <a:ext cx="203760" cy="15192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BCEF9BFF-6972-4C6B-A6E5-2CF784B8086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1912634" y="5945344"/>
                  <a:ext cx="22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55547AE2-BD5C-40FC-B8CC-001F978F37F0}"/>
                    </a:ext>
                  </a:extLst>
                </p14:cNvPr>
                <p14:cNvContentPartPr/>
                <p14:nvPr/>
              </p14:nvContentPartPr>
              <p14:xfrm>
                <a:off x="2483594" y="5958304"/>
                <a:ext cx="239040" cy="15732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55547AE2-BD5C-40FC-B8CC-001F978F37F0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2474594" y="5949664"/>
                  <a:ext cx="256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5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8E8B5F38-41B4-4BFA-A853-1DAF47B00BD4}"/>
                    </a:ext>
                  </a:extLst>
                </p14:cNvPr>
                <p14:cNvContentPartPr/>
                <p14:nvPr/>
              </p14:nvContentPartPr>
              <p14:xfrm>
                <a:off x="2826314" y="5921584"/>
                <a:ext cx="180000" cy="14688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8E8B5F38-41B4-4BFA-A853-1DAF47B00BD4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2817674" y="5912944"/>
                  <a:ext cx="1976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017B5E17-DFD1-4BEC-A579-DFFA0C796A50}"/>
                    </a:ext>
                  </a:extLst>
                </p14:cNvPr>
                <p14:cNvContentPartPr/>
                <p14:nvPr/>
              </p14:nvContentPartPr>
              <p14:xfrm>
                <a:off x="3005954" y="5912224"/>
                <a:ext cx="214560" cy="16704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017B5E17-DFD1-4BEC-A579-DFFA0C796A50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2996954" y="5903224"/>
                  <a:ext cx="2322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E1EBCCA3-ED1B-498C-A813-DECA08509D9A}"/>
                    </a:ext>
                  </a:extLst>
                </p14:cNvPr>
                <p14:cNvContentPartPr/>
                <p14:nvPr/>
              </p14:nvContentPartPr>
              <p14:xfrm>
                <a:off x="3239594" y="5857504"/>
                <a:ext cx="264600" cy="25056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E1EBCCA3-ED1B-498C-A813-DECA08509D9A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230594" y="5848504"/>
                  <a:ext cx="2822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922DB369-4D1F-4F38-B918-8EC277C96387}"/>
                    </a:ext>
                  </a:extLst>
                </p14:cNvPr>
                <p14:cNvContentPartPr/>
                <p14:nvPr/>
              </p14:nvContentPartPr>
              <p14:xfrm>
                <a:off x="3580874" y="5743744"/>
                <a:ext cx="114840" cy="31320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922DB369-4D1F-4F38-B918-8EC277C96387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71874" y="5734744"/>
                  <a:ext cx="1324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3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12FED941-F6AD-4DC7-9F73-E35931C85A37}"/>
                    </a:ext>
                  </a:extLst>
                </p14:cNvPr>
                <p14:cNvContentPartPr/>
                <p14:nvPr/>
              </p14:nvContentPartPr>
              <p14:xfrm>
                <a:off x="3649994" y="5896744"/>
                <a:ext cx="201240" cy="39204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12FED941-F6AD-4DC7-9F73-E35931C85A37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640994" y="5888104"/>
                  <a:ext cx="21888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E12AB018-FFD3-4887-AA33-569BA8CBF32F}"/>
                    </a:ext>
                  </a:extLst>
                </p14:cNvPr>
                <p14:cNvContentPartPr/>
                <p14:nvPr/>
              </p14:nvContentPartPr>
              <p14:xfrm>
                <a:off x="4129514" y="5774344"/>
                <a:ext cx="112680" cy="24948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E12AB018-FFD3-4887-AA33-569BA8CBF32F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4120514" y="5765704"/>
                  <a:ext cx="1303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096E0C74-5C81-4BA1-8A12-FA0343CFE7DB}"/>
                    </a:ext>
                  </a:extLst>
                </p14:cNvPr>
                <p14:cNvContentPartPr/>
                <p14:nvPr/>
              </p14:nvContentPartPr>
              <p14:xfrm>
                <a:off x="4291154" y="5715304"/>
                <a:ext cx="119160" cy="29628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096E0C74-5C81-4BA1-8A12-FA0343CFE7DB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4282514" y="5706304"/>
                  <a:ext cx="1368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01DBB34E-AF23-440A-9CC4-3BE923B8573F}"/>
                    </a:ext>
                  </a:extLst>
                </p14:cNvPr>
                <p14:cNvContentPartPr/>
                <p14:nvPr/>
              </p14:nvContentPartPr>
              <p14:xfrm>
                <a:off x="4622714" y="5744104"/>
                <a:ext cx="128880" cy="20772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01DBB34E-AF23-440A-9CC4-3BE923B8573F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4613714" y="5735104"/>
                  <a:ext cx="146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1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543E29D0-BB5B-4C96-BF78-A90D58AEEEDE}"/>
                    </a:ext>
                  </a:extLst>
                </p14:cNvPr>
                <p14:cNvContentPartPr/>
                <p14:nvPr/>
              </p14:nvContentPartPr>
              <p14:xfrm>
                <a:off x="4580594" y="5665984"/>
                <a:ext cx="112320" cy="10224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543E29D0-BB5B-4C96-BF78-A90D58AEEEDE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4571954" y="5657344"/>
                  <a:ext cx="1299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3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CA2D6CD8-FBBA-4603-9BC6-F0582C613B6E}"/>
                    </a:ext>
                  </a:extLst>
                </p14:cNvPr>
                <p14:cNvContentPartPr/>
                <p14:nvPr/>
              </p14:nvContentPartPr>
              <p14:xfrm>
                <a:off x="4714874" y="5912944"/>
                <a:ext cx="74520" cy="9720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CA2D6CD8-FBBA-4603-9BC6-F0582C613B6E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705874" y="5904304"/>
                  <a:ext cx="92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5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798B13BF-6777-46FF-85B5-161113EC80BB}"/>
                    </a:ext>
                  </a:extLst>
                </p14:cNvPr>
                <p14:cNvContentPartPr/>
                <p14:nvPr/>
              </p14:nvContentPartPr>
              <p14:xfrm>
                <a:off x="5187914" y="5883424"/>
                <a:ext cx="87480" cy="13140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798B13BF-6777-46FF-85B5-161113EC80BB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5178914" y="5874424"/>
                  <a:ext cx="105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7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4730D442-87EF-4C08-A433-0C9DE2A735A6}"/>
                    </a:ext>
                  </a:extLst>
                </p14:cNvPr>
                <p14:cNvContentPartPr/>
                <p14:nvPr/>
              </p14:nvContentPartPr>
              <p14:xfrm>
                <a:off x="5406794" y="5609104"/>
                <a:ext cx="216360" cy="40500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4730D442-87EF-4C08-A433-0C9DE2A735A6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5398154" y="5600104"/>
                  <a:ext cx="23400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9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64069DF4-5000-407B-847C-347E7C334540}"/>
                    </a:ext>
                  </a:extLst>
                </p14:cNvPr>
                <p14:cNvContentPartPr/>
                <p14:nvPr/>
              </p14:nvContentPartPr>
              <p14:xfrm>
                <a:off x="5332634" y="5874784"/>
                <a:ext cx="213480" cy="3816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64069DF4-5000-407B-847C-347E7C334540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5323634" y="5866144"/>
                  <a:ext cx="2311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5A286267-B8D7-49A7-A1F4-DC16EB1C5760}"/>
                    </a:ext>
                  </a:extLst>
                </p14:cNvPr>
                <p14:cNvContentPartPr/>
                <p14:nvPr/>
              </p14:nvContentPartPr>
              <p14:xfrm>
                <a:off x="5889554" y="5451424"/>
                <a:ext cx="4320" cy="1188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5A286267-B8D7-49A7-A1F4-DC16EB1C5760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5880554" y="544278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3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1B5B12A9-490C-44DE-8482-E6A7FD449079}"/>
                    </a:ext>
                  </a:extLst>
                </p14:cNvPr>
                <p14:cNvContentPartPr/>
                <p14:nvPr/>
              </p14:nvContentPartPr>
              <p14:xfrm>
                <a:off x="5937074" y="5341624"/>
                <a:ext cx="304560" cy="18540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1B5B12A9-490C-44DE-8482-E6A7FD449079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5928074" y="5332984"/>
                  <a:ext cx="3222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5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B8B6AD1C-8207-45FD-BD69-DE07EE0CAEB3}"/>
                    </a:ext>
                  </a:extLst>
                </p14:cNvPr>
                <p14:cNvContentPartPr/>
                <p14:nvPr/>
              </p14:nvContentPartPr>
              <p14:xfrm>
                <a:off x="6302474" y="5349544"/>
                <a:ext cx="101160" cy="15012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B8B6AD1C-8207-45FD-BD69-DE07EE0CAEB3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6293834" y="5340544"/>
                  <a:ext cx="1188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7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8C323E32-1F64-48A4-B3C3-B910138F540B}"/>
                    </a:ext>
                  </a:extLst>
                </p14:cNvPr>
                <p14:cNvContentPartPr/>
                <p14:nvPr/>
              </p14:nvContentPartPr>
              <p14:xfrm>
                <a:off x="6490754" y="5375464"/>
                <a:ext cx="163080" cy="12060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8C323E32-1F64-48A4-B3C3-B910138F540B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6482114" y="5366464"/>
                  <a:ext cx="1807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9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1ECF1A52-9A60-4355-93DE-284B5B6279E4}"/>
                    </a:ext>
                  </a:extLst>
                </p14:cNvPr>
                <p14:cNvContentPartPr/>
                <p14:nvPr/>
              </p14:nvContentPartPr>
              <p14:xfrm>
                <a:off x="6748514" y="5138944"/>
                <a:ext cx="149400" cy="36468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1ECF1A52-9A60-4355-93DE-284B5B6279E4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6739514" y="5130304"/>
                  <a:ext cx="16704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1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C713BC7B-D179-49A5-816D-62D9B4A4D7C5}"/>
                    </a:ext>
                  </a:extLst>
                </p14:cNvPr>
                <p14:cNvContentPartPr/>
                <p14:nvPr/>
              </p14:nvContentPartPr>
              <p14:xfrm>
                <a:off x="6920594" y="5348104"/>
                <a:ext cx="183960" cy="14256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C713BC7B-D179-49A5-816D-62D9B4A4D7C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6911594" y="5339464"/>
                  <a:ext cx="201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B98EEBF-BEAD-4CFE-96FE-7E0B750D6319}"/>
                    </a:ext>
                  </a:extLst>
                </p14:cNvPr>
                <p14:cNvContentPartPr/>
                <p14:nvPr/>
              </p14:nvContentPartPr>
              <p14:xfrm>
                <a:off x="7065674" y="5158744"/>
                <a:ext cx="118080" cy="31068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B98EEBF-BEAD-4CFE-96FE-7E0B750D6319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7057034" y="5150104"/>
                  <a:ext cx="1357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C04FF3D5-7151-44A9-89AB-F5A01737C7D8}"/>
                    </a:ext>
                  </a:extLst>
                </p14:cNvPr>
                <p14:cNvContentPartPr/>
                <p14:nvPr/>
              </p14:nvContentPartPr>
              <p14:xfrm>
                <a:off x="7479314" y="5286184"/>
                <a:ext cx="142560" cy="17388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C04FF3D5-7151-44A9-89AB-F5A01737C7D8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7470674" y="5277184"/>
                  <a:ext cx="160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7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01781BBC-EE9A-4929-9F57-8C718E67D0C7}"/>
                    </a:ext>
                  </a:extLst>
                </p14:cNvPr>
                <p14:cNvContentPartPr/>
                <p14:nvPr/>
              </p14:nvContentPartPr>
              <p14:xfrm>
                <a:off x="7710794" y="5263504"/>
                <a:ext cx="189000" cy="18252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01781BBC-EE9A-4929-9F57-8C718E67D0C7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7702154" y="5254504"/>
                  <a:ext cx="206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9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36321043-C5C6-447F-8C08-DC559FF88844}"/>
                    </a:ext>
                  </a:extLst>
                </p14:cNvPr>
                <p14:cNvContentPartPr/>
                <p14:nvPr/>
              </p14:nvContentPartPr>
              <p14:xfrm>
                <a:off x="7958474" y="5262784"/>
                <a:ext cx="189000" cy="19044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36321043-C5C6-447F-8C08-DC559FF88844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7949834" y="5254144"/>
                  <a:ext cx="206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1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96B8B163-879C-4156-BCF8-53C250E65702}"/>
                    </a:ext>
                  </a:extLst>
                </p14:cNvPr>
                <p14:cNvContentPartPr/>
                <p14:nvPr/>
              </p14:nvContentPartPr>
              <p14:xfrm>
                <a:off x="8203994" y="5277184"/>
                <a:ext cx="164520" cy="18612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96B8B163-879C-4156-BCF8-53C250E65702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8194994" y="5268544"/>
                  <a:ext cx="182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3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CB74B79A-E643-4052-AF74-BDB5650AED9C}"/>
                    </a:ext>
                  </a:extLst>
                </p14:cNvPr>
                <p14:cNvContentPartPr/>
                <p14:nvPr/>
              </p14:nvContentPartPr>
              <p14:xfrm>
                <a:off x="8482634" y="5196184"/>
                <a:ext cx="241920" cy="28152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CB74B79A-E643-4052-AF74-BDB5650AED9C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8473994" y="5187544"/>
                  <a:ext cx="2595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5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34588790-C95D-4E2E-990E-193D1D7431BC}"/>
                    </a:ext>
                  </a:extLst>
                </p14:cNvPr>
                <p14:cNvContentPartPr/>
                <p14:nvPr/>
              </p14:nvContentPartPr>
              <p14:xfrm>
                <a:off x="5905754" y="5663104"/>
                <a:ext cx="253800" cy="40500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34588790-C95D-4E2E-990E-193D1D7431B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5896754" y="5654104"/>
                  <a:ext cx="2714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7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75871A4-F244-4DFD-BA69-C54173F6C462}"/>
                    </a:ext>
                  </a:extLst>
                </p14:cNvPr>
                <p14:cNvContentPartPr/>
                <p14:nvPr/>
              </p14:nvContentPartPr>
              <p14:xfrm>
                <a:off x="5884874" y="5832304"/>
                <a:ext cx="284760" cy="6480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75871A4-F244-4DFD-BA69-C54173F6C46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876234" y="5823304"/>
                  <a:ext cx="3024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9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5F5424E6-5153-4DE1-9B73-3AB133D66DAC}"/>
                    </a:ext>
                  </a:extLst>
                </p14:cNvPr>
                <p14:cNvContentPartPr/>
                <p14:nvPr/>
              </p14:nvContentPartPr>
              <p14:xfrm>
                <a:off x="6165314" y="5603704"/>
                <a:ext cx="211680" cy="42228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5F5424E6-5153-4DE1-9B73-3AB133D66DAC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6156314" y="5594704"/>
                  <a:ext cx="2293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1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2ECC1E46-FAE9-4960-AAB7-C929053D2BBC}"/>
                    </a:ext>
                  </a:extLst>
                </p14:cNvPr>
                <p14:cNvContentPartPr/>
                <p14:nvPr/>
              </p14:nvContentPartPr>
              <p14:xfrm>
                <a:off x="6389594" y="5869024"/>
                <a:ext cx="214920" cy="17136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2ECC1E46-FAE9-4960-AAB7-C929053D2BBC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6380954" y="5860024"/>
                  <a:ext cx="2325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3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1982651B-0AB1-457D-8D3E-3678530A9B9F}"/>
                    </a:ext>
                  </a:extLst>
                </p14:cNvPr>
                <p14:cNvContentPartPr/>
                <p14:nvPr/>
              </p14:nvContentPartPr>
              <p14:xfrm>
                <a:off x="7008794" y="5560504"/>
                <a:ext cx="251280" cy="48096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1982651B-0AB1-457D-8D3E-3678530A9B9F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7000154" y="5551504"/>
                  <a:ext cx="26892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5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E73F3230-10C0-42B9-84F7-4FACBFF3F3DC}"/>
                    </a:ext>
                  </a:extLst>
                </p14:cNvPr>
                <p14:cNvContentPartPr/>
                <p14:nvPr/>
              </p14:nvContentPartPr>
              <p14:xfrm>
                <a:off x="6973154" y="5803864"/>
                <a:ext cx="305640" cy="6192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E73F3230-10C0-42B9-84F7-4FACBFF3F3DC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6964514" y="5794864"/>
                  <a:ext cx="3232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7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7B9EBD5F-1152-4CCC-BCF1-B6003B0C2E9D}"/>
                    </a:ext>
                  </a:extLst>
                </p14:cNvPr>
                <p14:cNvContentPartPr/>
                <p14:nvPr/>
              </p14:nvContentPartPr>
              <p14:xfrm>
                <a:off x="7262594" y="5835544"/>
                <a:ext cx="81720" cy="156960"/>
              </p14:xfrm>
            </p:contentPart>
          </mc:Choice>
          <mc:Fallback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7B9EBD5F-1152-4CCC-BCF1-B6003B0C2E9D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7253954" y="5826544"/>
                  <a:ext cx="99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9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1B9131DD-5CF7-4F9F-9148-83094619D742}"/>
                    </a:ext>
                  </a:extLst>
                </p14:cNvPr>
                <p14:cNvContentPartPr/>
                <p14:nvPr/>
              </p14:nvContentPartPr>
              <p14:xfrm>
                <a:off x="7447634" y="5866504"/>
                <a:ext cx="230760" cy="9072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1B9131DD-5CF7-4F9F-9148-83094619D742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7438634" y="5857504"/>
                  <a:ext cx="2484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1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E4C3CE30-2B5F-4F2A-B9ED-28F06A6FAEB7}"/>
                    </a:ext>
                  </a:extLst>
                </p14:cNvPr>
                <p14:cNvContentPartPr/>
                <p14:nvPr/>
              </p14:nvContentPartPr>
              <p14:xfrm>
                <a:off x="7766594" y="5813224"/>
                <a:ext cx="209880" cy="21276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E4C3CE30-2B5F-4F2A-B9ED-28F06A6FAEB7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7757594" y="5804224"/>
                  <a:ext cx="2275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3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BE4D1508-E12D-4714-BAD4-7F1AFA387FF9}"/>
                    </a:ext>
                  </a:extLst>
                </p14:cNvPr>
                <p14:cNvContentPartPr/>
                <p14:nvPr/>
              </p14:nvContentPartPr>
              <p14:xfrm>
                <a:off x="8164034" y="6027424"/>
                <a:ext cx="1080" cy="3132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BE4D1508-E12D-4714-BAD4-7F1AFA387FF9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8155034" y="6018784"/>
                  <a:ext cx="18720" cy="48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64241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BDD27A1-4455-4B0E-A9D6-25F2B32B1A1E}"/>
              </a:ext>
            </a:extLst>
          </p:cNvPr>
          <p:cNvGrpSpPr/>
          <p:nvPr/>
        </p:nvGrpSpPr>
        <p:grpSpPr>
          <a:xfrm>
            <a:off x="360674" y="224224"/>
            <a:ext cx="896400" cy="476640"/>
            <a:chOff x="360674" y="224224"/>
            <a:chExt cx="896400" cy="47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3C0074D-A520-4436-BB94-67C1AC35CEC0}"/>
                    </a:ext>
                  </a:extLst>
                </p14:cNvPr>
                <p14:cNvContentPartPr/>
                <p14:nvPr/>
              </p14:nvContentPartPr>
              <p14:xfrm>
                <a:off x="360674" y="224224"/>
                <a:ext cx="507240" cy="4543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3C0074D-A520-4436-BB94-67C1AC35CEC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1674" y="215584"/>
                  <a:ext cx="52488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EE7D021-D55C-4B29-8962-C633E85BD97A}"/>
                    </a:ext>
                  </a:extLst>
                </p14:cNvPr>
                <p14:cNvContentPartPr/>
                <p14:nvPr/>
              </p14:nvContentPartPr>
              <p14:xfrm>
                <a:off x="463274" y="487384"/>
                <a:ext cx="216720" cy="655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EE7D021-D55C-4B29-8962-C633E85BD97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4634" y="478744"/>
                  <a:ext cx="2343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61C11A3-AE07-4BAF-B868-36FCC430C708}"/>
                    </a:ext>
                  </a:extLst>
                </p14:cNvPr>
                <p14:cNvContentPartPr/>
                <p14:nvPr/>
              </p14:nvContentPartPr>
              <p14:xfrm>
                <a:off x="794474" y="454624"/>
                <a:ext cx="268560" cy="246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61C11A3-AE07-4BAF-B868-36FCC430C7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5834" y="445984"/>
                  <a:ext cx="2862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B4DFD19-D7EC-4DB6-961A-3FF8084EA32F}"/>
                    </a:ext>
                  </a:extLst>
                </p14:cNvPr>
                <p14:cNvContentPartPr/>
                <p14:nvPr/>
              </p14:nvContentPartPr>
              <p14:xfrm>
                <a:off x="778994" y="412144"/>
                <a:ext cx="258840" cy="245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B4DFD19-D7EC-4DB6-961A-3FF8084EA32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9994" y="403504"/>
                  <a:ext cx="2764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7033347-14D4-475F-B797-3CED4E4295D8}"/>
                    </a:ext>
                  </a:extLst>
                </p14:cNvPr>
                <p14:cNvContentPartPr/>
                <p14:nvPr/>
              </p14:nvContentPartPr>
              <p14:xfrm>
                <a:off x="1233314" y="484504"/>
                <a:ext cx="22320" cy="21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7033347-14D4-475F-B797-3CED4E4295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24314" y="475864"/>
                  <a:ext cx="399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16B0B92-8900-4FD3-9635-794B30AB0C8B}"/>
                    </a:ext>
                  </a:extLst>
                </p14:cNvPr>
                <p14:cNvContentPartPr/>
                <p14:nvPr/>
              </p14:nvContentPartPr>
              <p14:xfrm>
                <a:off x="1245554" y="608704"/>
                <a:ext cx="11520" cy="21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16B0B92-8900-4FD3-9635-794B30AB0C8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6554" y="599704"/>
                  <a:ext cx="2916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03FF7C6-17BB-41B6-A96E-E498DF80372D}"/>
              </a:ext>
            </a:extLst>
          </p:cNvPr>
          <p:cNvGrpSpPr/>
          <p:nvPr/>
        </p:nvGrpSpPr>
        <p:grpSpPr>
          <a:xfrm>
            <a:off x="1569554" y="129184"/>
            <a:ext cx="1828080" cy="799560"/>
            <a:chOff x="1569554" y="129184"/>
            <a:chExt cx="1828080" cy="79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F0E066-BAEC-49EE-AD62-5C449056CEE0}"/>
                    </a:ext>
                  </a:extLst>
                </p14:cNvPr>
                <p14:cNvContentPartPr/>
                <p14:nvPr/>
              </p14:nvContentPartPr>
              <p14:xfrm>
                <a:off x="1745954" y="196144"/>
                <a:ext cx="52560" cy="208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F0E066-BAEC-49EE-AD62-5C449056CEE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37314" y="187504"/>
                  <a:ext cx="702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4CBD3B9-C9EF-49EA-87A4-C9E6F7124B87}"/>
                    </a:ext>
                  </a:extLst>
                </p14:cNvPr>
                <p14:cNvContentPartPr/>
                <p14:nvPr/>
              </p14:nvContentPartPr>
              <p14:xfrm>
                <a:off x="1846394" y="129184"/>
                <a:ext cx="80640" cy="286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4CBD3B9-C9EF-49EA-87A4-C9E6F7124B8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37394" y="120184"/>
                  <a:ext cx="982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ED9FAB1-B700-46D9-8811-2EA163779977}"/>
                    </a:ext>
                  </a:extLst>
                </p14:cNvPr>
                <p14:cNvContentPartPr/>
                <p14:nvPr/>
              </p14:nvContentPartPr>
              <p14:xfrm>
                <a:off x="1591874" y="297664"/>
                <a:ext cx="354600" cy="46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ED9FAB1-B700-46D9-8811-2EA16377997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82874" y="289024"/>
                  <a:ext cx="3722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4C73CCB-EFE6-4FC5-97FC-6861E8A6EB45}"/>
                    </a:ext>
                  </a:extLst>
                </p14:cNvPr>
                <p14:cNvContentPartPr/>
                <p14:nvPr/>
              </p14:nvContentPartPr>
              <p14:xfrm>
                <a:off x="1569554" y="164464"/>
                <a:ext cx="543600" cy="101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4C73CCB-EFE6-4FC5-97FC-6861E8A6EB4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60914" y="155824"/>
                  <a:ext cx="5612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8ED525E-63CA-47FC-A658-D59CC9602C3D}"/>
                    </a:ext>
                  </a:extLst>
                </p14:cNvPr>
                <p14:cNvContentPartPr/>
                <p14:nvPr/>
              </p14:nvContentPartPr>
              <p14:xfrm>
                <a:off x="2229794" y="221344"/>
                <a:ext cx="251280" cy="338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8ED525E-63CA-47FC-A658-D59CC9602C3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21154" y="212344"/>
                  <a:ext cx="2689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D268CC8-198C-4A00-894E-4B069507A812}"/>
                    </a:ext>
                  </a:extLst>
                </p14:cNvPr>
                <p14:cNvContentPartPr/>
                <p14:nvPr/>
              </p14:nvContentPartPr>
              <p14:xfrm>
                <a:off x="2629394" y="471544"/>
                <a:ext cx="192960" cy="348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D268CC8-198C-4A00-894E-4B069507A81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20394" y="462904"/>
                  <a:ext cx="2106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9EB5FE5-0F73-474E-B89D-19A82DA7B94E}"/>
                    </a:ext>
                  </a:extLst>
                </p14:cNvPr>
                <p14:cNvContentPartPr/>
                <p14:nvPr/>
              </p14:nvContentPartPr>
              <p14:xfrm>
                <a:off x="2717234" y="368944"/>
                <a:ext cx="329040" cy="211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9EB5FE5-0F73-474E-B89D-19A82DA7B94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08594" y="359944"/>
                  <a:ext cx="3466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526F7ED-E12A-48C7-9011-CBFBE7E934C6}"/>
                    </a:ext>
                  </a:extLst>
                </p14:cNvPr>
                <p14:cNvContentPartPr/>
                <p14:nvPr/>
              </p14:nvContentPartPr>
              <p14:xfrm>
                <a:off x="2997314" y="346624"/>
                <a:ext cx="239400" cy="582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526F7ED-E12A-48C7-9011-CBFBE7E934C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88674" y="337624"/>
                  <a:ext cx="25704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8C40AAB-B8FA-48C8-8CCF-25DCFF6F211A}"/>
                    </a:ext>
                  </a:extLst>
                </p14:cNvPr>
                <p14:cNvContentPartPr/>
                <p14:nvPr/>
              </p14:nvContentPartPr>
              <p14:xfrm>
                <a:off x="3375314" y="473704"/>
                <a:ext cx="22320" cy="38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8C40AAB-B8FA-48C8-8CCF-25DCFF6F211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66314" y="464704"/>
                  <a:ext cx="3996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2675399-E589-4D2C-9002-A949C35A1B57}"/>
              </a:ext>
            </a:extLst>
          </p:cNvPr>
          <p:cNvGrpSpPr/>
          <p:nvPr/>
        </p:nvGrpSpPr>
        <p:grpSpPr>
          <a:xfrm>
            <a:off x="3644234" y="108664"/>
            <a:ext cx="926280" cy="375840"/>
            <a:chOff x="3644234" y="108664"/>
            <a:chExt cx="926280" cy="37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CAFA2ED-4FAB-4488-A74E-45DDABAA141A}"/>
                    </a:ext>
                  </a:extLst>
                </p14:cNvPr>
                <p14:cNvContentPartPr/>
                <p14:nvPr/>
              </p14:nvContentPartPr>
              <p14:xfrm>
                <a:off x="3644234" y="180664"/>
                <a:ext cx="163080" cy="183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CAFA2ED-4FAB-4488-A74E-45DDABAA141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35234" y="172024"/>
                  <a:ext cx="180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803C9FC-0734-473C-89DB-55C829A08571}"/>
                    </a:ext>
                  </a:extLst>
                </p14:cNvPr>
                <p14:cNvContentPartPr/>
                <p14:nvPr/>
              </p14:nvContentPartPr>
              <p14:xfrm>
                <a:off x="3755834" y="127744"/>
                <a:ext cx="191160" cy="314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803C9FC-0734-473C-89DB-55C829A0857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47194" y="119104"/>
                  <a:ext cx="2088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56734B0-D4F7-4E91-AB1A-4BE1F577A4C0}"/>
                    </a:ext>
                  </a:extLst>
                </p14:cNvPr>
                <p14:cNvContentPartPr/>
                <p14:nvPr/>
              </p14:nvContentPartPr>
              <p14:xfrm>
                <a:off x="3969674" y="185704"/>
                <a:ext cx="268200" cy="227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56734B0-D4F7-4E91-AB1A-4BE1F577A4C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61034" y="176704"/>
                  <a:ext cx="2858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9BF1191-4C30-434B-99B5-8A9714B3529C}"/>
                    </a:ext>
                  </a:extLst>
                </p14:cNvPr>
                <p14:cNvContentPartPr/>
                <p14:nvPr/>
              </p14:nvContentPartPr>
              <p14:xfrm>
                <a:off x="4287194" y="135664"/>
                <a:ext cx="191520" cy="153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9BF1191-4C30-434B-99B5-8A9714B3529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78194" y="126664"/>
                  <a:ext cx="2091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8BE8B86-E417-4902-90C1-16CF692B3915}"/>
                    </a:ext>
                  </a:extLst>
                </p14:cNvPr>
                <p14:cNvContentPartPr/>
                <p14:nvPr/>
              </p14:nvContentPartPr>
              <p14:xfrm>
                <a:off x="4414994" y="108664"/>
                <a:ext cx="155520" cy="375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8BE8B86-E417-4902-90C1-16CF692B391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06354" y="99664"/>
                  <a:ext cx="173160" cy="39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1275413-2F5A-4A49-AD70-B9E4CA8360EF}"/>
              </a:ext>
            </a:extLst>
          </p:cNvPr>
          <p:cNvGrpSpPr/>
          <p:nvPr/>
        </p:nvGrpSpPr>
        <p:grpSpPr>
          <a:xfrm>
            <a:off x="676754" y="1095424"/>
            <a:ext cx="627840" cy="289800"/>
            <a:chOff x="676754" y="1095424"/>
            <a:chExt cx="627840" cy="28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CD2D896-CF64-432F-9B81-C18A70EFA2A7}"/>
                    </a:ext>
                  </a:extLst>
                </p14:cNvPr>
                <p14:cNvContentPartPr/>
                <p14:nvPr/>
              </p14:nvContentPartPr>
              <p14:xfrm>
                <a:off x="676754" y="1095784"/>
                <a:ext cx="280080" cy="289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CD2D896-CF64-432F-9B81-C18A70EFA2A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7754" y="1087144"/>
                  <a:ext cx="2977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8FD2DEE-8547-4F81-882B-8029B026E4D5}"/>
                    </a:ext>
                  </a:extLst>
                </p14:cNvPr>
                <p14:cNvContentPartPr/>
                <p14:nvPr/>
              </p14:nvContentPartPr>
              <p14:xfrm>
                <a:off x="1144034" y="1095424"/>
                <a:ext cx="160560" cy="42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8FD2DEE-8547-4F81-882B-8029B026E4D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35034" y="1086784"/>
                  <a:ext cx="1782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9F17FD9-4DCA-4765-93BE-78B3BEBEE8C3}"/>
                    </a:ext>
                  </a:extLst>
                </p14:cNvPr>
                <p14:cNvContentPartPr/>
                <p14:nvPr/>
              </p14:nvContentPartPr>
              <p14:xfrm>
                <a:off x="1147274" y="1192984"/>
                <a:ext cx="156240" cy="39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9F17FD9-4DCA-4765-93BE-78B3BEBEE8C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38274" y="1184344"/>
                  <a:ext cx="17388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50B49AA-2508-4BC8-8DE6-7D8B099ED1A8}"/>
              </a:ext>
            </a:extLst>
          </p:cNvPr>
          <p:cNvGrpSpPr/>
          <p:nvPr/>
        </p:nvGrpSpPr>
        <p:grpSpPr>
          <a:xfrm>
            <a:off x="1690154" y="1034584"/>
            <a:ext cx="761040" cy="291600"/>
            <a:chOff x="1690154" y="1034584"/>
            <a:chExt cx="761040" cy="2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D0DD2E3-A52B-478F-BCC5-68F7A5A4E883}"/>
                    </a:ext>
                  </a:extLst>
                </p14:cNvPr>
                <p14:cNvContentPartPr/>
                <p14:nvPr/>
              </p14:nvContentPartPr>
              <p14:xfrm>
                <a:off x="1690154" y="1034584"/>
                <a:ext cx="229680" cy="291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D0DD2E3-A52B-478F-BCC5-68F7A5A4E88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81514" y="1025944"/>
                  <a:ext cx="2473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E8D5D64-7F28-4D94-A440-D887C589E6FF}"/>
                    </a:ext>
                  </a:extLst>
                </p14:cNvPr>
                <p14:cNvContentPartPr/>
                <p14:nvPr/>
              </p14:nvContentPartPr>
              <p14:xfrm>
                <a:off x="1982834" y="1106224"/>
                <a:ext cx="147240" cy="185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E8D5D64-7F28-4D94-A440-D887C589E6F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73834" y="1097584"/>
                  <a:ext cx="1648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26D55D1-FC39-4B33-A930-449377472247}"/>
                    </a:ext>
                  </a:extLst>
                </p14:cNvPr>
                <p14:cNvContentPartPr/>
                <p14:nvPr/>
              </p14:nvContentPartPr>
              <p14:xfrm>
                <a:off x="2270114" y="1084264"/>
                <a:ext cx="181080" cy="188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26D55D1-FC39-4B33-A930-44937747224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61114" y="1075624"/>
                  <a:ext cx="198720" cy="20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F441A37-72C7-4CCC-83A3-61588A2BA6D1}"/>
                  </a:ext>
                </a:extLst>
              </p14:cNvPr>
              <p14:cNvContentPartPr/>
              <p14:nvPr/>
            </p14:nvContentPartPr>
            <p14:xfrm>
              <a:off x="2778074" y="1342744"/>
              <a:ext cx="113400" cy="2005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F441A37-72C7-4CCC-83A3-61588A2BA6D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769074" y="1334104"/>
                <a:ext cx="13104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AD16DCA-4A1C-47BB-B747-32B2056A5C12}"/>
                  </a:ext>
                </a:extLst>
              </p14:cNvPr>
              <p14:cNvContentPartPr/>
              <p14:nvPr/>
            </p14:nvContentPartPr>
            <p14:xfrm>
              <a:off x="3412754" y="769984"/>
              <a:ext cx="199440" cy="1652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AD16DCA-4A1C-47BB-B747-32B2056A5C1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403754" y="761344"/>
                <a:ext cx="217080" cy="18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360AD04A-CDA2-4831-B40C-600BD84590F7}"/>
              </a:ext>
            </a:extLst>
          </p:cNvPr>
          <p:cNvGrpSpPr/>
          <p:nvPr/>
        </p:nvGrpSpPr>
        <p:grpSpPr>
          <a:xfrm>
            <a:off x="3135194" y="1070224"/>
            <a:ext cx="704160" cy="465120"/>
            <a:chOff x="3135194" y="1070224"/>
            <a:chExt cx="704160" cy="46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D199213-3433-44F8-B23F-9BA5FF02094A}"/>
                    </a:ext>
                  </a:extLst>
                </p14:cNvPr>
                <p14:cNvContentPartPr/>
                <p14:nvPr/>
              </p14:nvContentPartPr>
              <p14:xfrm>
                <a:off x="3135194" y="1244104"/>
                <a:ext cx="115920" cy="2912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D199213-3433-44F8-B23F-9BA5FF02094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26194" y="1235464"/>
                  <a:ext cx="1335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C29C2BD-E4A0-4A5B-AFD2-D8467FC42F38}"/>
                    </a:ext>
                  </a:extLst>
                </p14:cNvPr>
                <p14:cNvContentPartPr/>
                <p14:nvPr/>
              </p14:nvContentPartPr>
              <p14:xfrm>
                <a:off x="3209354" y="1070224"/>
                <a:ext cx="304200" cy="234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C29C2BD-E4A0-4A5B-AFD2-D8467FC42F3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00354" y="1061584"/>
                  <a:ext cx="3218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EA46615-ABEC-4A45-9E15-F40A8AC9C40C}"/>
                    </a:ext>
                  </a:extLst>
                </p14:cNvPr>
                <p14:cNvContentPartPr/>
                <p14:nvPr/>
              </p14:nvContentPartPr>
              <p14:xfrm>
                <a:off x="3651074" y="1082464"/>
                <a:ext cx="150480" cy="14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EA46615-ABEC-4A45-9E15-F40A8AC9C40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42434" y="1073464"/>
                  <a:ext cx="1681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1CB280A-66EE-4ACA-94EA-7180CC6B35C9}"/>
                    </a:ext>
                  </a:extLst>
                </p14:cNvPr>
                <p14:cNvContentPartPr/>
                <p14:nvPr/>
              </p14:nvContentPartPr>
              <p14:xfrm>
                <a:off x="3681674" y="1173184"/>
                <a:ext cx="157680" cy="23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1CB280A-66EE-4ACA-94EA-7180CC6B35C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73034" y="1164184"/>
                  <a:ext cx="17532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D8CCEBA-E6AF-434D-B1A1-38F28FD89B2E}"/>
              </a:ext>
            </a:extLst>
          </p:cNvPr>
          <p:cNvGrpSpPr/>
          <p:nvPr/>
        </p:nvGrpSpPr>
        <p:grpSpPr>
          <a:xfrm>
            <a:off x="4033034" y="902104"/>
            <a:ext cx="610560" cy="687600"/>
            <a:chOff x="4033034" y="902104"/>
            <a:chExt cx="610560" cy="68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77B88D0-8921-4B4F-99A2-53BD87C00443}"/>
                    </a:ext>
                  </a:extLst>
                </p14:cNvPr>
                <p14:cNvContentPartPr/>
                <p14:nvPr/>
              </p14:nvContentPartPr>
              <p14:xfrm>
                <a:off x="4123034" y="946384"/>
                <a:ext cx="86040" cy="170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7B88D0-8921-4B4F-99A2-53BD87C0044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14034" y="937744"/>
                  <a:ext cx="103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AA61B71-36A9-40D6-A370-456A524B27FB}"/>
                    </a:ext>
                  </a:extLst>
                </p14:cNvPr>
                <p14:cNvContentPartPr/>
                <p14:nvPr/>
              </p14:nvContentPartPr>
              <p14:xfrm>
                <a:off x="4238594" y="902104"/>
                <a:ext cx="263520" cy="211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AA61B71-36A9-40D6-A370-456A524B27F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29954" y="893104"/>
                  <a:ext cx="2811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15B2329-6608-4A92-897C-C74432A61234}"/>
                    </a:ext>
                  </a:extLst>
                </p14:cNvPr>
                <p14:cNvContentPartPr/>
                <p14:nvPr/>
              </p14:nvContentPartPr>
              <p14:xfrm>
                <a:off x="4039514" y="1180744"/>
                <a:ext cx="514800" cy="93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15B2329-6608-4A92-897C-C74432A6123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30874" y="1172104"/>
                  <a:ext cx="532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2B29115-7ABD-4F22-95D5-D79C54C4C43D}"/>
                    </a:ext>
                  </a:extLst>
                </p14:cNvPr>
                <p14:cNvContentPartPr/>
                <p14:nvPr/>
              </p14:nvContentPartPr>
              <p14:xfrm>
                <a:off x="4033034" y="1339144"/>
                <a:ext cx="278640" cy="2401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2B29115-7ABD-4F22-95D5-D79C54C4C4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24394" y="1330504"/>
                  <a:ext cx="2962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629237A-7119-4DEA-8E3D-7A07E3AC36C6}"/>
                    </a:ext>
                  </a:extLst>
                </p14:cNvPr>
                <p14:cNvContentPartPr/>
                <p14:nvPr/>
              </p14:nvContentPartPr>
              <p14:xfrm>
                <a:off x="4326074" y="1414024"/>
                <a:ext cx="133560" cy="105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629237A-7119-4DEA-8E3D-7A07E3AC36C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17434" y="1405024"/>
                  <a:ext cx="151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CCD85AC-E1AD-4AC4-A6A1-834EC705706C}"/>
                    </a:ext>
                  </a:extLst>
                </p14:cNvPr>
                <p14:cNvContentPartPr/>
                <p14:nvPr/>
              </p14:nvContentPartPr>
              <p14:xfrm>
                <a:off x="4517594" y="1408984"/>
                <a:ext cx="126000" cy="180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CCD85AC-E1AD-4AC4-A6A1-834EC705706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08954" y="1399984"/>
                  <a:ext cx="14364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A3429F6-84AD-47A3-A84B-D789AA55AB31}"/>
              </a:ext>
            </a:extLst>
          </p:cNvPr>
          <p:cNvGrpSpPr/>
          <p:nvPr/>
        </p:nvGrpSpPr>
        <p:grpSpPr>
          <a:xfrm>
            <a:off x="4898114" y="1007944"/>
            <a:ext cx="1074960" cy="359640"/>
            <a:chOff x="4898114" y="1007944"/>
            <a:chExt cx="1074960" cy="35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7488ED-8A91-4325-82DE-0FB0460CCC4A}"/>
                    </a:ext>
                  </a:extLst>
                </p14:cNvPr>
                <p14:cNvContentPartPr/>
                <p14:nvPr/>
              </p14:nvContentPartPr>
              <p14:xfrm>
                <a:off x="4898114" y="1118104"/>
                <a:ext cx="192960" cy="428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7488ED-8A91-4325-82DE-0FB0460CCC4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89114" y="1109104"/>
                  <a:ext cx="2106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7302CD0-80EB-4050-8B2F-5D13022098F1}"/>
                    </a:ext>
                  </a:extLst>
                </p14:cNvPr>
                <p14:cNvContentPartPr/>
                <p14:nvPr/>
              </p14:nvContentPartPr>
              <p14:xfrm>
                <a:off x="4913954" y="1215664"/>
                <a:ext cx="195480" cy="27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7302CD0-80EB-4050-8B2F-5D13022098F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05314" y="1206664"/>
                  <a:ext cx="213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C07EB1F-9C0D-4E5B-AA4E-DF917728774A}"/>
                    </a:ext>
                  </a:extLst>
                </p14:cNvPr>
                <p14:cNvContentPartPr/>
                <p14:nvPr/>
              </p14:nvContentPartPr>
              <p14:xfrm>
                <a:off x="5262434" y="1307464"/>
                <a:ext cx="32040" cy="42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C07EB1F-9C0D-4E5B-AA4E-DF917728774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53794" y="1298464"/>
                  <a:ext cx="496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9DA024-5F8B-42FA-A9EA-309D7D756CB8}"/>
                    </a:ext>
                  </a:extLst>
                </p14:cNvPr>
                <p14:cNvContentPartPr/>
                <p14:nvPr/>
              </p14:nvContentPartPr>
              <p14:xfrm>
                <a:off x="5400674" y="1196224"/>
                <a:ext cx="163080" cy="171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9DA024-5F8B-42FA-A9EA-309D7D756CB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92034" y="1187224"/>
                  <a:ext cx="1807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7007F31-9542-4DBB-AED1-03F37E9BDB55}"/>
                    </a:ext>
                  </a:extLst>
                </p14:cNvPr>
                <p14:cNvContentPartPr/>
                <p14:nvPr/>
              </p14:nvContentPartPr>
              <p14:xfrm>
                <a:off x="5639354" y="1075984"/>
                <a:ext cx="165240" cy="162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7007F31-9542-4DBB-AED1-03F37E9BDB5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30354" y="1066984"/>
                  <a:ext cx="1828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21AEF9C-FA28-4C56-BD3B-13B249CAB98E}"/>
                    </a:ext>
                  </a:extLst>
                </p14:cNvPr>
                <p14:cNvContentPartPr/>
                <p14:nvPr/>
              </p14:nvContentPartPr>
              <p14:xfrm>
                <a:off x="5788034" y="1007944"/>
                <a:ext cx="185040" cy="347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21AEF9C-FA28-4C56-BD3B-13B249CAB98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779394" y="999304"/>
                  <a:ext cx="202680" cy="36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9D8F61C-2F22-4BAC-9182-1407FCB859B2}"/>
              </a:ext>
            </a:extLst>
          </p:cNvPr>
          <p:cNvGrpSpPr/>
          <p:nvPr/>
        </p:nvGrpSpPr>
        <p:grpSpPr>
          <a:xfrm>
            <a:off x="675314" y="1691944"/>
            <a:ext cx="657360" cy="559440"/>
            <a:chOff x="675314" y="1691944"/>
            <a:chExt cx="657360" cy="55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6B4D334-8B32-4974-939F-57BEF803C605}"/>
                    </a:ext>
                  </a:extLst>
                </p14:cNvPr>
                <p14:cNvContentPartPr/>
                <p14:nvPr/>
              </p14:nvContentPartPr>
              <p14:xfrm>
                <a:off x="757394" y="1907944"/>
                <a:ext cx="2160" cy="19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6B4D334-8B32-4974-939F-57BEF803C60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8754" y="1898944"/>
                  <a:ext cx="19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C34405-9733-49A7-97EA-CC3661A357F0}"/>
                    </a:ext>
                  </a:extLst>
                </p14:cNvPr>
                <p14:cNvContentPartPr/>
                <p14:nvPr/>
              </p14:nvContentPartPr>
              <p14:xfrm>
                <a:off x="675314" y="1812184"/>
                <a:ext cx="174600" cy="351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C34405-9733-49A7-97EA-CC3661A357F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66674" y="1803544"/>
                  <a:ext cx="1922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979D920-3D73-48F8-9063-C3CD74DB847D}"/>
                    </a:ext>
                  </a:extLst>
                </p14:cNvPr>
                <p14:cNvContentPartPr/>
                <p14:nvPr/>
              </p14:nvContentPartPr>
              <p14:xfrm>
                <a:off x="797714" y="1691944"/>
                <a:ext cx="254520" cy="492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979D920-3D73-48F8-9063-C3CD74DB847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8714" y="1682944"/>
                  <a:ext cx="27216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3128FD9-C9CD-4034-8547-AC1C6FBA545C}"/>
                    </a:ext>
                  </a:extLst>
                </p14:cNvPr>
                <p14:cNvContentPartPr/>
                <p14:nvPr/>
              </p14:nvContentPartPr>
              <p14:xfrm>
                <a:off x="698714" y="1961584"/>
                <a:ext cx="223920" cy="50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3128FD9-C9CD-4034-8547-AC1C6FBA545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89714" y="1952584"/>
                  <a:ext cx="2415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C0C3EEC-F531-4AAF-820B-A91EE88277B8}"/>
                    </a:ext>
                  </a:extLst>
                </p14:cNvPr>
                <p14:cNvContentPartPr/>
                <p14:nvPr/>
              </p14:nvContentPartPr>
              <p14:xfrm>
                <a:off x="871154" y="2078224"/>
                <a:ext cx="106920" cy="173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C0C3EEC-F531-4AAF-820B-A91EE88277B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62514" y="2069584"/>
                  <a:ext cx="124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89B644D-F0E9-4055-92A0-492DD0F7410E}"/>
                    </a:ext>
                  </a:extLst>
                </p14:cNvPr>
                <p14:cNvContentPartPr/>
                <p14:nvPr/>
              </p14:nvContentPartPr>
              <p14:xfrm>
                <a:off x="1255994" y="1891024"/>
                <a:ext cx="76680" cy="201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89B644D-F0E9-4055-92A0-492DD0F7410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46994" y="1882024"/>
                  <a:ext cx="9432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D27A206-F7D8-4E71-A2BF-EF582817EDB4}"/>
              </a:ext>
            </a:extLst>
          </p:cNvPr>
          <p:cNvGrpSpPr/>
          <p:nvPr/>
        </p:nvGrpSpPr>
        <p:grpSpPr>
          <a:xfrm>
            <a:off x="1552634" y="1781584"/>
            <a:ext cx="745200" cy="562680"/>
            <a:chOff x="1552634" y="1781584"/>
            <a:chExt cx="745200" cy="56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AB05C11-7D1E-4374-B4E6-E1136E9D5684}"/>
                    </a:ext>
                  </a:extLst>
                </p14:cNvPr>
                <p14:cNvContentPartPr/>
                <p14:nvPr/>
              </p14:nvContentPartPr>
              <p14:xfrm>
                <a:off x="1552634" y="1966624"/>
                <a:ext cx="194760" cy="377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AB05C11-7D1E-4374-B4E6-E1136E9D568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543634" y="1957624"/>
                  <a:ext cx="2124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91567AB-D13A-4DCA-BFCF-05B3339168D3}"/>
                    </a:ext>
                  </a:extLst>
                </p14:cNvPr>
                <p14:cNvContentPartPr/>
                <p14:nvPr/>
              </p14:nvContentPartPr>
              <p14:xfrm>
                <a:off x="1681874" y="1781584"/>
                <a:ext cx="301680" cy="2700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91567AB-D13A-4DCA-BFCF-05B3339168D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672874" y="1772944"/>
                  <a:ext cx="3193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4634706-0203-4904-8FD0-61708ABDDF61}"/>
                    </a:ext>
                  </a:extLst>
                </p14:cNvPr>
                <p14:cNvContentPartPr/>
                <p14:nvPr/>
              </p14:nvContentPartPr>
              <p14:xfrm>
                <a:off x="2112074" y="1898224"/>
                <a:ext cx="175320" cy="417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4634706-0203-4904-8FD0-61708ABDDF6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03434" y="1889224"/>
                  <a:ext cx="1929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BDFD6C1-6F21-4596-A0EF-AC05580B5593}"/>
                    </a:ext>
                  </a:extLst>
                </p14:cNvPr>
                <p14:cNvContentPartPr/>
                <p14:nvPr/>
              </p14:nvContentPartPr>
              <p14:xfrm>
                <a:off x="2125034" y="2007304"/>
                <a:ext cx="172800" cy="22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BDFD6C1-6F21-4596-A0EF-AC05580B559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16394" y="1998304"/>
                  <a:ext cx="1904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96F4FBE-0FB0-4961-B695-77FFA2B59A3E}"/>
              </a:ext>
            </a:extLst>
          </p:cNvPr>
          <p:cNvGrpSpPr/>
          <p:nvPr/>
        </p:nvGrpSpPr>
        <p:grpSpPr>
          <a:xfrm>
            <a:off x="2564594" y="1938184"/>
            <a:ext cx="357480" cy="187560"/>
            <a:chOff x="2564594" y="1938184"/>
            <a:chExt cx="357480" cy="18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F899526-12A8-4956-92FC-F205D62B040F}"/>
                    </a:ext>
                  </a:extLst>
                </p14:cNvPr>
                <p14:cNvContentPartPr/>
                <p14:nvPr/>
              </p14:nvContentPartPr>
              <p14:xfrm>
                <a:off x="2564594" y="2099824"/>
                <a:ext cx="9360" cy="25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F899526-12A8-4956-92FC-F205D62B040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555954" y="2091184"/>
                  <a:ext cx="27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827C6BA-8D0D-4214-8F19-7853EC4A1460}"/>
                    </a:ext>
                  </a:extLst>
                </p14:cNvPr>
                <p14:cNvContentPartPr/>
                <p14:nvPr/>
              </p14:nvContentPartPr>
              <p14:xfrm>
                <a:off x="2698874" y="1938184"/>
                <a:ext cx="223200" cy="186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827C6BA-8D0D-4214-8F19-7853EC4A146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89874" y="1929544"/>
                  <a:ext cx="240840" cy="20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BD7D768-BB17-44AA-8036-EA071914110C}"/>
                  </a:ext>
                </a:extLst>
              </p14:cNvPr>
              <p14:cNvContentPartPr/>
              <p14:nvPr/>
            </p14:nvContentPartPr>
            <p14:xfrm>
              <a:off x="3041594" y="1886344"/>
              <a:ext cx="254520" cy="2944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BD7D768-BB17-44AA-8036-EA071914110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032954" y="1877344"/>
                <a:ext cx="272160" cy="31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F110BF5D-B4CF-4E83-B784-840D5C3E813F}"/>
              </a:ext>
            </a:extLst>
          </p:cNvPr>
          <p:cNvGrpSpPr/>
          <p:nvPr/>
        </p:nvGrpSpPr>
        <p:grpSpPr>
          <a:xfrm>
            <a:off x="3683114" y="1907944"/>
            <a:ext cx="649080" cy="227520"/>
            <a:chOff x="3683114" y="1907944"/>
            <a:chExt cx="649080" cy="22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FEC6F46-D1BC-4939-86C3-1CE90A55D796}"/>
                    </a:ext>
                  </a:extLst>
                </p14:cNvPr>
                <p14:cNvContentPartPr/>
                <p14:nvPr/>
              </p14:nvContentPartPr>
              <p14:xfrm>
                <a:off x="3683114" y="1944664"/>
                <a:ext cx="222480" cy="188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FEC6F46-D1BC-4939-86C3-1CE90A55D79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74114" y="1935664"/>
                  <a:ext cx="240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984030D-9DBF-4E9D-9EE2-986CC81E6EA1}"/>
                    </a:ext>
                  </a:extLst>
                </p14:cNvPr>
                <p14:cNvContentPartPr/>
                <p14:nvPr/>
              </p14:nvContentPartPr>
              <p14:xfrm>
                <a:off x="3918914" y="1907944"/>
                <a:ext cx="224640" cy="227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984030D-9DBF-4E9D-9EE2-986CC81E6EA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09914" y="1898944"/>
                  <a:ext cx="2422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4B5C1E6-BAAD-4E23-A6D8-87D02093971D}"/>
                    </a:ext>
                  </a:extLst>
                </p14:cNvPr>
                <p14:cNvContentPartPr/>
                <p14:nvPr/>
              </p14:nvContentPartPr>
              <p14:xfrm>
                <a:off x="4307714" y="2122864"/>
                <a:ext cx="24480" cy="108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4B5C1E6-BAAD-4E23-A6D8-87D02093971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99074" y="2114224"/>
                  <a:ext cx="4212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30B994-995B-428C-AA66-378D4B08A0AA}"/>
              </a:ext>
            </a:extLst>
          </p:cNvPr>
          <p:cNvGrpSpPr/>
          <p:nvPr/>
        </p:nvGrpSpPr>
        <p:grpSpPr>
          <a:xfrm>
            <a:off x="4822874" y="1642984"/>
            <a:ext cx="384120" cy="543960"/>
            <a:chOff x="4822874" y="1642984"/>
            <a:chExt cx="384120" cy="54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55BF163-338D-46C5-8D5E-8FB5DCD62FBC}"/>
                    </a:ext>
                  </a:extLst>
                </p14:cNvPr>
                <p14:cNvContentPartPr/>
                <p14:nvPr/>
              </p14:nvContentPartPr>
              <p14:xfrm>
                <a:off x="4825034" y="1739824"/>
                <a:ext cx="171000" cy="3492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55BF163-338D-46C5-8D5E-8FB5DCD62FB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16034" y="1730824"/>
                  <a:ext cx="1886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636BE56-4F59-4EC1-B12A-22166AAE91D8}"/>
                    </a:ext>
                  </a:extLst>
                </p14:cNvPr>
                <p14:cNvContentPartPr/>
                <p14:nvPr/>
              </p14:nvContentPartPr>
              <p14:xfrm>
                <a:off x="5002874" y="1642984"/>
                <a:ext cx="204120" cy="4334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636BE56-4F59-4EC1-B12A-22166AAE91D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93874" y="1633984"/>
                  <a:ext cx="2217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3FEB4C7-8B80-4888-83D9-B5D5BD72570D}"/>
                    </a:ext>
                  </a:extLst>
                </p14:cNvPr>
                <p14:cNvContentPartPr/>
                <p14:nvPr/>
              </p14:nvContentPartPr>
              <p14:xfrm>
                <a:off x="4822874" y="1941424"/>
                <a:ext cx="203400" cy="65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3FEB4C7-8B80-4888-83D9-B5D5BD72570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14234" y="1932424"/>
                  <a:ext cx="2210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328E7E7-22B5-4E05-8B7E-0CBB561F3C43}"/>
                    </a:ext>
                  </a:extLst>
                </p14:cNvPr>
                <p14:cNvContentPartPr/>
                <p14:nvPr/>
              </p14:nvContentPartPr>
              <p14:xfrm>
                <a:off x="5146154" y="2035024"/>
                <a:ext cx="41760" cy="151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328E7E7-22B5-4E05-8B7E-0CBB561F3C4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137514" y="2026384"/>
                  <a:ext cx="5940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E11E8D1-D676-4E0E-A77C-F29671F28DC6}"/>
              </a:ext>
            </a:extLst>
          </p:cNvPr>
          <p:cNvGrpSpPr/>
          <p:nvPr/>
        </p:nvGrpSpPr>
        <p:grpSpPr>
          <a:xfrm>
            <a:off x="5466194" y="1784104"/>
            <a:ext cx="591120" cy="473760"/>
            <a:chOff x="5466194" y="1784104"/>
            <a:chExt cx="591120" cy="47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049B639-9252-444E-8271-40EFFBB2E471}"/>
                    </a:ext>
                  </a:extLst>
                </p14:cNvPr>
                <p14:cNvContentPartPr/>
                <p14:nvPr/>
              </p14:nvContentPartPr>
              <p14:xfrm>
                <a:off x="5466194" y="1815784"/>
                <a:ext cx="32760" cy="20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049B639-9252-444E-8271-40EFFBB2E47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57194" y="1807144"/>
                  <a:ext cx="504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2ECEC8E-AC33-486C-9E33-3D7049F73487}"/>
                    </a:ext>
                  </a:extLst>
                </p14:cNvPr>
                <p14:cNvContentPartPr/>
                <p14:nvPr/>
              </p14:nvContentPartPr>
              <p14:xfrm>
                <a:off x="5472674" y="1987864"/>
                <a:ext cx="5400" cy="43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2ECEC8E-AC33-486C-9E33-3D7049F7348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63674" y="1979224"/>
                  <a:ext cx="230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BD01D91-D53B-40CA-926E-E02C6C54535F}"/>
                    </a:ext>
                  </a:extLst>
                </p14:cNvPr>
                <p14:cNvContentPartPr/>
                <p14:nvPr/>
              </p14:nvContentPartPr>
              <p14:xfrm>
                <a:off x="5693354" y="1912264"/>
                <a:ext cx="107280" cy="3456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BD01D91-D53B-40CA-926E-E02C6C5453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84354" y="1903624"/>
                  <a:ext cx="1249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BD3E27C-BDEC-4C7D-9FFC-8293D0603CB4}"/>
                    </a:ext>
                  </a:extLst>
                </p14:cNvPr>
                <p14:cNvContentPartPr/>
                <p14:nvPr/>
              </p14:nvContentPartPr>
              <p14:xfrm>
                <a:off x="5793434" y="1784104"/>
                <a:ext cx="263880" cy="2322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BD3E27C-BDEC-4C7D-9FFC-8293D0603CB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784434" y="1775104"/>
                  <a:ext cx="28152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0028730-F338-4F55-9A4C-64E9CF9D510B}"/>
              </a:ext>
            </a:extLst>
          </p:cNvPr>
          <p:cNvGrpSpPr/>
          <p:nvPr/>
        </p:nvGrpSpPr>
        <p:grpSpPr>
          <a:xfrm>
            <a:off x="6257114" y="1755304"/>
            <a:ext cx="1099800" cy="276840"/>
            <a:chOff x="6257114" y="1755304"/>
            <a:chExt cx="1099800" cy="27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317FF9C-CA7E-4D93-87E0-095D1817D168}"/>
                    </a:ext>
                  </a:extLst>
                </p14:cNvPr>
                <p14:cNvContentPartPr/>
                <p14:nvPr/>
              </p14:nvContentPartPr>
              <p14:xfrm>
                <a:off x="6257114" y="1782304"/>
                <a:ext cx="257760" cy="191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317FF9C-CA7E-4D93-87E0-095D1817D16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248114" y="1773664"/>
                  <a:ext cx="2754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283E47A-172D-416E-B3A5-87B8ACFE7C3C}"/>
                    </a:ext>
                  </a:extLst>
                </p14:cNvPr>
                <p14:cNvContentPartPr/>
                <p14:nvPr/>
              </p14:nvContentPartPr>
              <p14:xfrm>
                <a:off x="6677954" y="1952224"/>
                <a:ext cx="30240" cy="662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283E47A-172D-416E-B3A5-87B8ACFE7C3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69314" y="1943584"/>
                  <a:ext cx="47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E12327E-8CC9-48A5-B286-5078EA3D3B05}"/>
                    </a:ext>
                  </a:extLst>
                </p14:cNvPr>
                <p14:cNvContentPartPr/>
                <p14:nvPr/>
              </p14:nvContentPartPr>
              <p14:xfrm>
                <a:off x="6843194" y="1867624"/>
                <a:ext cx="132480" cy="1407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E12327E-8CC9-48A5-B286-5078EA3D3B0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34194" y="1858624"/>
                  <a:ext cx="150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F602588-FAC5-43F4-BF29-8F42A8D7B645}"/>
                    </a:ext>
                  </a:extLst>
                </p14:cNvPr>
                <p14:cNvContentPartPr/>
                <p14:nvPr/>
              </p14:nvContentPartPr>
              <p14:xfrm>
                <a:off x="7114994" y="1755304"/>
                <a:ext cx="241920" cy="2768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F602588-FAC5-43F4-BF29-8F42A8D7B64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106354" y="1746304"/>
                  <a:ext cx="259560" cy="2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9B58229-6DA6-465B-81A3-528CAEDDE524}"/>
              </a:ext>
            </a:extLst>
          </p:cNvPr>
          <p:cNvGrpSpPr/>
          <p:nvPr/>
        </p:nvGrpSpPr>
        <p:grpSpPr>
          <a:xfrm>
            <a:off x="807794" y="2515624"/>
            <a:ext cx="769680" cy="465480"/>
            <a:chOff x="807794" y="2515624"/>
            <a:chExt cx="769680" cy="46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25C3DC4-A02A-4CAF-B946-EAA9280E6212}"/>
                    </a:ext>
                  </a:extLst>
                </p14:cNvPr>
                <p14:cNvContentPartPr/>
                <p14:nvPr/>
              </p14:nvContentPartPr>
              <p14:xfrm>
                <a:off x="807794" y="2580424"/>
                <a:ext cx="243720" cy="2070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25C3DC4-A02A-4CAF-B946-EAA9280E621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99154" y="2571784"/>
                  <a:ext cx="261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6A32E6F-B82A-47A4-AF06-4BE9A375E9A3}"/>
                    </a:ext>
                  </a:extLst>
                </p14:cNvPr>
                <p14:cNvContentPartPr/>
                <p14:nvPr/>
              </p14:nvContentPartPr>
              <p14:xfrm>
                <a:off x="1091834" y="2655664"/>
                <a:ext cx="143280" cy="325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6A32E6F-B82A-47A4-AF06-4BE9A375E9A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82834" y="2646664"/>
                  <a:ext cx="1609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DC8D472-3F5D-4081-B8C2-FF83C86754EC}"/>
                    </a:ext>
                  </a:extLst>
                </p14:cNvPr>
                <p14:cNvContentPartPr/>
                <p14:nvPr/>
              </p14:nvContentPartPr>
              <p14:xfrm>
                <a:off x="1211354" y="2515624"/>
                <a:ext cx="338040" cy="232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DC8D472-3F5D-4081-B8C2-FF83C86754E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202714" y="2506624"/>
                  <a:ext cx="3556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958444A-48E1-4851-9AB6-0735C1A02CFC}"/>
                    </a:ext>
                  </a:extLst>
                </p14:cNvPr>
                <p14:cNvContentPartPr/>
                <p14:nvPr/>
              </p14:nvContentPartPr>
              <p14:xfrm>
                <a:off x="1479194" y="2759704"/>
                <a:ext cx="98280" cy="1317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958444A-48E1-4851-9AB6-0735C1A02CF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70194" y="2750704"/>
                  <a:ext cx="11592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B8FABB5-1BC8-4DD6-B75A-39D4EE740460}"/>
              </a:ext>
            </a:extLst>
          </p:cNvPr>
          <p:cNvGrpSpPr/>
          <p:nvPr/>
        </p:nvGrpSpPr>
        <p:grpSpPr>
          <a:xfrm>
            <a:off x="1851794" y="2573944"/>
            <a:ext cx="172800" cy="148680"/>
            <a:chOff x="1851794" y="2573944"/>
            <a:chExt cx="172800" cy="14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CB95308-99D4-4694-9434-44F5A44D5D89}"/>
                    </a:ext>
                  </a:extLst>
                </p14:cNvPr>
                <p14:cNvContentPartPr/>
                <p14:nvPr/>
              </p14:nvContentPartPr>
              <p14:xfrm>
                <a:off x="1865834" y="2573944"/>
                <a:ext cx="157320" cy="25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CB95308-99D4-4694-9434-44F5A44D5D8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857194" y="2565304"/>
                  <a:ext cx="174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6A6CA80-0A04-40CB-A9BE-4249FC17CE6C}"/>
                    </a:ext>
                  </a:extLst>
                </p14:cNvPr>
                <p14:cNvContentPartPr/>
                <p14:nvPr/>
              </p14:nvContentPartPr>
              <p14:xfrm>
                <a:off x="1851794" y="2693104"/>
                <a:ext cx="172800" cy="295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6A6CA80-0A04-40CB-A9BE-4249FC17CE6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842794" y="2684104"/>
                  <a:ext cx="19044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8870F83-9D3F-48A9-AB77-5623EBBEACB1}"/>
              </a:ext>
            </a:extLst>
          </p:cNvPr>
          <p:cNvGrpSpPr/>
          <p:nvPr/>
        </p:nvGrpSpPr>
        <p:grpSpPr>
          <a:xfrm>
            <a:off x="2436074" y="2359024"/>
            <a:ext cx="2811960" cy="471960"/>
            <a:chOff x="2436074" y="2359024"/>
            <a:chExt cx="2811960" cy="47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F02605C-A88E-4846-8FAD-20BA6818F170}"/>
                    </a:ext>
                  </a:extLst>
                </p14:cNvPr>
                <p14:cNvContentPartPr/>
                <p14:nvPr/>
              </p14:nvContentPartPr>
              <p14:xfrm>
                <a:off x="2436074" y="2537944"/>
                <a:ext cx="217800" cy="255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F02605C-A88E-4846-8FAD-20BA6818F17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27074" y="2528944"/>
                  <a:ext cx="2354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BED56DD-7C57-486E-98C3-BD151F63D1BD}"/>
                    </a:ext>
                  </a:extLst>
                </p14:cNvPr>
                <p14:cNvContentPartPr/>
                <p14:nvPr/>
              </p14:nvContentPartPr>
              <p14:xfrm>
                <a:off x="2749274" y="2579344"/>
                <a:ext cx="163440" cy="1486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BED56DD-7C57-486E-98C3-BD151F63D1B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740274" y="2570344"/>
                  <a:ext cx="181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655685B-233D-42D3-B9A7-094882FC214E}"/>
                    </a:ext>
                  </a:extLst>
                </p14:cNvPr>
                <p14:cNvContentPartPr/>
                <p14:nvPr/>
              </p14:nvContentPartPr>
              <p14:xfrm>
                <a:off x="3034034" y="2592304"/>
                <a:ext cx="96120" cy="171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655685B-233D-42D3-B9A7-094882FC214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025034" y="2583304"/>
                  <a:ext cx="113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61388E8-9EE1-4964-89DF-EE6BB7F26BBE}"/>
                    </a:ext>
                  </a:extLst>
                </p14:cNvPr>
                <p14:cNvContentPartPr/>
                <p14:nvPr/>
              </p14:nvContentPartPr>
              <p14:xfrm>
                <a:off x="3256874" y="2470624"/>
                <a:ext cx="225360" cy="2944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61388E8-9EE1-4964-89DF-EE6BB7F26BB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48234" y="2461984"/>
                  <a:ext cx="2430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C021657-9132-46E3-8A24-E2FDFAE78841}"/>
                    </a:ext>
                  </a:extLst>
                </p14:cNvPr>
                <p14:cNvContentPartPr/>
                <p14:nvPr/>
              </p14:nvContentPartPr>
              <p14:xfrm>
                <a:off x="3495914" y="2694184"/>
                <a:ext cx="14040" cy="450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C021657-9132-46E3-8A24-E2FDFAE7884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487274" y="2685544"/>
                  <a:ext cx="31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37363B3-BEF8-4C31-A06A-71CE04B76C6E}"/>
                    </a:ext>
                  </a:extLst>
                </p14:cNvPr>
                <p14:cNvContentPartPr/>
                <p14:nvPr/>
              </p14:nvContentPartPr>
              <p14:xfrm>
                <a:off x="3656834" y="2572144"/>
                <a:ext cx="123120" cy="1670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37363B3-BEF8-4C31-A06A-71CE04B76C6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48194" y="2563504"/>
                  <a:ext cx="1407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4515281-D121-4467-ABE4-28B38F73071A}"/>
                    </a:ext>
                  </a:extLst>
                </p14:cNvPr>
                <p14:cNvContentPartPr/>
                <p14:nvPr/>
              </p14:nvContentPartPr>
              <p14:xfrm>
                <a:off x="3912434" y="2520664"/>
                <a:ext cx="204120" cy="228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4515281-D121-4467-ABE4-28B38F73071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903434" y="2512024"/>
                  <a:ext cx="2217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D84EAE4-4BFE-4E9A-BBF3-80E76AFE958D}"/>
                    </a:ext>
                  </a:extLst>
                </p14:cNvPr>
                <p14:cNvContentPartPr/>
                <p14:nvPr/>
              </p14:nvContentPartPr>
              <p14:xfrm>
                <a:off x="4215554" y="2359024"/>
                <a:ext cx="119880" cy="471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D84EAE4-4BFE-4E9A-BBF3-80E76AFE958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206554" y="2350384"/>
                  <a:ext cx="13752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8542775-1381-4268-BE89-E37F97B7D4B3}"/>
                    </a:ext>
                  </a:extLst>
                </p14:cNvPr>
                <p14:cNvContentPartPr/>
                <p14:nvPr/>
              </p14:nvContentPartPr>
              <p14:xfrm>
                <a:off x="4460354" y="2528224"/>
                <a:ext cx="255240" cy="1846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8542775-1381-4268-BE89-E37F97B7D4B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451714" y="2519584"/>
                  <a:ext cx="272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1B892B3-5BB7-46C9-986D-C10D61948070}"/>
                    </a:ext>
                  </a:extLst>
                </p14:cNvPr>
                <p14:cNvContentPartPr/>
                <p14:nvPr/>
              </p14:nvContentPartPr>
              <p14:xfrm>
                <a:off x="4844474" y="2555584"/>
                <a:ext cx="112320" cy="2127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1B892B3-5BB7-46C9-986D-C10D6194807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835834" y="2546944"/>
                  <a:ext cx="1299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4C8B2B7-1A6E-4646-B58B-A267E8483752}"/>
                    </a:ext>
                  </a:extLst>
                </p14:cNvPr>
                <p14:cNvContentPartPr/>
                <p14:nvPr/>
              </p14:nvContentPartPr>
              <p14:xfrm>
                <a:off x="5007914" y="2541184"/>
                <a:ext cx="240120" cy="243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4C8B2B7-1A6E-4646-B58B-A267E848375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999274" y="2532184"/>
                  <a:ext cx="25776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E54DBB7-8983-4893-91FE-5B7CCFD66366}"/>
              </a:ext>
            </a:extLst>
          </p:cNvPr>
          <p:cNvGrpSpPr/>
          <p:nvPr/>
        </p:nvGrpSpPr>
        <p:grpSpPr>
          <a:xfrm>
            <a:off x="5746274" y="2400424"/>
            <a:ext cx="852480" cy="388440"/>
            <a:chOff x="5746274" y="2400424"/>
            <a:chExt cx="852480" cy="38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86B8749-1962-4B63-99EB-A9D0749B6665}"/>
                    </a:ext>
                  </a:extLst>
                </p14:cNvPr>
                <p14:cNvContentPartPr/>
                <p14:nvPr/>
              </p14:nvContentPartPr>
              <p14:xfrm>
                <a:off x="5746274" y="2622184"/>
                <a:ext cx="156960" cy="166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86B8749-1962-4B63-99EB-A9D0749B666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737634" y="2613544"/>
                  <a:ext cx="1746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65E05B5-2616-4459-82D0-FBE64E08E070}"/>
                    </a:ext>
                  </a:extLst>
                </p14:cNvPr>
                <p14:cNvContentPartPr/>
                <p14:nvPr/>
              </p14:nvContentPartPr>
              <p14:xfrm>
                <a:off x="5987834" y="2631904"/>
                <a:ext cx="134640" cy="1234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65E05B5-2616-4459-82D0-FBE64E08E07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979194" y="2623264"/>
                  <a:ext cx="152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94848EB-2DEC-4967-9EC6-05EAE942BC41}"/>
                    </a:ext>
                  </a:extLst>
                </p14:cNvPr>
                <p14:cNvContentPartPr/>
                <p14:nvPr/>
              </p14:nvContentPartPr>
              <p14:xfrm>
                <a:off x="6238394" y="2629024"/>
                <a:ext cx="188280" cy="1407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94848EB-2DEC-4967-9EC6-05EAE942BC4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229754" y="2620384"/>
                  <a:ext cx="2059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A4EF265-CC16-4261-A769-E07D77EDFB16}"/>
                    </a:ext>
                  </a:extLst>
                </p14:cNvPr>
                <p14:cNvContentPartPr/>
                <p14:nvPr/>
              </p14:nvContentPartPr>
              <p14:xfrm>
                <a:off x="6421274" y="2400424"/>
                <a:ext cx="177480" cy="3236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A4EF265-CC16-4261-A769-E07D77EDFB1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412634" y="2391424"/>
                  <a:ext cx="195120" cy="34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7BB8E37-448C-45A1-A2E5-5A5CBB7A21EC}"/>
              </a:ext>
            </a:extLst>
          </p:cNvPr>
          <p:cNvGrpSpPr/>
          <p:nvPr/>
        </p:nvGrpSpPr>
        <p:grpSpPr>
          <a:xfrm>
            <a:off x="6873794" y="2350384"/>
            <a:ext cx="1637640" cy="532440"/>
            <a:chOff x="6873794" y="2350384"/>
            <a:chExt cx="1637640" cy="53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7FE2CA4-0A2C-4EAD-A10A-9B78DB6CACFE}"/>
                    </a:ext>
                  </a:extLst>
                </p14:cNvPr>
                <p14:cNvContentPartPr/>
                <p14:nvPr/>
              </p14:nvContentPartPr>
              <p14:xfrm>
                <a:off x="6873794" y="2521384"/>
                <a:ext cx="220680" cy="2286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7FE2CA4-0A2C-4EAD-A10A-9B78DB6CAC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865154" y="2512384"/>
                  <a:ext cx="2383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778D449-41F1-4A0F-8C9C-0BBC53B8419B}"/>
                    </a:ext>
                  </a:extLst>
                </p14:cNvPr>
                <p14:cNvContentPartPr/>
                <p14:nvPr/>
              </p14:nvContentPartPr>
              <p14:xfrm>
                <a:off x="7222634" y="2412664"/>
                <a:ext cx="216720" cy="3308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778D449-41F1-4A0F-8C9C-0BBC53B8419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213994" y="2403664"/>
                  <a:ext cx="2343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E03E10A-9FA2-4AA3-B462-CF2C3EE29BD9}"/>
                    </a:ext>
                  </a:extLst>
                </p14:cNvPr>
                <p14:cNvContentPartPr/>
                <p14:nvPr/>
              </p14:nvContentPartPr>
              <p14:xfrm>
                <a:off x="7461314" y="2457664"/>
                <a:ext cx="119880" cy="275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E03E10A-9FA2-4AA3-B462-CF2C3EE29BD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52674" y="2449024"/>
                  <a:ext cx="1375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818EA8B-26C5-4916-8A06-1CA1B99548C5}"/>
                    </a:ext>
                  </a:extLst>
                </p14:cNvPr>
                <p14:cNvContentPartPr/>
                <p14:nvPr/>
              </p14:nvContentPartPr>
              <p14:xfrm>
                <a:off x="7638434" y="2584024"/>
                <a:ext cx="198720" cy="457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818EA8B-26C5-4916-8A06-1CA1B99548C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629794" y="2575024"/>
                  <a:ext cx="216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1DCBEB9-8F65-4257-8682-03A71A60436B}"/>
                    </a:ext>
                  </a:extLst>
                </p14:cNvPr>
                <p14:cNvContentPartPr/>
                <p14:nvPr/>
              </p14:nvContentPartPr>
              <p14:xfrm>
                <a:off x="7807274" y="2555224"/>
                <a:ext cx="164520" cy="3276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1DCBEB9-8F65-4257-8682-03A71A60436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798274" y="2546584"/>
                  <a:ext cx="1821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4C673DA-E6DC-422A-962F-351E55A236A3}"/>
                    </a:ext>
                  </a:extLst>
                </p14:cNvPr>
                <p14:cNvContentPartPr/>
                <p14:nvPr/>
              </p14:nvContentPartPr>
              <p14:xfrm>
                <a:off x="7896194" y="2451544"/>
                <a:ext cx="321840" cy="2444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4C673DA-E6DC-422A-962F-351E55A236A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887554" y="2442904"/>
                  <a:ext cx="3394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A6CC9A1-12B5-4558-8851-92DE2505B8CF}"/>
                    </a:ext>
                  </a:extLst>
                </p14:cNvPr>
                <p14:cNvContentPartPr/>
                <p14:nvPr/>
              </p14:nvContentPartPr>
              <p14:xfrm>
                <a:off x="8103194" y="2726584"/>
                <a:ext cx="108360" cy="1026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A6CC9A1-12B5-4558-8851-92DE2505B8C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94554" y="2717944"/>
                  <a:ext cx="126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1205DD8-7F8A-4B1C-AFEA-99F75DD9B714}"/>
                    </a:ext>
                  </a:extLst>
                </p14:cNvPr>
                <p14:cNvContentPartPr/>
                <p14:nvPr/>
              </p14:nvContentPartPr>
              <p14:xfrm>
                <a:off x="8335754" y="2350384"/>
                <a:ext cx="175680" cy="4546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1205DD8-7F8A-4B1C-AFEA-99F75DD9B71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327114" y="2341744"/>
                  <a:ext cx="193320" cy="47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E997F94-E460-4ABF-B29A-2AAD58A6AEAF}"/>
              </a:ext>
            </a:extLst>
          </p:cNvPr>
          <p:cNvGrpSpPr/>
          <p:nvPr/>
        </p:nvGrpSpPr>
        <p:grpSpPr>
          <a:xfrm>
            <a:off x="8689274" y="2325904"/>
            <a:ext cx="3523680" cy="476640"/>
            <a:chOff x="8689274" y="2325904"/>
            <a:chExt cx="3523680" cy="47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647C847-B9DF-47BC-B9C5-A6E6B73DFB13}"/>
                    </a:ext>
                  </a:extLst>
                </p14:cNvPr>
                <p14:cNvContentPartPr/>
                <p14:nvPr/>
              </p14:nvContentPartPr>
              <p14:xfrm>
                <a:off x="8739314" y="2564584"/>
                <a:ext cx="161280" cy="345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647C847-B9DF-47BC-B9C5-A6E6B73DFB1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730314" y="2555584"/>
                  <a:ext cx="1789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6E35EAC-7311-44E0-A420-6AD51BDC9300}"/>
                    </a:ext>
                  </a:extLst>
                </p14:cNvPr>
                <p14:cNvContentPartPr/>
                <p14:nvPr/>
              </p14:nvContentPartPr>
              <p14:xfrm>
                <a:off x="8689274" y="2679784"/>
                <a:ext cx="245520" cy="241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6E35EAC-7311-44E0-A420-6AD51BDC930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680634" y="2670784"/>
                  <a:ext cx="263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2FD9ED3-4FF6-4616-825E-597ACF7C8481}"/>
                    </a:ext>
                  </a:extLst>
                </p14:cNvPr>
                <p14:cNvContentPartPr/>
                <p14:nvPr/>
              </p14:nvContentPartPr>
              <p14:xfrm>
                <a:off x="9075914" y="2470984"/>
                <a:ext cx="229680" cy="2818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2FD9ED3-4FF6-4616-825E-597ACF7C848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066914" y="2462344"/>
                  <a:ext cx="2473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5BC53C6-05B9-4B23-AD12-A701DA6A1D00}"/>
                    </a:ext>
                  </a:extLst>
                </p14:cNvPr>
                <p14:cNvContentPartPr/>
                <p14:nvPr/>
              </p14:nvContentPartPr>
              <p14:xfrm>
                <a:off x="9310274" y="2581144"/>
                <a:ext cx="153720" cy="1638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5BC53C6-05B9-4B23-AD12-A701DA6A1D0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301634" y="2572504"/>
                  <a:ext cx="1713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1263162-D311-445A-BC9E-5B842E0F85AC}"/>
                    </a:ext>
                  </a:extLst>
                </p14:cNvPr>
                <p14:cNvContentPartPr/>
                <p14:nvPr/>
              </p14:nvContentPartPr>
              <p14:xfrm>
                <a:off x="9535274" y="2562424"/>
                <a:ext cx="105120" cy="1803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1263162-D311-445A-BC9E-5B842E0F85A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526274" y="2553424"/>
                  <a:ext cx="1227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37AB9AE-09C4-46BB-AB79-D03BD5BE31AE}"/>
                    </a:ext>
                  </a:extLst>
                </p14:cNvPr>
                <p14:cNvContentPartPr/>
                <p14:nvPr/>
              </p14:nvContentPartPr>
              <p14:xfrm>
                <a:off x="9772514" y="2429224"/>
                <a:ext cx="259920" cy="3704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37AB9AE-09C4-46BB-AB79-D03BD5BE31A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763514" y="2420584"/>
                  <a:ext cx="27756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B4B43A7-C3DC-490B-BD65-8C139F9EB5E7}"/>
                    </a:ext>
                  </a:extLst>
                </p14:cNvPr>
                <p14:cNvContentPartPr/>
                <p14:nvPr/>
              </p14:nvContentPartPr>
              <p14:xfrm>
                <a:off x="9936674" y="2476384"/>
                <a:ext cx="180720" cy="284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B4B43A7-C3DC-490B-BD65-8C139F9EB5E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928034" y="2467744"/>
                  <a:ext cx="1983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C8818E4-BD58-4CAA-B920-D82E2ECC84C9}"/>
                    </a:ext>
                  </a:extLst>
                </p14:cNvPr>
                <p14:cNvContentPartPr/>
                <p14:nvPr/>
              </p14:nvContentPartPr>
              <p14:xfrm>
                <a:off x="10110914" y="2606344"/>
                <a:ext cx="174600" cy="342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C8818E4-BD58-4CAA-B920-D82E2ECC84C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102274" y="2597704"/>
                  <a:ext cx="1922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8DEA027-C7E1-44AA-8E34-90A615BAA4DD}"/>
                    </a:ext>
                  </a:extLst>
                </p14:cNvPr>
                <p14:cNvContentPartPr/>
                <p14:nvPr/>
              </p14:nvContentPartPr>
              <p14:xfrm>
                <a:off x="10352474" y="2700664"/>
                <a:ext cx="26280" cy="644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8DEA027-C7E1-44AA-8E34-90A615BAA4D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343474" y="2692024"/>
                  <a:ext cx="439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F50EB93-F9D0-45F9-8336-A22FCE740404}"/>
                    </a:ext>
                  </a:extLst>
                </p14:cNvPr>
                <p14:cNvContentPartPr/>
                <p14:nvPr/>
              </p14:nvContentPartPr>
              <p14:xfrm>
                <a:off x="10442834" y="2585824"/>
                <a:ext cx="157680" cy="1641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F50EB93-F9D0-45F9-8336-A22FCE74040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434194" y="2576824"/>
                  <a:ext cx="1753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6C2F187-3075-4C74-9012-C1F5ACB144D8}"/>
                    </a:ext>
                  </a:extLst>
                </p14:cNvPr>
                <p14:cNvContentPartPr/>
                <p14:nvPr/>
              </p14:nvContentPartPr>
              <p14:xfrm>
                <a:off x="10631114" y="2507704"/>
                <a:ext cx="294120" cy="2271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6C2F187-3075-4C74-9012-C1F5ACB144D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622474" y="2498704"/>
                  <a:ext cx="3117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4F9455B-003A-44CF-A1C1-F9347570D51B}"/>
                    </a:ext>
                  </a:extLst>
                </p14:cNvPr>
                <p14:cNvContentPartPr/>
                <p14:nvPr/>
              </p14:nvContentPartPr>
              <p14:xfrm>
                <a:off x="10916594" y="2325904"/>
                <a:ext cx="178920" cy="4766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4F9455B-003A-44CF-A1C1-F9347570D51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907954" y="2317264"/>
                  <a:ext cx="19656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B28E457-B46C-4D9B-8542-5A4E17C8781A}"/>
                    </a:ext>
                  </a:extLst>
                </p14:cNvPr>
                <p14:cNvContentPartPr/>
                <p14:nvPr/>
              </p14:nvContentPartPr>
              <p14:xfrm>
                <a:off x="11223674" y="2516704"/>
                <a:ext cx="203040" cy="1720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B28E457-B46C-4D9B-8542-5A4E17C8781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215034" y="2507704"/>
                  <a:ext cx="220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C7DF635-03C3-40B1-B25B-148936C5EB83}"/>
                    </a:ext>
                  </a:extLst>
                </p14:cNvPr>
                <p14:cNvContentPartPr/>
                <p14:nvPr/>
              </p14:nvContentPartPr>
              <p14:xfrm>
                <a:off x="11467754" y="2519224"/>
                <a:ext cx="147240" cy="1846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C7DF635-03C3-40B1-B25B-148936C5EB8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459114" y="2510224"/>
                  <a:ext cx="164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8FD5962-A822-47A9-9BD4-07F5D94144E8}"/>
                    </a:ext>
                  </a:extLst>
                </p14:cNvPr>
                <p14:cNvContentPartPr/>
                <p14:nvPr/>
              </p14:nvContentPartPr>
              <p14:xfrm>
                <a:off x="11607794" y="2558464"/>
                <a:ext cx="160560" cy="1573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8FD5962-A822-47A9-9BD4-07F5D94144E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598794" y="2549824"/>
                  <a:ext cx="1782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7A4620E-B824-453F-8E7A-45DE7C6B2DF5}"/>
                    </a:ext>
                  </a:extLst>
                </p14:cNvPr>
                <p14:cNvContentPartPr/>
                <p14:nvPr/>
              </p14:nvContentPartPr>
              <p14:xfrm>
                <a:off x="11917394" y="2516704"/>
                <a:ext cx="295560" cy="1620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7A4620E-B824-453F-8E7A-45DE7C6B2DF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908754" y="2507704"/>
                  <a:ext cx="313200" cy="17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8826BF62-F869-4EF8-A4E4-4A969686587E}"/>
                  </a:ext>
                </a:extLst>
              </p14:cNvPr>
              <p14:cNvContentPartPr/>
              <p14:nvPr/>
            </p14:nvContentPartPr>
            <p14:xfrm>
              <a:off x="8616194" y="728944"/>
              <a:ext cx="16560" cy="864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8826BF62-F869-4EF8-A4E4-4A969686587E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607554" y="719944"/>
                <a:ext cx="34200" cy="2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D8BF2DB-1C81-4AED-989A-4471C450AE01}"/>
              </a:ext>
            </a:extLst>
          </p:cNvPr>
          <p:cNvGrpSpPr/>
          <p:nvPr/>
        </p:nvGrpSpPr>
        <p:grpSpPr>
          <a:xfrm>
            <a:off x="510794" y="3313744"/>
            <a:ext cx="827640" cy="318960"/>
            <a:chOff x="510794" y="3313744"/>
            <a:chExt cx="827640" cy="31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218244B-3657-42CE-AEA1-CF40401DA428}"/>
                    </a:ext>
                  </a:extLst>
                </p14:cNvPr>
                <p14:cNvContentPartPr/>
                <p14:nvPr/>
              </p14:nvContentPartPr>
              <p14:xfrm>
                <a:off x="510794" y="3313744"/>
                <a:ext cx="352440" cy="3189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218244B-3657-42CE-AEA1-CF40401DA42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01794" y="3304744"/>
                  <a:ext cx="3700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50BABD3-C4D4-4D57-9FFF-DB33B2201332}"/>
                    </a:ext>
                  </a:extLst>
                </p14:cNvPr>
                <p14:cNvContentPartPr/>
                <p14:nvPr/>
              </p14:nvContentPartPr>
              <p14:xfrm>
                <a:off x="513314" y="3414184"/>
                <a:ext cx="382320" cy="1062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50BABD3-C4D4-4D57-9FFF-DB33B220133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04314" y="3405544"/>
                  <a:ext cx="399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2B57B5C-94E4-4020-939F-9953E92764C8}"/>
                    </a:ext>
                  </a:extLst>
                </p14:cNvPr>
                <p14:cNvContentPartPr/>
                <p14:nvPr/>
              </p14:nvContentPartPr>
              <p14:xfrm>
                <a:off x="1091834" y="3387184"/>
                <a:ext cx="156600" cy="19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2B57B5C-94E4-4020-939F-9953E92764C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82834" y="3378544"/>
                  <a:ext cx="1742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B0894EC-A04B-470F-B801-728BEA28F40F}"/>
                    </a:ext>
                  </a:extLst>
                </p14:cNvPr>
                <p14:cNvContentPartPr/>
                <p14:nvPr/>
              </p14:nvContentPartPr>
              <p14:xfrm>
                <a:off x="1095074" y="3472504"/>
                <a:ext cx="243360" cy="399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B0894EC-A04B-470F-B801-728BEA28F40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86074" y="3463864"/>
                  <a:ext cx="26100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0584946E-80EE-4EF4-9689-C96E5AD5BFF6}"/>
              </a:ext>
            </a:extLst>
          </p:cNvPr>
          <p:cNvGrpSpPr/>
          <p:nvPr/>
        </p:nvGrpSpPr>
        <p:grpSpPr>
          <a:xfrm>
            <a:off x="1599794" y="3045184"/>
            <a:ext cx="1450800" cy="855000"/>
            <a:chOff x="1599794" y="3045184"/>
            <a:chExt cx="1450800" cy="85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2326002-B7E3-4952-87F7-5A2CF504EAB9}"/>
                    </a:ext>
                  </a:extLst>
                </p14:cNvPr>
                <p14:cNvContentPartPr/>
                <p14:nvPr/>
              </p14:nvContentPartPr>
              <p14:xfrm>
                <a:off x="1631834" y="3462784"/>
                <a:ext cx="151560" cy="3326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2326002-B7E3-4952-87F7-5A2CF504EAB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623194" y="3454144"/>
                  <a:ext cx="1692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7CE99DE-B0E4-48D8-B56E-1196A7FAB7E0}"/>
                    </a:ext>
                  </a:extLst>
                </p14:cNvPr>
                <p14:cNvContentPartPr/>
                <p14:nvPr/>
              </p14:nvContentPartPr>
              <p14:xfrm>
                <a:off x="1749914" y="3264064"/>
                <a:ext cx="307080" cy="2692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7CE99DE-B0E4-48D8-B56E-1196A7FAB7E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741274" y="3255424"/>
                  <a:ext cx="3247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11855C0-2A94-472E-A999-BB8271EF11C9}"/>
                    </a:ext>
                  </a:extLst>
                </p14:cNvPr>
                <p14:cNvContentPartPr/>
                <p14:nvPr/>
              </p14:nvContentPartPr>
              <p14:xfrm>
                <a:off x="1870154" y="3045184"/>
                <a:ext cx="176040" cy="1227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11855C0-2A94-472E-A999-BB8271EF11C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861154" y="3036184"/>
                  <a:ext cx="193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B732969-BA6D-4BEE-A178-1A9B1BF871FE}"/>
                    </a:ext>
                  </a:extLst>
                </p14:cNvPr>
                <p14:cNvContentPartPr/>
                <p14:nvPr/>
              </p14:nvContentPartPr>
              <p14:xfrm>
                <a:off x="2195594" y="3316624"/>
                <a:ext cx="167760" cy="529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B732969-BA6D-4BEE-A178-1A9B1BF871F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186954" y="3307984"/>
                  <a:ext cx="1854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AFDE363-8FBF-4440-92F0-EFE4B7577B84}"/>
                    </a:ext>
                  </a:extLst>
                </p14:cNvPr>
                <p14:cNvContentPartPr/>
                <p14:nvPr/>
              </p14:nvContentPartPr>
              <p14:xfrm>
                <a:off x="2486474" y="3294664"/>
                <a:ext cx="189000" cy="4222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AFDE363-8FBF-4440-92F0-EFE4B7577B8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477834" y="3286024"/>
                  <a:ext cx="20664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E164A21-12B7-48B0-A8FB-113F92EB54B0}"/>
                    </a:ext>
                  </a:extLst>
                </p14:cNvPr>
                <p14:cNvContentPartPr/>
                <p14:nvPr/>
              </p14:nvContentPartPr>
              <p14:xfrm>
                <a:off x="2595914" y="3168664"/>
                <a:ext cx="315000" cy="2505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E164A21-12B7-48B0-A8FB-113F92EB54B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587274" y="3160024"/>
                  <a:ext cx="3326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DD21653-28E9-4E6D-BC2B-F1ED4C0C8F1F}"/>
                    </a:ext>
                  </a:extLst>
                </p14:cNvPr>
                <p14:cNvContentPartPr/>
                <p14:nvPr/>
              </p14:nvContentPartPr>
              <p14:xfrm>
                <a:off x="2893994" y="3407344"/>
                <a:ext cx="74160" cy="1062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DD21653-28E9-4E6D-BC2B-F1ED4C0C8F1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884994" y="3398344"/>
                  <a:ext cx="91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5C0E0C1-B7F8-4C36-9332-7D71DC30A1EA}"/>
                    </a:ext>
                  </a:extLst>
                </p14:cNvPr>
                <p14:cNvContentPartPr/>
                <p14:nvPr/>
              </p14:nvContentPartPr>
              <p14:xfrm>
                <a:off x="1599794" y="3784624"/>
                <a:ext cx="1450800" cy="1155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5C0E0C1-B7F8-4C36-9332-7D71DC30A1E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590794" y="3775624"/>
                  <a:ext cx="146844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5A2E266-640D-4895-87BC-A658F83FC11E}"/>
              </a:ext>
            </a:extLst>
          </p:cNvPr>
          <p:cNvGrpSpPr/>
          <p:nvPr/>
        </p:nvGrpSpPr>
        <p:grpSpPr>
          <a:xfrm>
            <a:off x="1638314" y="3886504"/>
            <a:ext cx="2631600" cy="759600"/>
            <a:chOff x="1638314" y="3886504"/>
            <a:chExt cx="2631600" cy="75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E6FDBCD-3FFB-48D8-922D-5DDFAE11ECE1}"/>
                    </a:ext>
                  </a:extLst>
                </p14:cNvPr>
                <p14:cNvContentPartPr/>
                <p14:nvPr/>
              </p14:nvContentPartPr>
              <p14:xfrm>
                <a:off x="1653434" y="4270264"/>
                <a:ext cx="8280" cy="50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E6FDBCD-3FFB-48D8-922D-5DDFAE11ECE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644434" y="4261264"/>
                  <a:ext cx="259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9550829-3F7F-40B8-8E33-325667289091}"/>
                    </a:ext>
                  </a:extLst>
                </p14:cNvPr>
                <p14:cNvContentPartPr/>
                <p14:nvPr/>
              </p14:nvContentPartPr>
              <p14:xfrm>
                <a:off x="1638314" y="3943744"/>
                <a:ext cx="1705680" cy="5904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9550829-3F7F-40B8-8E33-32566728909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29314" y="3934744"/>
                  <a:ext cx="172332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D4A8F24-520F-476A-8A8E-3F1A840708D1}"/>
                    </a:ext>
                  </a:extLst>
                </p14:cNvPr>
                <p14:cNvContentPartPr/>
                <p14:nvPr/>
              </p14:nvContentPartPr>
              <p14:xfrm>
                <a:off x="1881314" y="4319584"/>
                <a:ext cx="168120" cy="3265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D4A8F24-520F-476A-8A8E-3F1A840708D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872314" y="4310584"/>
                  <a:ext cx="1857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FCE026B-E3D1-4210-ADCC-68A239A18A65}"/>
                    </a:ext>
                  </a:extLst>
                </p14:cNvPr>
                <p14:cNvContentPartPr/>
                <p14:nvPr/>
              </p14:nvContentPartPr>
              <p14:xfrm>
                <a:off x="2019194" y="4110784"/>
                <a:ext cx="229320" cy="2804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FCE026B-E3D1-4210-ADCC-68A239A18A6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010194" y="4102144"/>
                  <a:ext cx="2469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6BE680D-C4E1-4F3B-80A7-FBD8F0B79C1E}"/>
                    </a:ext>
                  </a:extLst>
                </p14:cNvPr>
                <p14:cNvContentPartPr/>
                <p14:nvPr/>
              </p14:nvContentPartPr>
              <p14:xfrm>
                <a:off x="2157434" y="4415344"/>
                <a:ext cx="87120" cy="957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6BE680D-C4E1-4F3B-80A7-FBD8F0B79C1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148434" y="4406704"/>
                  <a:ext cx="104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1FADA0A-2854-4A29-B46C-0B96EC8D7FDA}"/>
                    </a:ext>
                  </a:extLst>
                </p14:cNvPr>
                <p14:cNvContentPartPr/>
                <p14:nvPr/>
              </p14:nvContentPartPr>
              <p14:xfrm>
                <a:off x="2399354" y="4171984"/>
                <a:ext cx="161640" cy="2671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1FADA0A-2854-4A29-B46C-0B96EC8D7FD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390714" y="4162984"/>
                  <a:ext cx="1792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540F005-6ED9-464C-BF5E-6A1244B8F600}"/>
                    </a:ext>
                  </a:extLst>
                </p14:cNvPr>
                <p14:cNvContentPartPr/>
                <p14:nvPr/>
              </p14:nvContentPartPr>
              <p14:xfrm>
                <a:off x="2631194" y="4186024"/>
                <a:ext cx="57600" cy="1911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540F005-6ED9-464C-BF5E-6A1244B8F60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622554" y="4177384"/>
                  <a:ext cx="75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3788444-7E3F-44CB-AB96-DA8DC42F8E62}"/>
                    </a:ext>
                  </a:extLst>
                </p14:cNvPr>
                <p14:cNvContentPartPr/>
                <p14:nvPr/>
              </p14:nvContentPartPr>
              <p14:xfrm>
                <a:off x="2735234" y="4275664"/>
                <a:ext cx="155520" cy="396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3788444-7E3F-44CB-AB96-DA8DC42F8E6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726594" y="4266664"/>
                  <a:ext cx="1731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AF465BC-67A7-45C0-B762-772E6149A3DD}"/>
                    </a:ext>
                  </a:extLst>
                </p14:cNvPr>
                <p14:cNvContentPartPr/>
                <p14:nvPr/>
              </p14:nvContentPartPr>
              <p14:xfrm>
                <a:off x="2923874" y="4271344"/>
                <a:ext cx="181440" cy="3312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AF465BC-67A7-45C0-B762-772E6149A3D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915234" y="4262704"/>
                  <a:ext cx="1990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D7339A0-8209-4CD4-9141-7BCF0E1DEEF5}"/>
                    </a:ext>
                  </a:extLst>
                </p14:cNvPr>
                <p14:cNvContentPartPr/>
                <p14:nvPr/>
              </p14:nvContentPartPr>
              <p14:xfrm>
                <a:off x="3072914" y="4129864"/>
                <a:ext cx="246240" cy="2152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D7339A0-8209-4CD4-9141-7BCF0E1DEEF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063914" y="4121224"/>
                  <a:ext cx="2638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C8F22C4-9A34-4F81-AC70-18FEDEDDD44D}"/>
                    </a:ext>
                  </a:extLst>
                </p14:cNvPr>
                <p14:cNvContentPartPr/>
                <p14:nvPr/>
              </p14:nvContentPartPr>
              <p14:xfrm>
                <a:off x="3228434" y="4377544"/>
                <a:ext cx="112320" cy="896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C8F22C4-9A34-4F81-AC70-18FEDEDDD44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219434" y="4368544"/>
                  <a:ext cx="129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C44BDF3-0CE6-4A00-BCE5-CE23D26732F9}"/>
                    </a:ext>
                  </a:extLst>
                </p14:cNvPr>
                <p14:cNvContentPartPr/>
                <p14:nvPr/>
              </p14:nvContentPartPr>
              <p14:xfrm>
                <a:off x="3436514" y="4071544"/>
                <a:ext cx="240120" cy="3988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C44BDF3-0CE6-4A00-BCE5-CE23D26732F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427874" y="4062904"/>
                  <a:ext cx="2577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F4561DE-1BE9-4930-9146-A962C7533E0A}"/>
                    </a:ext>
                  </a:extLst>
                </p14:cNvPr>
                <p14:cNvContentPartPr/>
                <p14:nvPr/>
              </p14:nvContentPartPr>
              <p14:xfrm>
                <a:off x="3781034" y="4091704"/>
                <a:ext cx="144000" cy="3682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F4561DE-1BE9-4930-9146-A962C7533E0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772034" y="4083064"/>
                  <a:ext cx="1616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358FD9D-ED03-4D30-92A7-904BEA654619}"/>
                    </a:ext>
                  </a:extLst>
                </p14:cNvPr>
                <p14:cNvContentPartPr/>
                <p14:nvPr/>
              </p14:nvContentPartPr>
              <p14:xfrm>
                <a:off x="3962114" y="4274944"/>
                <a:ext cx="307800" cy="1785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358FD9D-ED03-4D30-92A7-904BEA65461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953474" y="4265944"/>
                  <a:ext cx="3254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CBA6E74-230F-4EEA-88C8-4E897122F99F}"/>
                    </a:ext>
                  </a:extLst>
                </p14:cNvPr>
                <p14:cNvContentPartPr/>
                <p14:nvPr/>
              </p14:nvContentPartPr>
              <p14:xfrm>
                <a:off x="3254354" y="3886504"/>
                <a:ext cx="806400" cy="666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CBA6E74-230F-4EEA-88C8-4E897122F99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245354" y="3877864"/>
                  <a:ext cx="82404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5E28444-8246-4691-A16A-22223AF7019E}"/>
              </a:ext>
            </a:extLst>
          </p:cNvPr>
          <p:cNvGrpSpPr/>
          <p:nvPr/>
        </p:nvGrpSpPr>
        <p:grpSpPr>
          <a:xfrm>
            <a:off x="4492034" y="3565024"/>
            <a:ext cx="256320" cy="119880"/>
            <a:chOff x="4492034" y="3565024"/>
            <a:chExt cx="256320" cy="1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09E3487-8830-429A-BB04-1847662BC819}"/>
                    </a:ext>
                  </a:extLst>
                </p14:cNvPr>
                <p14:cNvContentPartPr/>
                <p14:nvPr/>
              </p14:nvContentPartPr>
              <p14:xfrm>
                <a:off x="4492034" y="3565024"/>
                <a:ext cx="189360" cy="381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09E3487-8830-429A-BB04-1847662BC81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483394" y="3556384"/>
                  <a:ext cx="2070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755866D-AA1D-4F92-8E65-FE801D2E4BD6}"/>
                    </a:ext>
                  </a:extLst>
                </p14:cNvPr>
                <p14:cNvContentPartPr/>
                <p14:nvPr/>
              </p14:nvContentPartPr>
              <p14:xfrm>
                <a:off x="4522274" y="3648184"/>
                <a:ext cx="226080" cy="367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755866D-AA1D-4F92-8E65-FE801D2E4BD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513634" y="3639544"/>
                  <a:ext cx="24372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DF21DB8-BF6E-4DE0-893A-FB78C6FE2703}"/>
              </a:ext>
            </a:extLst>
          </p:cNvPr>
          <p:cNvGrpSpPr/>
          <p:nvPr/>
        </p:nvGrpSpPr>
        <p:grpSpPr>
          <a:xfrm>
            <a:off x="5219954" y="3214744"/>
            <a:ext cx="707400" cy="366480"/>
            <a:chOff x="5219954" y="3214744"/>
            <a:chExt cx="707400" cy="36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C63553B-D12E-4E24-AD81-29AC9BDFBC47}"/>
                    </a:ext>
                  </a:extLst>
                </p14:cNvPr>
                <p14:cNvContentPartPr/>
                <p14:nvPr/>
              </p14:nvContentPartPr>
              <p14:xfrm>
                <a:off x="5219954" y="3506704"/>
                <a:ext cx="17640" cy="745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C63553B-D12E-4E24-AD81-29AC9BDFBC4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10954" y="3498064"/>
                  <a:ext cx="352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7860D7C-4043-4B89-A48A-AE253B62D0B2}"/>
                    </a:ext>
                  </a:extLst>
                </p14:cNvPr>
                <p14:cNvContentPartPr/>
                <p14:nvPr/>
              </p14:nvContentPartPr>
              <p14:xfrm>
                <a:off x="5415074" y="3375664"/>
                <a:ext cx="120600" cy="1753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7860D7C-4043-4B89-A48A-AE253B62D0B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406074" y="3366664"/>
                  <a:ext cx="1382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0255D39-1EAD-4B91-96BE-B3060E370E54}"/>
                    </a:ext>
                  </a:extLst>
                </p14:cNvPr>
                <p14:cNvContentPartPr/>
                <p14:nvPr/>
              </p14:nvContentPartPr>
              <p14:xfrm>
                <a:off x="5708474" y="3290344"/>
                <a:ext cx="151560" cy="1328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0255D39-1EAD-4B91-96BE-B3060E370E5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699474" y="3281344"/>
                  <a:ext cx="1692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8A0B940-7B43-45DA-A7C3-2EE4090098CB}"/>
                    </a:ext>
                  </a:extLst>
                </p14:cNvPr>
                <p14:cNvContentPartPr/>
                <p14:nvPr/>
              </p14:nvContentPartPr>
              <p14:xfrm>
                <a:off x="5828354" y="3214744"/>
                <a:ext cx="99000" cy="3330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8A0B940-7B43-45DA-A7C3-2EE4090098C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819354" y="3206104"/>
                  <a:ext cx="116640" cy="35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395E6A88-6297-4956-AB08-1540BE0227E1}"/>
                  </a:ext>
                </a:extLst>
              </p14:cNvPr>
              <p14:cNvContentPartPr/>
              <p14:nvPr/>
            </p14:nvContentPartPr>
            <p14:xfrm>
              <a:off x="6131834" y="3422824"/>
              <a:ext cx="162720" cy="1728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395E6A88-6297-4956-AB08-1540BE0227E1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6122834" y="3413824"/>
                <a:ext cx="180360" cy="3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oup 211">
            <a:extLst>
              <a:ext uri="{FF2B5EF4-FFF2-40B4-BE49-F238E27FC236}">
                <a16:creationId xmlns:a16="http://schemas.microsoft.com/office/drawing/2014/main" id="{484F8749-748A-42AE-BF74-9BCF44457042}"/>
              </a:ext>
            </a:extLst>
          </p:cNvPr>
          <p:cNvGrpSpPr/>
          <p:nvPr/>
        </p:nvGrpSpPr>
        <p:grpSpPr>
          <a:xfrm>
            <a:off x="6519554" y="3215824"/>
            <a:ext cx="648360" cy="309600"/>
            <a:chOff x="6519554" y="3215824"/>
            <a:chExt cx="648360" cy="30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E95B5CD-99B4-4F9B-AF94-709771C19518}"/>
                    </a:ext>
                  </a:extLst>
                </p14:cNvPr>
                <p14:cNvContentPartPr/>
                <p14:nvPr/>
              </p14:nvContentPartPr>
              <p14:xfrm>
                <a:off x="6519554" y="3459544"/>
                <a:ext cx="19080" cy="306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E95B5CD-99B4-4F9B-AF94-709771C1951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510914" y="3450904"/>
                  <a:ext cx="367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50C8A96-C1B4-496C-93AB-A6407FFFBD75}"/>
                    </a:ext>
                  </a:extLst>
                </p14:cNvPr>
                <p14:cNvContentPartPr/>
                <p14:nvPr/>
              </p14:nvContentPartPr>
              <p14:xfrm>
                <a:off x="6668234" y="3317344"/>
                <a:ext cx="155880" cy="1623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50C8A96-C1B4-496C-93AB-A6407FFFBD7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659594" y="3308704"/>
                  <a:ext cx="173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E27AB16-E7F0-4ABF-92FA-D5DACFD3DD32}"/>
                    </a:ext>
                  </a:extLst>
                </p14:cNvPr>
                <p14:cNvContentPartPr/>
                <p14:nvPr/>
              </p14:nvContentPartPr>
              <p14:xfrm>
                <a:off x="6969194" y="3215824"/>
                <a:ext cx="198720" cy="3096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E27AB16-E7F0-4ABF-92FA-D5DACFD3DD3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960194" y="3206824"/>
                  <a:ext cx="21636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F47CE300-3FAF-4A67-A90E-A7E69512ABD4}"/>
                  </a:ext>
                </a:extLst>
              </p14:cNvPr>
              <p14:cNvContentPartPr/>
              <p14:nvPr/>
            </p14:nvContentPartPr>
            <p14:xfrm>
              <a:off x="5495714" y="3659344"/>
              <a:ext cx="1530360" cy="8496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F47CE300-3FAF-4A67-A90E-A7E69512ABD4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5486714" y="3650344"/>
                <a:ext cx="154800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2A5DE72-6189-4315-AFCD-38B4EDA0EFED}"/>
              </a:ext>
            </a:extLst>
          </p:cNvPr>
          <p:cNvGrpSpPr/>
          <p:nvPr/>
        </p:nvGrpSpPr>
        <p:grpSpPr>
          <a:xfrm>
            <a:off x="5453954" y="3801544"/>
            <a:ext cx="2963880" cy="579960"/>
            <a:chOff x="5453954" y="3801544"/>
            <a:chExt cx="2963880" cy="57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61E278C-8A98-4E2C-A12B-B770A77050EA}"/>
                    </a:ext>
                  </a:extLst>
                </p14:cNvPr>
                <p14:cNvContentPartPr/>
                <p14:nvPr/>
              </p14:nvContentPartPr>
              <p14:xfrm>
                <a:off x="5453954" y="3844024"/>
                <a:ext cx="1818360" cy="5374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61E278C-8A98-4E2C-A12B-B770A77050E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444954" y="3835384"/>
                  <a:ext cx="183600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27D9620-D623-4DD8-8BBD-593FBF1ECBD9}"/>
                    </a:ext>
                  </a:extLst>
                </p14:cNvPr>
                <p14:cNvContentPartPr/>
                <p14:nvPr/>
              </p14:nvContentPartPr>
              <p14:xfrm>
                <a:off x="5770394" y="4249744"/>
                <a:ext cx="20880" cy="396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27D9620-D623-4DD8-8BBD-593FBF1ECBD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761754" y="4240744"/>
                  <a:ext cx="38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7966F9A-E429-4936-9C61-917FB57330B4}"/>
                    </a:ext>
                  </a:extLst>
                </p14:cNvPr>
                <p14:cNvContentPartPr/>
                <p14:nvPr/>
              </p14:nvContentPartPr>
              <p14:xfrm>
                <a:off x="5883074" y="4105384"/>
                <a:ext cx="148680" cy="1666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7966F9A-E429-4936-9C61-917FB57330B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874074" y="4096384"/>
                  <a:ext cx="1663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C1BD26E-1D66-4666-BD25-E17E2BC930CB}"/>
                    </a:ext>
                  </a:extLst>
                </p14:cNvPr>
                <p14:cNvContentPartPr/>
                <p14:nvPr/>
              </p14:nvContentPartPr>
              <p14:xfrm>
                <a:off x="6083594" y="4029064"/>
                <a:ext cx="170280" cy="2412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C1BD26E-1D66-4666-BD25-E17E2BC930C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074594" y="4020424"/>
                  <a:ext cx="187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565EF15-6CA8-4295-AB48-9C5B946F90E3}"/>
                    </a:ext>
                  </a:extLst>
                </p14:cNvPr>
                <p14:cNvContentPartPr/>
                <p14:nvPr/>
              </p14:nvContentPartPr>
              <p14:xfrm>
                <a:off x="6371234" y="3977224"/>
                <a:ext cx="153000" cy="2779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565EF15-6CA8-4295-AB48-9C5B946F90E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362234" y="3968584"/>
                  <a:ext cx="1706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6CA332D-6626-4E9D-8A73-CB06487DCFD9}"/>
                    </a:ext>
                  </a:extLst>
                </p14:cNvPr>
                <p14:cNvContentPartPr/>
                <p14:nvPr/>
              </p14:nvContentPartPr>
              <p14:xfrm>
                <a:off x="6569954" y="4020064"/>
                <a:ext cx="82440" cy="2113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6CA332D-6626-4E9D-8A73-CB06487DCFD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560954" y="4011064"/>
                  <a:ext cx="100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DF92ED4-82BE-4C2F-8AB3-E31789454D13}"/>
                    </a:ext>
                  </a:extLst>
                </p14:cNvPr>
                <p14:cNvContentPartPr/>
                <p14:nvPr/>
              </p14:nvContentPartPr>
              <p14:xfrm>
                <a:off x="6699914" y="4109704"/>
                <a:ext cx="143280" cy="327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DF92ED4-82BE-4C2F-8AB3-E31789454D1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691274" y="4101064"/>
                  <a:ext cx="1609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971D840-DB52-43E1-933A-0CA088E303AF}"/>
                    </a:ext>
                  </a:extLst>
                </p14:cNvPr>
                <p14:cNvContentPartPr/>
                <p14:nvPr/>
              </p14:nvContentPartPr>
              <p14:xfrm>
                <a:off x="6940394" y="4159744"/>
                <a:ext cx="14400" cy="734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971D840-DB52-43E1-933A-0CA088E303A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931754" y="4150744"/>
                  <a:ext cx="320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9B9308E-1B92-4F1A-90FF-B64ECA59951F}"/>
                    </a:ext>
                  </a:extLst>
                </p14:cNvPr>
                <p14:cNvContentPartPr/>
                <p14:nvPr/>
              </p14:nvContentPartPr>
              <p14:xfrm>
                <a:off x="7066034" y="4090984"/>
                <a:ext cx="84240" cy="1231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9B9308E-1B92-4F1A-90FF-B64ECA59951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057034" y="4082344"/>
                  <a:ext cx="101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E02631-EF8D-4381-8370-D8C937BDB615}"/>
                    </a:ext>
                  </a:extLst>
                </p14:cNvPr>
                <p14:cNvContentPartPr/>
                <p14:nvPr/>
              </p14:nvContentPartPr>
              <p14:xfrm>
                <a:off x="7247474" y="4001704"/>
                <a:ext cx="188280" cy="2185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E02631-EF8D-4381-8370-D8C937BDB61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238474" y="3992704"/>
                  <a:ext cx="2059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12DF1B3-2500-4E5C-A0CA-A7B9F72866C0}"/>
                    </a:ext>
                  </a:extLst>
                </p14:cNvPr>
                <p14:cNvContentPartPr/>
                <p14:nvPr/>
              </p14:nvContentPartPr>
              <p14:xfrm>
                <a:off x="7446554" y="3875344"/>
                <a:ext cx="192600" cy="3402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12DF1B3-2500-4E5C-A0CA-A7B9F72866C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437914" y="3866344"/>
                  <a:ext cx="2102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32EC0E9-CF35-4AC3-8D67-EBF6E2A30EBD}"/>
                    </a:ext>
                  </a:extLst>
                </p14:cNvPr>
                <p14:cNvContentPartPr/>
                <p14:nvPr/>
              </p14:nvContentPartPr>
              <p14:xfrm>
                <a:off x="7752194" y="3907024"/>
                <a:ext cx="101880" cy="3499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32EC0E9-CF35-4AC3-8D67-EBF6E2A30EB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743554" y="3898024"/>
                  <a:ext cx="1195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B164833-B4C0-4BB1-9820-E2D765DD4DD6}"/>
                    </a:ext>
                  </a:extLst>
                </p14:cNvPr>
                <p14:cNvContentPartPr/>
                <p14:nvPr/>
              </p14:nvContentPartPr>
              <p14:xfrm>
                <a:off x="7873154" y="4003504"/>
                <a:ext cx="207360" cy="1954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B164833-B4C0-4BB1-9820-E2D765DD4DD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864154" y="3994504"/>
                  <a:ext cx="2250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D09AD20-63F6-4328-9E8D-6DD3325E5B72}"/>
                    </a:ext>
                  </a:extLst>
                </p14:cNvPr>
                <p14:cNvContentPartPr/>
                <p14:nvPr/>
              </p14:nvContentPartPr>
              <p14:xfrm>
                <a:off x="8154314" y="4083424"/>
                <a:ext cx="72360" cy="993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D09AD20-63F6-4328-9E8D-6DD3325E5B7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145674" y="4074424"/>
                  <a:ext cx="900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8444151-D4DA-4A08-8684-AD5D50CBE9CA}"/>
                    </a:ext>
                  </a:extLst>
                </p14:cNvPr>
                <p14:cNvContentPartPr/>
                <p14:nvPr/>
              </p14:nvContentPartPr>
              <p14:xfrm>
                <a:off x="8312714" y="4081264"/>
                <a:ext cx="105120" cy="1137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8444151-D4DA-4A08-8684-AD5D50CBE9C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303714" y="4072624"/>
                  <a:ext cx="122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2FE5C60-CBCA-4A2D-9EB7-E6AE680F594B}"/>
                    </a:ext>
                  </a:extLst>
                </p14:cNvPr>
                <p14:cNvContentPartPr/>
                <p14:nvPr/>
              </p14:nvContentPartPr>
              <p14:xfrm>
                <a:off x="7168634" y="3801544"/>
                <a:ext cx="1058400" cy="334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2FE5C60-CBCA-4A2D-9EB7-E6AE680F594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159634" y="3792904"/>
                  <a:ext cx="107604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8F19143-0F64-4FE1-97FD-A22509C3BC93}"/>
              </a:ext>
            </a:extLst>
          </p:cNvPr>
          <p:cNvGrpSpPr/>
          <p:nvPr/>
        </p:nvGrpSpPr>
        <p:grpSpPr>
          <a:xfrm>
            <a:off x="8614754" y="3473944"/>
            <a:ext cx="150120" cy="122040"/>
            <a:chOff x="8614754" y="3473944"/>
            <a:chExt cx="150120" cy="12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DBB3653-860B-405D-A58A-5F85042BC727}"/>
                    </a:ext>
                  </a:extLst>
                </p14:cNvPr>
                <p14:cNvContentPartPr/>
                <p14:nvPr/>
              </p14:nvContentPartPr>
              <p14:xfrm>
                <a:off x="8615834" y="3473944"/>
                <a:ext cx="134280" cy="82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DBB3653-860B-405D-A58A-5F85042BC72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606834" y="3464944"/>
                  <a:ext cx="151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8693E9C-D164-4463-AB95-5B2FDBF5D237}"/>
                    </a:ext>
                  </a:extLst>
                </p14:cNvPr>
                <p14:cNvContentPartPr/>
                <p14:nvPr/>
              </p14:nvContentPartPr>
              <p14:xfrm>
                <a:off x="8614754" y="3562504"/>
                <a:ext cx="150120" cy="334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8693E9C-D164-4463-AB95-5B2FDBF5D23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605754" y="3553504"/>
                  <a:ext cx="16776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E4D802A-EC41-4084-9D0D-DA16D1358A2F}"/>
              </a:ext>
            </a:extLst>
          </p:cNvPr>
          <p:cNvGrpSpPr/>
          <p:nvPr/>
        </p:nvGrpSpPr>
        <p:grpSpPr>
          <a:xfrm>
            <a:off x="9138194" y="3331744"/>
            <a:ext cx="1562760" cy="352080"/>
            <a:chOff x="9138194" y="3331744"/>
            <a:chExt cx="1562760" cy="35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3411FEF-C21D-4ACF-9CD0-A26F6F284E37}"/>
                    </a:ext>
                  </a:extLst>
                </p14:cNvPr>
                <p14:cNvContentPartPr/>
                <p14:nvPr/>
              </p14:nvContentPartPr>
              <p14:xfrm>
                <a:off x="9138194" y="3549904"/>
                <a:ext cx="160560" cy="363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3411FEF-C21D-4ACF-9CD0-A26F6F284E3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129194" y="3540904"/>
                  <a:ext cx="1782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11EA1EF-FA5A-4A65-866F-F16FA99BE3FF}"/>
                    </a:ext>
                  </a:extLst>
                </p14:cNvPr>
                <p14:cNvContentPartPr/>
                <p14:nvPr/>
              </p14:nvContentPartPr>
              <p14:xfrm>
                <a:off x="9445634" y="3413464"/>
                <a:ext cx="334440" cy="2685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11EA1EF-FA5A-4A65-866F-F16FA99BE3F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436634" y="3404464"/>
                  <a:ext cx="352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54CCF6A-7E55-4444-AD13-EB5646ACEEE1}"/>
                    </a:ext>
                  </a:extLst>
                </p14:cNvPr>
                <p14:cNvContentPartPr/>
                <p14:nvPr/>
              </p14:nvContentPartPr>
              <p14:xfrm>
                <a:off x="9795194" y="3619744"/>
                <a:ext cx="18360" cy="313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54CCF6A-7E55-4444-AD13-EB5646ACEEE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786554" y="3611104"/>
                  <a:ext cx="360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35CD3D6-3FD3-4B50-995C-0EEA2F178A7C}"/>
                    </a:ext>
                  </a:extLst>
                </p14:cNvPr>
                <p14:cNvContentPartPr/>
                <p14:nvPr/>
              </p14:nvContentPartPr>
              <p14:xfrm>
                <a:off x="9939914" y="3367024"/>
                <a:ext cx="350280" cy="3060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35CD3D6-3FD3-4B50-995C-0EEA2F178A7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930914" y="3358384"/>
                  <a:ext cx="3679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2CD04BB-E7D5-4770-B6D3-6181ED2BAA8F}"/>
                    </a:ext>
                  </a:extLst>
                </p14:cNvPr>
                <p14:cNvContentPartPr/>
                <p14:nvPr/>
              </p14:nvContentPartPr>
              <p14:xfrm>
                <a:off x="10350314" y="3331744"/>
                <a:ext cx="350640" cy="3520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2CD04BB-E7D5-4770-B6D3-6181ED2BAA8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341674" y="3322744"/>
                  <a:ext cx="368280" cy="36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F598D303-174A-4FB6-A48E-DD7090DD8DC5}"/>
              </a:ext>
            </a:extLst>
          </p:cNvPr>
          <p:cNvGrpSpPr/>
          <p:nvPr/>
        </p:nvGrpSpPr>
        <p:grpSpPr>
          <a:xfrm>
            <a:off x="605474" y="5027344"/>
            <a:ext cx="635040" cy="527400"/>
            <a:chOff x="605474" y="5027344"/>
            <a:chExt cx="635040" cy="52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8A306E4-C8CC-438A-83F7-7FF1D7EAC3CC}"/>
                    </a:ext>
                  </a:extLst>
                </p14:cNvPr>
                <p14:cNvContentPartPr/>
                <p14:nvPr/>
              </p14:nvContentPartPr>
              <p14:xfrm>
                <a:off x="605474" y="5271064"/>
                <a:ext cx="151560" cy="2836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8A306E4-C8CC-438A-83F7-7FF1D7EAC3C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6834" y="5262064"/>
                  <a:ext cx="1692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C69D9ED-E7E0-4CF2-AD05-87569351A571}"/>
                    </a:ext>
                  </a:extLst>
                </p14:cNvPr>
                <p14:cNvContentPartPr/>
                <p14:nvPr/>
              </p14:nvContentPartPr>
              <p14:xfrm>
                <a:off x="745154" y="5027344"/>
                <a:ext cx="316800" cy="3063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C69D9ED-E7E0-4CF2-AD05-87569351A57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36514" y="5018344"/>
                  <a:ext cx="3344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051CAB9-F5CD-4D66-9659-899493DC2D48}"/>
                    </a:ext>
                  </a:extLst>
                </p14:cNvPr>
                <p14:cNvContentPartPr/>
                <p14:nvPr/>
              </p14:nvContentPartPr>
              <p14:xfrm>
                <a:off x="1035314" y="5286184"/>
                <a:ext cx="205200" cy="734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051CAB9-F5CD-4D66-9659-899493DC2D4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26674" y="5277184"/>
                  <a:ext cx="22284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1BBADCE6-B86A-4B3D-8C77-47FDAF428A87}"/>
              </a:ext>
            </a:extLst>
          </p:cNvPr>
          <p:cNvGrpSpPr/>
          <p:nvPr/>
        </p:nvGrpSpPr>
        <p:grpSpPr>
          <a:xfrm>
            <a:off x="1508714" y="4955344"/>
            <a:ext cx="1171440" cy="486000"/>
            <a:chOff x="1508714" y="4955344"/>
            <a:chExt cx="117144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B0C2F3F-5568-4781-B3E5-D7F89ABE55D0}"/>
                    </a:ext>
                  </a:extLst>
                </p14:cNvPr>
                <p14:cNvContentPartPr/>
                <p14:nvPr/>
              </p14:nvContentPartPr>
              <p14:xfrm>
                <a:off x="1508714" y="5149024"/>
                <a:ext cx="273240" cy="2923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B0C2F3F-5568-4781-B3E5-D7F89ABE55D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499714" y="5140384"/>
                  <a:ext cx="2908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77C1A1E-CF8E-4922-A811-E063B9EFF87B}"/>
                    </a:ext>
                  </a:extLst>
                </p14:cNvPr>
                <p14:cNvContentPartPr/>
                <p14:nvPr/>
              </p14:nvContentPartPr>
              <p14:xfrm>
                <a:off x="1762514" y="5241184"/>
                <a:ext cx="160200" cy="1281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77C1A1E-CF8E-4922-A811-E063B9EFF87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753514" y="5232544"/>
                  <a:ext cx="1778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05CC4FB-A37F-4341-ADD7-9EC792305F09}"/>
                    </a:ext>
                  </a:extLst>
                </p14:cNvPr>
                <p14:cNvContentPartPr/>
                <p14:nvPr/>
              </p14:nvContentPartPr>
              <p14:xfrm>
                <a:off x="2125034" y="4955344"/>
                <a:ext cx="172440" cy="3693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05CC4FB-A37F-4341-ADD7-9EC792305F0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116394" y="4946344"/>
                  <a:ext cx="1900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27EF315-F477-49FA-9EC4-5CE3636C5017}"/>
                    </a:ext>
                  </a:extLst>
                </p14:cNvPr>
                <p14:cNvContentPartPr/>
                <p14:nvPr/>
              </p14:nvContentPartPr>
              <p14:xfrm>
                <a:off x="2262194" y="5172424"/>
                <a:ext cx="185040" cy="1926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27EF315-F477-49FA-9EC4-5CE3636C501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253554" y="5163424"/>
                  <a:ext cx="2026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9BD2D64-BD5A-4135-A9A7-84679EF2BC3F}"/>
                    </a:ext>
                  </a:extLst>
                </p14:cNvPr>
                <p14:cNvContentPartPr/>
                <p14:nvPr/>
              </p14:nvContentPartPr>
              <p14:xfrm>
                <a:off x="2533634" y="5152624"/>
                <a:ext cx="146520" cy="2077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9BD2D64-BD5A-4135-A9A7-84679EF2BC3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524994" y="5143984"/>
                  <a:ext cx="164160" cy="22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2EB7F500-01EE-4741-9120-BD4EDE99D6F8}"/>
                  </a:ext>
                </a:extLst>
              </p14:cNvPr>
              <p14:cNvContentPartPr/>
              <p14:nvPr/>
            </p14:nvContentPartPr>
            <p14:xfrm>
              <a:off x="3044834" y="5139304"/>
              <a:ext cx="250200" cy="16884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2EB7F500-01EE-4741-9120-BD4EDE99D6F8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3035834" y="5130664"/>
                <a:ext cx="267840" cy="18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9" name="Group 258">
            <a:extLst>
              <a:ext uri="{FF2B5EF4-FFF2-40B4-BE49-F238E27FC236}">
                <a16:creationId xmlns:a16="http://schemas.microsoft.com/office/drawing/2014/main" id="{08ABF32D-D685-4B2F-B56D-27D8DCAE6868}"/>
              </a:ext>
            </a:extLst>
          </p:cNvPr>
          <p:cNvGrpSpPr/>
          <p:nvPr/>
        </p:nvGrpSpPr>
        <p:grpSpPr>
          <a:xfrm>
            <a:off x="3718034" y="5110504"/>
            <a:ext cx="1013760" cy="283320"/>
            <a:chOff x="3718034" y="5110504"/>
            <a:chExt cx="1013760" cy="28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36EF921-F2EB-4A8B-B0FC-993B415761C3}"/>
                    </a:ext>
                  </a:extLst>
                </p14:cNvPr>
                <p14:cNvContentPartPr/>
                <p14:nvPr/>
              </p14:nvContentPartPr>
              <p14:xfrm>
                <a:off x="3718034" y="5137504"/>
                <a:ext cx="227160" cy="2563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36EF921-F2EB-4A8B-B0FC-993B415761C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709034" y="5128864"/>
                  <a:ext cx="2448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B3F1AE0-AB10-4546-8E1E-6A79CFA994B6}"/>
                    </a:ext>
                  </a:extLst>
                </p14:cNvPr>
                <p14:cNvContentPartPr/>
                <p14:nvPr/>
              </p14:nvContentPartPr>
              <p14:xfrm>
                <a:off x="3985874" y="5150464"/>
                <a:ext cx="238680" cy="2181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B3F1AE0-AB10-4546-8E1E-6A79CFA994B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977234" y="5141464"/>
                  <a:ext cx="256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CD83D67-64C2-4CC0-BAFE-C1DC4D296F89}"/>
                    </a:ext>
                  </a:extLst>
                </p14:cNvPr>
                <p14:cNvContentPartPr/>
                <p14:nvPr/>
              </p14:nvContentPartPr>
              <p14:xfrm>
                <a:off x="4237874" y="5110504"/>
                <a:ext cx="249840" cy="2084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CD83D67-64C2-4CC0-BAFE-C1DC4D296F8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228874" y="5101864"/>
                  <a:ext cx="2674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56401FC-6BD6-4EC6-9C8D-AB4FAA3145B6}"/>
                    </a:ext>
                  </a:extLst>
                </p14:cNvPr>
                <p14:cNvContentPartPr/>
                <p14:nvPr/>
              </p14:nvContentPartPr>
              <p14:xfrm>
                <a:off x="4554674" y="5116264"/>
                <a:ext cx="177120" cy="1818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56401FC-6BD6-4EC6-9C8D-AB4FAA3145B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545674" y="5107264"/>
                  <a:ext cx="19476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F8002A2E-3A11-46A6-A48E-27F8B1841767}"/>
              </a:ext>
            </a:extLst>
          </p:cNvPr>
          <p:cNvGrpSpPr/>
          <p:nvPr/>
        </p:nvGrpSpPr>
        <p:grpSpPr>
          <a:xfrm>
            <a:off x="5191514" y="4646104"/>
            <a:ext cx="2033280" cy="646200"/>
            <a:chOff x="5191514" y="4646104"/>
            <a:chExt cx="2033280" cy="64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00505F5-4E3D-40C9-9709-B07E39BE897C}"/>
                    </a:ext>
                  </a:extLst>
                </p14:cNvPr>
                <p14:cNvContentPartPr/>
                <p14:nvPr/>
              </p14:nvContentPartPr>
              <p14:xfrm>
                <a:off x="5191514" y="4815664"/>
                <a:ext cx="252360" cy="4766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00505F5-4E3D-40C9-9709-B07E39BE897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182514" y="4806664"/>
                  <a:ext cx="27000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9CF26F1-C34B-4C7E-BCA6-4141708C6EF8}"/>
                    </a:ext>
                  </a:extLst>
                </p14:cNvPr>
                <p14:cNvContentPartPr/>
                <p14:nvPr/>
              </p14:nvContentPartPr>
              <p14:xfrm>
                <a:off x="5361434" y="5057584"/>
                <a:ext cx="169560" cy="1663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9CF26F1-C34B-4C7E-BCA6-4141708C6EF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352794" y="5048944"/>
                  <a:ext cx="187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D48B3F1-A27E-4241-8C92-6CC70FA63B46}"/>
                    </a:ext>
                  </a:extLst>
                </p14:cNvPr>
                <p14:cNvContentPartPr/>
                <p14:nvPr/>
              </p14:nvContentPartPr>
              <p14:xfrm>
                <a:off x="5756354" y="4663744"/>
                <a:ext cx="306720" cy="5734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D48B3F1-A27E-4241-8C92-6CC70FA63B4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747354" y="4654744"/>
                  <a:ext cx="32436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3CA023D-C7E4-43B4-9DB2-37062565DDBD}"/>
                    </a:ext>
                  </a:extLst>
                </p14:cNvPr>
                <p14:cNvContentPartPr/>
                <p14:nvPr/>
              </p14:nvContentPartPr>
              <p14:xfrm>
                <a:off x="5709914" y="5056144"/>
                <a:ext cx="252720" cy="601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3CA023D-C7E4-43B4-9DB2-37062565DDB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701274" y="5047144"/>
                  <a:ext cx="2703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3031A7E-388E-4C6E-8613-235A5F2CFC89}"/>
                    </a:ext>
                  </a:extLst>
                </p14:cNvPr>
                <p14:cNvContentPartPr/>
                <p14:nvPr/>
              </p14:nvContentPartPr>
              <p14:xfrm>
                <a:off x="6096914" y="4647544"/>
                <a:ext cx="306000" cy="5738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3031A7E-388E-4C6E-8613-235A5F2CFC8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088274" y="4638544"/>
                  <a:ext cx="32364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D6538A9-A006-403A-A21E-1F89099BBC5F}"/>
                    </a:ext>
                  </a:extLst>
                </p14:cNvPr>
                <p14:cNvContentPartPr/>
                <p14:nvPr/>
              </p14:nvContentPartPr>
              <p14:xfrm>
                <a:off x="6069914" y="4953904"/>
                <a:ext cx="298800" cy="716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D6538A9-A006-403A-A21E-1F89099BBC5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060914" y="4945264"/>
                  <a:ext cx="316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A72EE79-660D-49A6-B6EE-4932BB23E5B0}"/>
                    </a:ext>
                  </a:extLst>
                </p14:cNvPr>
                <p14:cNvContentPartPr/>
                <p14:nvPr/>
              </p14:nvContentPartPr>
              <p14:xfrm>
                <a:off x="6567074" y="5038504"/>
                <a:ext cx="145440" cy="1357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A72EE79-660D-49A6-B6EE-4932BB23E5B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558434" y="5029864"/>
                  <a:ext cx="1630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6FF32C6-F427-495F-8469-3427C0FA61A6}"/>
                    </a:ext>
                  </a:extLst>
                </p14:cNvPr>
                <p14:cNvContentPartPr/>
                <p14:nvPr/>
              </p14:nvContentPartPr>
              <p14:xfrm>
                <a:off x="6825914" y="4646104"/>
                <a:ext cx="398880" cy="6404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6FF32C6-F427-495F-8469-3427C0FA61A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817274" y="4637464"/>
                  <a:ext cx="416520" cy="6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F3F564E-6616-41DC-A74C-03D44C7E5581}"/>
                    </a:ext>
                  </a:extLst>
                </p14:cNvPr>
                <p14:cNvContentPartPr/>
                <p14:nvPr/>
              </p14:nvContentPartPr>
              <p14:xfrm>
                <a:off x="6884234" y="5015824"/>
                <a:ext cx="279720" cy="612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F3F564E-6616-41DC-A74C-03D44C7E558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875234" y="5007184"/>
                  <a:ext cx="29736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626F3D4B-6344-499D-AF4C-AFC886A3AD80}"/>
              </a:ext>
            </a:extLst>
          </p:cNvPr>
          <p:cNvGrpSpPr/>
          <p:nvPr/>
        </p:nvGrpSpPr>
        <p:grpSpPr>
          <a:xfrm>
            <a:off x="7484714" y="4783264"/>
            <a:ext cx="1549800" cy="401760"/>
            <a:chOff x="7484714" y="4783264"/>
            <a:chExt cx="1549800" cy="40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28440DA-F346-4219-B3FB-18C1917239E1}"/>
                    </a:ext>
                  </a:extLst>
                </p14:cNvPr>
                <p14:cNvContentPartPr/>
                <p14:nvPr/>
              </p14:nvContentPartPr>
              <p14:xfrm>
                <a:off x="7484714" y="5031304"/>
                <a:ext cx="169560" cy="230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28440DA-F346-4219-B3FB-18C1917239E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475714" y="5022664"/>
                  <a:ext cx="1872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66EF36E-77AF-49A4-980D-B5D2597A1F7E}"/>
                    </a:ext>
                  </a:extLst>
                </p14:cNvPr>
                <p14:cNvContentPartPr/>
                <p14:nvPr/>
              </p14:nvContentPartPr>
              <p14:xfrm>
                <a:off x="7786394" y="4867864"/>
                <a:ext cx="335160" cy="2660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66EF36E-77AF-49A4-980D-B5D2597A1F7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777754" y="4859224"/>
                  <a:ext cx="3528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16F27CA-2695-4424-B949-44598EC1DEEA}"/>
                    </a:ext>
                  </a:extLst>
                </p14:cNvPr>
                <p14:cNvContentPartPr/>
                <p14:nvPr/>
              </p14:nvContentPartPr>
              <p14:xfrm>
                <a:off x="8145674" y="5047504"/>
                <a:ext cx="11160" cy="702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16F27CA-2695-4424-B949-44598EC1DEE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137034" y="5038864"/>
                  <a:ext cx="28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96AB19E-F88B-4E21-88C4-D691D1F8AAF1}"/>
                    </a:ext>
                  </a:extLst>
                </p14:cNvPr>
                <p14:cNvContentPartPr/>
                <p14:nvPr/>
              </p14:nvContentPartPr>
              <p14:xfrm>
                <a:off x="8321714" y="4817464"/>
                <a:ext cx="341640" cy="3164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96AB19E-F88B-4E21-88C4-D691D1F8AAF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313074" y="4808824"/>
                  <a:ext cx="3592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2C687DD-E303-4541-8F7C-EB32B78D11DE}"/>
                    </a:ext>
                  </a:extLst>
                </p14:cNvPr>
                <p14:cNvContentPartPr/>
                <p14:nvPr/>
              </p14:nvContentPartPr>
              <p14:xfrm>
                <a:off x="8740394" y="4783264"/>
                <a:ext cx="294120" cy="4017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2C687DD-E303-4541-8F7C-EB32B78D11D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731394" y="4774624"/>
                  <a:ext cx="31176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CD03E5F7-0930-4A81-BAF9-2B71D06E6A73}"/>
              </a:ext>
            </a:extLst>
          </p:cNvPr>
          <p:cNvGrpSpPr/>
          <p:nvPr/>
        </p:nvGrpSpPr>
        <p:grpSpPr>
          <a:xfrm>
            <a:off x="9311714" y="4976584"/>
            <a:ext cx="210600" cy="113040"/>
            <a:chOff x="9311714" y="4976584"/>
            <a:chExt cx="210600" cy="11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54D918A-FB23-469D-BB76-8398F8EE12D2}"/>
                    </a:ext>
                  </a:extLst>
                </p14:cNvPr>
                <p14:cNvContentPartPr/>
                <p14:nvPr/>
              </p14:nvContentPartPr>
              <p14:xfrm>
                <a:off x="9311714" y="4976584"/>
                <a:ext cx="183600" cy="100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54D918A-FB23-469D-BB76-8398F8EE12D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303074" y="4967584"/>
                  <a:ext cx="201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5852ED3-0654-46EF-82A2-724A094AE52F}"/>
                    </a:ext>
                  </a:extLst>
                </p14:cNvPr>
                <p14:cNvContentPartPr/>
                <p14:nvPr/>
              </p14:nvContentPartPr>
              <p14:xfrm>
                <a:off x="9331154" y="5056144"/>
                <a:ext cx="191160" cy="334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5852ED3-0654-46EF-82A2-724A094AE52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322514" y="5047144"/>
                  <a:ext cx="20880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51E10D4E-3093-4080-9CAD-596336831C71}"/>
              </a:ext>
            </a:extLst>
          </p:cNvPr>
          <p:cNvGrpSpPr/>
          <p:nvPr/>
        </p:nvGrpSpPr>
        <p:grpSpPr>
          <a:xfrm>
            <a:off x="9772514" y="4860664"/>
            <a:ext cx="1356480" cy="468720"/>
            <a:chOff x="9772514" y="4860664"/>
            <a:chExt cx="1356480" cy="46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8C94960D-A748-4C1D-AB3A-18EBBEEBE80C}"/>
                    </a:ext>
                  </a:extLst>
                </p14:cNvPr>
                <p14:cNvContentPartPr/>
                <p14:nvPr/>
              </p14:nvContentPartPr>
              <p14:xfrm>
                <a:off x="9772514" y="5156224"/>
                <a:ext cx="41400" cy="381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8C94960D-A748-4C1D-AB3A-18EBBEEBE80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763514" y="5147224"/>
                  <a:ext cx="590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949BFE4-C8D1-4CE1-ABF3-A2A1D1CC0712}"/>
                    </a:ext>
                  </a:extLst>
                </p14:cNvPr>
                <p14:cNvContentPartPr/>
                <p14:nvPr/>
              </p14:nvContentPartPr>
              <p14:xfrm>
                <a:off x="9876914" y="5039944"/>
                <a:ext cx="194400" cy="1958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949BFE4-C8D1-4CE1-ABF3-A2A1D1CC071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868274" y="5030944"/>
                  <a:ext cx="2120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D8A0EDE-58E2-4517-A216-829F1E9F90AC}"/>
                    </a:ext>
                  </a:extLst>
                </p14:cNvPr>
                <p14:cNvContentPartPr/>
                <p14:nvPr/>
              </p14:nvContentPartPr>
              <p14:xfrm>
                <a:off x="10135034" y="4991344"/>
                <a:ext cx="194400" cy="2304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D8A0EDE-58E2-4517-A216-829F1E9F90A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126394" y="4982344"/>
                  <a:ext cx="2120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F5FC3D2-4ED6-43DF-940D-A3D30E2E3F3A}"/>
                    </a:ext>
                  </a:extLst>
                </p14:cNvPr>
                <p14:cNvContentPartPr/>
                <p14:nvPr/>
              </p14:nvContentPartPr>
              <p14:xfrm>
                <a:off x="10410434" y="4917544"/>
                <a:ext cx="299160" cy="3178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F5FC3D2-4ED6-43DF-940D-A3D30E2E3F3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401794" y="4908904"/>
                  <a:ext cx="3168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34F156EE-3E41-4BF9-9955-F2171C5AA188}"/>
                    </a:ext>
                  </a:extLst>
                </p14:cNvPr>
                <p14:cNvContentPartPr/>
                <p14:nvPr/>
              </p14:nvContentPartPr>
              <p14:xfrm>
                <a:off x="10776554" y="4941664"/>
                <a:ext cx="184680" cy="1522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34F156EE-3E41-4BF9-9955-F2171C5AA18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767554" y="4933024"/>
                  <a:ext cx="2023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8233DC16-35A5-457F-9529-DBECD9FB51B9}"/>
                    </a:ext>
                  </a:extLst>
                </p14:cNvPr>
                <p14:cNvContentPartPr/>
                <p14:nvPr/>
              </p14:nvContentPartPr>
              <p14:xfrm>
                <a:off x="10893194" y="4860664"/>
                <a:ext cx="235800" cy="4687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8233DC16-35A5-457F-9529-DBECD9FB51B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884554" y="4852024"/>
                  <a:ext cx="253440" cy="486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03861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12</Words>
  <Application>Microsoft Office PowerPoint</Application>
  <PresentationFormat>Widescreen</PresentationFormat>
  <Paragraphs>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STAT 50 Section 6.3 Tests for a Population Proportion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50 Section 6.3 Tests for a Population Proportion</dc:title>
  <dc:creator>Bill Fitch</dc:creator>
  <cp:lastModifiedBy>Bill Fitch</cp:lastModifiedBy>
  <cp:revision>8</cp:revision>
  <dcterms:created xsi:type="dcterms:W3CDTF">2021-05-06T19:18:57Z</dcterms:created>
  <dcterms:modified xsi:type="dcterms:W3CDTF">2021-05-06T20:26:17Z</dcterms:modified>
</cp:coreProperties>
</file>